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57" r:id="rId3"/>
    <p:sldId id="260" r:id="rId4"/>
    <p:sldId id="258" r:id="rId5"/>
    <p:sldId id="261" r:id="rId6"/>
    <p:sldId id="262" r:id="rId7"/>
    <p:sldId id="264"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1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11-13T03:34:46.034"/>
    </inkml:context>
    <inkml:brush xml:id="br0">
      <inkml:brushProperty name="width" value="0.1" units="cm"/>
      <inkml:brushProperty name="height" value="0.1" units="cm"/>
      <inkml:brushProperty name="color" value="#004F8B"/>
      <inkml:brushProperty name="ignorePressure" value="1"/>
    </inkml:brush>
  </inkml:definitions>
  <inkml:trace contextRef="#ctx0" brushRef="#br0">1407 0,'-6'0,"-10"0,-8 0,0 7,-2 2,-4 6,-4 7,-2 0,-2 3,0-3,-2 2,0 3,1 3,-8 4,6 3,-5 1,0 1,-7 1,1 0,-6-7,8-2,5-7,5 0,1-5,1 1,1 5,0-3,-1 1,-1-2,8 1,1-3,6 2,7 5,6 3,6 4,3 3,2 3,-6-7,-1-1,-7-6,0-1,1-4</inkml:trace>
  <inkml:trace contextRef="#ctx0" brushRef="#br0" timeOffset="1958.7442">1 587,'6'0,"3"6,0 10,-3 8,-1 6,5 12,0 6,-1 0,5-7,-1-4,-2-2,-3 0,-3 1,-2 0,-2 1,6-5,8-9,9-8,6-6,-2-12,1-5,-4-8,0-8,-4-7,1 3,-3-1,1-3,5 5,-3 0,-4-2,1 4,-3 0,-4 3</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11-13T03:34:52.253"/>
    </inkml:context>
    <inkml:brush xml:id="br0">
      <inkml:brushProperty name="width" value="0.1" units="cm"/>
      <inkml:brushProperty name="height" value="0.1" units="cm"/>
      <inkml:brushProperty name="color" value="#004F8B"/>
      <inkml:brushProperty name="ignorePressure" value="1"/>
    </inkml:brush>
  </inkml:definitions>
  <inkml:trace contextRef="#ctx0" brushRef="#br0">667 1683,'0'6,"0"10,0-12,0-13,0-12,0-9,0-6,0-3,0-2,-6-1,-3-6,-6-2,-7-5,0-1,3 4,-1-4,3-5,-3 1,3 4,3 5,5 5,-3 3,1 2,1 2,-3 8,0 1,-4 0,1-1,2-3,-2-2,1-1,4-1,3-1,-4-1,1 1,2-1,-5 8,1 1,3 0,2-1,3-2,-4 4,-1 2,1-2,3-3,-5-1,-1 11,3 9</inkml:trace>
  <inkml:trace contextRef="#ctx0" brushRef="#br0" timeOffset="2039.2928">159 2,'-6'0,"-3"7,-6 8,-1 9,-4 7,2 4,3 4,-2-5,2-3,3 2,4 0,3 3,3-6</inkml:trace>
  <inkml:trace contextRef="#ctx0" brushRef="#br0" timeOffset="3889.927">199 2,'6'0,"10"0,8 0,6 0,6 0,2 0,2 0,1 0,-7 7,-9 8,-8 3</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11-13T03:47:48.172"/>
    </inkml:context>
    <inkml:brush xml:id="br0">
      <inkml:brushProperty name="width" value="0.1" units="cm"/>
      <inkml:brushProperty name="height" value="0.1" units="cm"/>
      <inkml:brushProperty name="color" value="#004F8B"/>
      <inkml:brushProperty name="ignorePressure" value="1"/>
    </inkml:brush>
  </inkml:definitions>
  <inkml:trace contextRef="#ctx0" brushRef="#br0">1 1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11-13T03:47:50.581"/>
    </inkml:context>
    <inkml:brush xml:id="br0">
      <inkml:brushProperty name="width" value="0.1" units="cm"/>
      <inkml:brushProperty name="height" value="0.1" units="cm"/>
      <inkml:brushProperty name="color" value="#004F8B"/>
      <inkml:brushProperty name="ignorePressure" value="1"/>
    </inkml:brush>
  </inkml:definitions>
  <inkml:trace contextRef="#ctx0" brushRef="#br0">1290 1,'0'6,"-7"10,-15 14,-11 3,-6 9,-10 4,4 0,-5 0,1-2,1-1,-4 5,0 1,-5-2,8-1,-1-2,7 4,5-5,3-4,-1-9,7-2,2 1,-2 1,-3-3,5-1,0-4,-2 1,4 2,-1-2,5 2,-1-4,3 1,5 4,4 3,5 5,3 2,8 2,3 1,0 1,-1-7</inkml:trace>
  <inkml:trace contextRef="#ctx0" brushRef="#br0" timeOffset="1929.098">0 1212,'7'0,"8"0,9 0,7 0,4 0,4 0,1 7,1 2,0 6,-1 0,-6 5,-10 6,-9 4,-6-9,-5-15,-4-15,6-6,1-7,-1-6,0-6,-3-3,0-2,-2-1,-1-1,0 8</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69787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73600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7701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452056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701874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532775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16897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01797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22645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97036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19578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715657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716962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40215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531057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39500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11/12/2017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897152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customXml" Target="../ink/ink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customXml" Target="../ink/ink4.xml"/><Relationship Id="rId5" Type="http://schemas.openxmlformats.org/officeDocument/2006/relationships/image" Target="../media/image7.png"/><Relationship Id="rId4" Type="http://schemas.openxmlformats.org/officeDocument/2006/relationships/customXml" Target="../ink/ink3.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40BD4-3BB1-4995-B0F4-7FAA04F7EFA1}"/>
              </a:ext>
            </a:extLst>
          </p:cNvPr>
          <p:cNvSpPr>
            <a:spLocks noGrp="1"/>
          </p:cNvSpPr>
          <p:nvPr>
            <p:ph type="ctrTitle"/>
          </p:nvPr>
        </p:nvSpPr>
        <p:spPr/>
        <p:txBody>
          <a:bodyPr/>
          <a:lstStyle/>
          <a:p>
            <a:r>
              <a:rPr lang="en-CA" dirty="0"/>
              <a:t>RAMP Manual </a:t>
            </a:r>
          </a:p>
        </p:txBody>
      </p:sp>
      <p:sp>
        <p:nvSpPr>
          <p:cNvPr id="3" name="Subtitle 2">
            <a:extLst>
              <a:ext uri="{FF2B5EF4-FFF2-40B4-BE49-F238E27FC236}">
                <a16:creationId xmlns:a16="http://schemas.microsoft.com/office/drawing/2014/main" id="{FDF23F2A-5C56-4E7F-9DBD-9B59857E2FEA}"/>
              </a:ext>
            </a:extLst>
          </p:cNvPr>
          <p:cNvSpPr>
            <a:spLocks noGrp="1"/>
          </p:cNvSpPr>
          <p:nvPr>
            <p:ph type="subTitle" idx="1"/>
          </p:nvPr>
        </p:nvSpPr>
        <p:spPr/>
        <p:txBody>
          <a:bodyPr/>
          <a:lstStyle/>
          <a:p>
            <a:r>
              <a:rPr lang="en-CA" dirty="0"/>
              <a:t>Entering a Game Sheet</a:t>
            </a:r>
          </a:p>
        </p:txBody>
      </p:sp>
    </p:spTree>
    <p:extLst>
      <p:ext uri="{BB962C8B-B14F-4D97-AF65-F5344CB8AC3E}">
        <p14:creationId xmlns:p14="http://schemas.microsoft.com/office/powerpoint/2010/main" val="1591050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3D9EF27-F050-4B75-9475-86FF2C7BBEA0}"/>
              </a:ext>
            </a:extLst>
          </p:cNvPr>
          <p:cNvPicPr>
            <a:picLocks noChangeAspect="1"/>
          </p:cNvPicPr>
          <p:nvPr/>
        </p:nvPicPr>
        <p:blipFill>
          <a:blip r:embed="rId2"/>
          <a:stretch>
            <a:fillRect/>
          </a:stretch>
        </p:blipFill>
        <p:spPr>
          <a:xfrm>
            <a:off x="407963" y="1414572"/>
            <a:ext cx="9300108" cy="1764057"/>
          </a:xfrm>
          <a:prstGeom prst="rect">
            <a:avLst/>
          </a:prstGeom>
        </p:spPr>
      </p:pic>
      <p:sp>
        <p:nvSpPr>
          <p:cNvPr id="2" name="Title 1">
            <a:extLst>
              <a:ext uri="{FF2B5EF4-FFF2-40B4-BE49-F238E27FC236}">
                <a16:creationId xmlns:a16="http://schemas.microsoft.com/office/drawing/2014/main" id="{26475B1B-66B0-4954-A620-EDBC9AF06651}"/>
              </a:ext>
            </a:extLst>
          </p:cNvPr>
          <p:cNvSpPr>
            <a:spLocks noGrp="1"/>
          </p:cNvSpPr>
          <p:nvPr>
            <p:ph type="title"/>
          </p:nvPr>
        </p:nvSpPr>
        <p:spPr>
          <a:xfrm>
            <a:off x="2592925" y="624110"/>
            <a:ext cx="8911687" cy="790462"/>
          </a:xfrm>
        </p:spPr>
        <p:txBody>
          <a:bodyPr/>
          <a:lstStyle/>
          <a:p>
            <a:r>
              <a:rPr lang="en-CA" dirty="0"/>
              <a:t>Where to Go to enter a Score:</a:t>
            </a:r>
          </a:p>
        </p:txBody>
      </p:sp>
      <p:sp>
        <p:nvSpPr>
          <p:cNvPr id="3" name="Content Placeholder 2">
            <a:extLst>
              <a:ext uri="{FF2B5EF4-FFF2-40B4-BE49-F238E27FC236}">
                <a16:creationId xmlns:a16="http://schemas.microsoft.com/office/drawing/2014/main" id="{8C25361E-1886-47B8-9573-3CF86C5AAA78}"/>
              </a:ext>
            </a:extLst>
          </p:cNvPr>
          <p:cNvSpPr>
            <a:spLocks noGrp="1"/>
          </p:cNvSpPr>
          <p:nvPr>
            <p:ph idx="1"/>
          </p:nvPr>
        </p:nvSpPr>
        <p:spPr>
          <a:xfrm>
            <a:off x="1761898" y="3425371"/>
            <a:ext cx="8915400" cy="3777622"/>
          </a:xfrm>
        </p:spPr>
        <p:txBody>
          <a:bodyPr/>
          <a:lstStyle/>
          <a:p>
            <a:r>
              <a:rPr lang="en-CA" dirty="0"/>
              <a:t>When Signed in to Ramp Choose League Games from the Dashboard</a:t>
            </a:r>
          </a:p>
          <a:p>
            <a:r>
              <a:rPr lang="en-CA" dirty="0"/>
              <a:t>Choose appropriate Games and Click on </a:t>
            </a:r>
            <a:r>
              <a:rPr lang="en-CA" dirty="0" err="1"/>
              <a:t>Gamesheet</a:t>
            </a:r>
            <a:r>
              <a:rPr lang="en-CA" dirty="0"/>
              <a:t> Button</a:t>
            </a:r>
          </a:p>
          <a:p>
            <a:r>
              <a:rPr lang="en-CA" dirty="0" err="1"/>
              <a:t>Hometeam</a:t>
            </a:r>
            <a:r>
              <a:rPr lang="en-CA" dirty="0"/>
              <a:t> is required to enter in the </a:t>
            </a:r>
            <a:r>
              <a:rPr lang="en-CA" dirty="0" err="1"/>
              <a:t>gamesheet</a:t>
            </a:r>
            <a:r>
              <a:rPr lang="en-CA" dirty="0"/>
              <a:t> within 48 hours of Game </a:t>
            </a:r>
          </a:p>
          <a:p>
            <a:r>
              <a:rPr lang="en-CA" dirty="0"/>
              <a:t>Visiting Team Must go in and Verify with in 48 hours of </a:t>
            </a:r>
            <a:r>
              <a:rPr lang="en-CA" dirty="0" err="1"/>
              <a:t>hometeam</a:t>
            </a:r>
            <a:r>
              <a:rPr lang="en-CA" dirty="0"/>
              <a:t> submitting. </a:t>
            </a:r>
          </a:p>
          <a:p>
            <a:r>
              <a:rPr lang="en-CA" dirty="0"/>
              <a:t>Directors will be checking weekly to ensure all Games are up to date. </a:t>
            </a:r>
          </a:p>
        </p:txBody>
      </p:sp>
      <mc:AlternateContent xmlns:mc="http://schemas.openxmlformats.org/markup-compatibility/2006" xmlns:p14="http://schemas.microsoft.com/office/powerpoint/2010/main">
        <mc:Choice Requires="p14">
          <p:contentPart p14:bwMode="auto" r:id="rId3">
            <p14:nvContentPartPr>
              <p14:cNvPr id="8" name="Ink 7">
                <a:extLst>
                  <a:ext uri="{FF2B5EF4-FFF2-40B4-BE49-F238E27FC236}">
                    <a16:creationId xmlns:a16="http://schemas.microsoft.com/office/drawing/2014/main" id="{05C1D6CE-1BBC-4460-9FDD-75F3C594B7A8}"/>
                  </a:ext>
                </a:extLst>
              </p14:cNvPr>
              <p14:cNvContentPartPr/>
              <p14:nvPr/>
            </p14:nvContentPartPr>
            <p14:xfrm>
              <a:off x="9537674" y="1786458"/>
              <a:ext cx="506880" cy="409320"/>
            </p14:xfrm>
          </p:contentPart>
        </mc:Choice>
        <mc:Fallback xmlns="">
          <p:pic>
            <p:nvPicPr>
              <p:cNvPr id="8" name="Ink 7">
                <a:extLst>
                  <a:ext uri="{FF2B5EF4-FFF2-40B4-BE49-F238E27FC236}">
                    <a16:creationId xmlns:a16="http://schemas.microsoft.com/office/drawing/2014/main" id="{05C1D6CE-1BBC-4460-9FDD-75F3C594B7A8}"/>
                  </a:ext>
                </a:extLst>
              </p:cNvPr>
              <p:cNvPicPr/>
              <p:nvPr/>
            </p:nvPicPr>
            <p:blipFill>
              <a:blip r:embed="rId4"/>
              <a:stretch>
                <a:fillRect/>
              </a:stretch>
            </p:blipFill>
            <p:spPr>
              <a:xfrm>
                <a:off x="9520034" y="1768458"/>
                <a:ext cx="542520" cy="44496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3" name="Ink 12">
                <a:extLst>
                  <a:ext uri="{FF2B5EF4-FFF2-40B4-BE49-F238E27FC236}">
                    <a16:creationId xmlns:a16="http://schemas.microsoft.com/office/drawing/2014/main" id="{93EF8B11-6A96-451C-B178-A5936C51CE56}"/>
                  </a:ext>
                </a:extLst>
              </p14:cNvPr>
              <p14:cNvContentPartPr/>
              <p14:nvPr/>
            </p14:nvContentPartPr>
            <p14:xfrm>
              <a:off x="1588514" y="2854938"/>
              <a:ext cx="240480" cy="615240"/>
            </p14:xfrm>
          </p:contentPart>
        </mc:Choice>
        <mc:Fallback xmlns="">
          <p:pic>
            <p:nvPicPr>
              <p:cNvPr id="13" name="Ink 12">
                <a:extLst>
                  <a:ext uri="{FF2B5EF4-FFF2-40B4-BE49-F238E27FC236}">
                    <a16:creationId xmlns:a16="http://schemas.microsoft.com/office/drawing/2014/main" id="{93EF8B11-6A96-451C-B178-A5936C51CE56}"/>
                  </a:ext>
                </a:extLst>
              </p:cNvPr>
              <p:cNvPicPr/>
              <p:nvPr/>
            </p:nvPicPr>
            <p:blipFill>
              <a:blip r:embed="rId6"/>
              <a:stretch>
                <a:fillRect/>
              </a:stretch>
            </p:blipFill>
            <p:spPr>
              <a:xfrm>
                <a:off x="1570874" y="2836938"/>
                <a:ext cx="276120" cy="650880"/>
              </a:xfrm>
              <a:prstGeom prst="rect">
                <a:avLst/>
              </a:prstGeom>
            </p:spPr>
          </p:pic>
        </mc:Fallback>
      </mc:AlternateContent>
    </p:spTree>
    <p:extLst>
      <p:ext uri="{BB962C8B-B14F-4D97-AF65-F5344CB8AC3E}">
        <p14:creationId xmlns:p14="http://schemas.microsoft.com/office/powerpoint/2010/main" val="2286711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E038A-29DF-4AA5-B18A-8B2A830AC1ED}"/>
              </a:ext>
            </a:extLst>
          </p:cNvPr>
          <p:cNvSpPr>
            <a:spLocks noGrp="1"/>
          </p:cNvSpPr>
          <p:nvPr>
            <p:ph type="title"/>
          </p:nvPr>
        </p:nvSpPr>
        <p:spPr/>
        <p:txBody>
          <a:bodyPr/>
          <a:lstStyle/>
          <a:p>
            <a:r>
              <a:rPr lang="en-CA" dirty="0"/>
              <a:t>Update The Score </a:t>
            </a:r>
          </a:p>
        </p:txBody>
      </p:sp>
      <p:sp>
        <p:nvSpPr>
          <p:cNvPr id="3" name="Content Placeholder 2">
            <a:extLst>
              <a:ext uri="{FF2B5EF4-FFF2-40B4-BE49-F238E27FC236}">
                <a16:creationId xmlns:a16="http://schemas.microsoft.com/office/drawing/2014/main" id="{0F735545-DC45-4336-9DD2-7F496B321186}"/>
              </a:ext>
            </a:extLst>
          </p:cNvPr>
          <p:cNvSpPr>
            <a:spLocks noGrp="1"/>
          </p:cNvSpPr>
          <p:nvPr>
            <p:ph idx="1"/>
          </p:nvPr>
        </p:nvSpPr>
        <p:spPr>
          <a:xfrm>
            <a:off x="2589212" y="4792394"/>
            <a:ext cx="8915400" cy="1172308"/>
          </a:xfrm>
        </p:spPr>
        <p:txBody>
          <a:bodyPr>
            <a:normAutofit fontScale="92500" lnSpcReduction="10000"/>
          </a:bodyPr>
          <a:lstStyle/>
          <a:p>
            <a:r>
              <a:rPr lang="en-CA" dirty="0"/>
              <a:t>The first step of entering the game sheet information is to enter the score and click “Game is Finished”.  • </a:t>
            </a:r>
          </a:p>
          <a:p>
            <a:r>
              <a:rPr lang="en-CA" dirty="0"/>
              <a:t>Click submit and the score will show on the front end of the Hockey FMMHA website.  </a:t>
            </a:r>
          </a:p>
          <a:p>
            <a:endParaRPr lang="en-CA" dirty="0"/>
          </a:p>
        </p:txBody>
      </p:sp>
      <p:pic>
        <p:nvPicPr>
          <p:cNvPr id="4" name="Picture 3">
            <a:extLst>
              <a:ext uri="{FF2B5EF4-FFF2-40B4-BE49-F238E27FC236}">
                <a16:creationId xmlns:a16="http://schemas.microsoft.com/office/drawing/2014/main" id="{E835D0D8-ADD5-4369-95F0-A96B971A555B}"/>
              </a:ext>
            </a:extLst>
          </p:cNvPr>
          <p:cNvPicPr>
            <a:picLocks noChangeAspect="1"/>
          </p:cNvPicPr>
          <p:nvPr/>
        </p:nvPicPr>
        <p:blipFill>
          <a:blip r:embed="rId2"/>
          <a:stretch>
            <a:fillRect/>
          </a:stretch>
        </p:blipFill>
        <p:spPr>
          <a:xfrm>
            <a:off x="3381594" y="1531692"/>
            <a:ext cx="5400675" cy="2809875"/>
          </a:xfrm>
          <a:prstGeom prst="rect">
            <a:avLst/>
          </a:prstGeom>
        </p:spPr>
      </p:pic>
    </p:spTree>
    <p:extLst>
      <p:ext uri="{BB962C8B-B14F-4D97-AF65-F5344CB8AC3E}">
        <p14:creationId xmlns:p14="http://schemas.microsoft.com/office/powerpoint/2010/main" val="282094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BA99B-2AEA-43CB-B7B0-0F5801F57B15}"/>
              </a:ext>
            </a:extLst>
          </p:cNvPr>
          <p:cNvSpPr>
            <a:spLocks noGrp="1"/>
          </p:cNvSpPr>
          <p:nvPr>
            <p:ph type="title"/>
          </p:nvPr>
        </p:nvSpPr>
        <p:spPr/>
        <p:txBody>
          <a:bodyPr/>
          <a:lstStyle/>
          <a:p>
            <a:r>
              <a:rPr lang="en-CA" dirty="0"/>
              <a:t>Update the Game Roster </a:t>
            </a:r>
          </a:p>
        </p:txBody>
      </p:sp>
      <p:sp>
        <p:nvSpPr>
          <p:cNvPr id="3" name="Content Placeholder 2">
            <a:extLst>
              <a:ext uri="{FF2B5EF4-FFF2-40B4-BE49-F238E27FC236}">
                <a16:creationId xmlns:a16="http://schemas.microsoft.com/office/drawing/2014/main" id="{0CBD14F7-4A9D-4899-86CD-C76D80405EAB}"/>
              </a:ext>
            </a:extLst>
          </p:cNvPr>
          <p:cNvSpPr>
            <a:spLocks noGrp="1"/>
          </p:cNvSpPr>
          <p:nvPr>
            <p:ph idx="1"/>
          </p:nvPr>
        </p:nvSpPr>
        <p:spPr>
          <a:xfrm>
            <a:off x="1638914" y="4005754"/>
            <a:ext cx="8915400" cy="3777622"/>
          </a:xfrm>
        </p:spPr>
        <p:txBody>
          <a:bodyPr>
            <a:normAutofit/>
          </a:bodyPr>
          <a:lstStyle/>
          <a:p>
            <a:r>
              <a:rPr lang="en-CA" sz="1600" dirty="0"/>
              <a:t>Both the Home and Visitor team rosters should appear here. If this is not the case either the Home or Visitor team have not entered their rosters.  In the event please contact your Division Director.  </a:t>
            </a:r>
          </a:p>
          <a:p>
            <a:r>
              <a:rPr lang="en-CA" sz="1600" dirty="0"/>
              <a:t>Click the check box next to the names of each athlete that is listed on the game sheet. Please do not simply click the top box as this will check every name and may account for misleading information on games affiliate players have played.  </a:t>
            </a:r>
          </a:p>
          <a:p>
            <a:r>
              <a:rPr lang="en-CA" sz="1600" dirty="0"/>
              <a:t>If players are Missing Please click add Player (example affiliate players or emergency Goalies)  </a:t>
            </a:r>
          </a:p>
          <a:p>
            <a:r>
              <a:rPr lang="en-CA" sz="1600" dirty="0"/>
              <a:t>Click Update Roster at top or Bottom of this window</a:t>
            </a:r>
          </a:p>
        </p:txBody>
      </p:sp>
      <p:pic>
        <p:nvPicPr>
          <p:cNvPr id="4" name="Picture 3">
            <a:extLst>
              <a:ext uri="{FF2B5EF4-FFF2-40B4-BE49-F238E27FC236}">
                <a16:creationId xmlns:a16="http://schemas.microsoft.com/office/drawing/2014/main" id="{24120E3B-67B6-4600-8466-BE3567E9EFDE}"/>
              </a:ext>
            </a:extLst>
          </p:cNvPr>
          <p:cNvPicPr>
            <a:picLocks noChangeAspect="1"/>
          </p:cNvPicPr>
          <p:nvPr/>
        </p:nvPicPr>
        <p:blipFill>
          <a:blip r:embed="rId2"/>
          <a:stretch>
            <a:fillRect/>
          </a:stretch>
        </p:blipFill>
        <p:spPr>
          <a:xfrm>
            <a:off x="1188622" y="1264556"/>
            <a:ext cx="5366924" cy="2741198"/>
          </a:xfrm>
          <a:prstGeom prst="rect">
            <a:avLst/>
          </a:prstGeom>
        </p:spPr>
      </p:pic>
      <p:pic>
        <p:nvPicPr>
          <p:cNvPr id="5" name="Picture 4">
            <a:extLst>
              <a:ext uri="{FF2B5EF4-FFF2-40B4-BE49-F238E27FC236}">
                <a16:creationId xmlns:a16="http://schemas.microsoft.com/office/drawing/2014/main" id="{BD7F3631-58B4-4542-8282-17CDF7831D7D}"/>
              </a:ext>
            </a:extLst>
          </p:cNvPr>
          <p:cNvPicPr>
            <a:picLocks noChangeAspect="1"/>
          </p:cNvPicPr>
          <p:nvPr/>
        </p:nvPicPr>
        <p:blipFill>
          <a:blip r:embed="rId3"/>
          <a:stretch>
            <a:fillRect/>
          </a:stretch>
        </p:blipFill>
        <p:spPr>
          <a:xfrm>
            <a:off x="7259590" y="1612709"/>
            <a:ext cx="3540977" cy="2393045"/>
          </a:xfrm>
          <a:prstGeom prst="rect">
            <a:avLst/>
          </a:prstGeom>
        </p:spPr>
      </p:pic>
      <mc:AlternateContent xmlns:mc="http://schemas.openxmlformats.org/markup-compatibility/2006" xmlns:p14="http://schemas.microsoft.com/office/powerpoint/2010/main">
        <mc:Choice Requires="p14">
          <p:contentPart p14:bwMode="auto" r:id="rId4">
            <p14:nvContentPartPr>
              <p14:cNvPr id="6" name="Ink 5">
                <a:extLst>
                  <a:ext uri="{FF2B5EF4-FFF2-40B4-BE49-F238E27FC236}">
                    <a16:creationId xmlns:a16="http://schemas.microsoft.com/office/drawing/2014/main" id="{8E1688CA-EE8C-4FC2-88E2-73FA37A92662}"/>
                  </a:ext>
                </a:extLst>
              </p14:cNvPr>
              <p14:cNvContentPartPr/>
              <p14:nvPr/>
            </p14:nvContentPartPr>
            <p14:xfrm>
              <a:off x="3727634" y="379578"/>
              <a:ext cx="360" cy="360"/>
            </p14:xfrm>
          </p:contentPart>
        </mc:Choice>
        <mc:Fallback xmlns="">
          <p:pic>
            <p:nvPicPr>
              <p:cNvPr id="6" name="Ink 5">
                <a:extLst>
                  <a:ext uri="{FF2B5EF4-FFF2-40B4-BE49-F238E27FC236}">
                    <a16:creationId xmlns:a16="http://schemas.microsoft.com/office/drawing/2014/main" id="{8E1688CA-EE8C-4FC2-88E2-73FA37A92662}"/>
                  </a:ext>
                </a:extLst>
              </p:cNvPr>
              <p:cNvPicPr/>
              <p:nvPr/>
            </p:nvPicPr>
            <p:blipFill>
              <a:blip r:embed="rId5"/>
              <a:stretch>
                <a:fillRect/>
              </a:stretch>
            </p:blipFill>
            <p:spPr>
              <a:xfrm>
                <a:off x="3709994" y="361938"/>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9" name="Ink 8">
                <a:extLst>
                  <a:ext uri="{FF2B5EF4-FFF2-40B4-BE49-F238E27FC236}">
                    <a16:creationId xmlns:a16="http://schemas.microsoft.com/office/drawing/2014/main" id="{BE5A31D5-6FCE-41F0-BCF4-B9F89276952F}"/>
                  </a:ext>
                </a:extLst>
              </p14:cNvPr>
              <p14:cNvContentPartPr/>
              <p14:nvPr/>
            </p14:nvContentPartPr>
            <p14:xfrm>
              <a:off x="1406714" y="942258"/>
              <a:ext cx="464400" cy="490320"/>
            </p14:xfrm>
          </p:contentPart>
        </mc:Choice>
        <mc:Fallback xmlns="">
          <p:pic>
            <p:nvPicPr>
              <p:cNvPr id="9" name="Ink 8">
                <a:extLst>
                  <a:ext uri="{FF2B5EF4-FFF2-40B4-BE49-F238E27FC236}">
                    <a16:creationId xmlns:a16="http://schemas.microsoft.com/office/drawing/2014/main" id="{BE5A31D5-6FCE-41F0-BCF4-B9F89276952F}"/>
                  </a:ext>
                </a:extLst>
              </p:cNvPr>
              <p:cNvPicPr/>
              <p:nvPr/>
            </p:nvPicPr>
            <p:blipFill>
              <a:blip r:embed="rId7"/>
              <a:stretch>
                <a:fillRect/>
              </a:stretch>
            </p:blipFill>
            <p:spPr>
              <a:xfrm>
                <a:off x="1388728" y="924605"/>
                <a:ext cx="500012" cy="525986"/>
              </a:xfrm>
              <a:prstGeom prst="rect">
                <a:avLst/>
              </a:prstGeom>
            </p:spPr>
          </p:pic>
        </mc:Fallback>
      </mc:AlternateContent>
    </p:spTree>
    <p:extLst>
      <p:ext uri="{BB962C8B-B14F-4D97-AF65-F5344CB8AC3E}">
        <p14:creationId xmlns:p14="http://schemas.microsoft.com/office/powerpoint/2010/main" val="266960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D650C-21DC-46EA-8213-E245373AA58F}"/>
              </a:ext>
            </a:extLst>
          </p:cNvPr>
          <p:cNvSpPr>
            <a:spLocks noGrp="1"/>
          </p:cNvSpPr>
          <p:nvPr>
            <p:ph type="title"/>
          </p:nvPr>
        </p:nvSpPr>
        <p:spPr>
          <a:xfrm>
            <a:off x="1594119" y="612256"/>
            <a:ext cx="8911687" cy="1280890"/>
          </a:xfrm>
        </p:spPr>
        <p:txBody>
          <a:bodyPr/>
          <a:lstStyle/>
          <a:p>
            <a:r>
              <a:rPr lang="en-CA" dirty="0"/>
              <a:t>Add in the Goals </a:t>
            </a:r>
          </a:p>
        </p:txBody>
      </p:sp>
      <p:pic>
        <p:nvPicPr>
          <p:cNvPr id="4" name="Content Placeholder 3">
            <a:extLst>
              <a:ext uri="{FF2B5EF4-FFF2-40B4-BE49-F238E27FC236}">
                <a16:creationId xmlns:a16="http://schemas.microsoft.com/office/drawing/2014/main" id="{6647FCE4-16D4-4B48-9883-67F90E57EA42}"/>
              </a:ext>
            </a:extLst>
          </p:cNvPr>
          <p:cNvPicPr>
            <a:picLocks noGrp="1" noChangeAspect="1"/>
          </p:cNvPicPr>
          <p:nvPr>
            <p:ph idx="1"/>
          </p:nvPr>
        </p:nvPicPr>
        <p:blipFill>
          <a:blip r:embed="rId2"/>
          <a:stretch>
            <a:fillRect/>
          </a:stretch>
        </p:blipFill>
        <p:spPr>
          <a:xfrm>
            <a:off x="7550352" y="1159889"/>
            <a:ext cx="3954260" cy="2269111"/>
          </a:xfrm>
          <a:prstGeom prst="rect">
            <a:avLst/>
          </a:prstGeom>
        </p:spPr>
      </p:pic>
      <p:pic>
        <p:nvPicPr>
          <p:cNvPr id="5" name="Picture 4">
            <a:extLst>
              <a:ext uri="{FF2B5EF4-FFF2-40B4-BE49-F238E27FC236}">
                <a16:creationId xmlns:a16="http://schemas.microsoft.com/office/drawing/2014/main" id="{8328EE8E-59D2-4067-8A71-1C95F3EF4718}"/>
              </a:ext>
            </a:extLst>
          </p:cNvPr>
          <p:cNvPicPr>
            <a:picLocks noChangeAspect="1"/>
          </p:cNvPicPr>
          <p:nvPr/>
        </p:nvPicPr>
        <p:blipFill>
          <a:blip r:embed="rId3"/>
          <a:stretch>
            <a:fillRect/>
          </a:stretch>
        </p:blipFill>
        <p:spPr>
          <a:xfrm>
            <a:off x="6369847" y="116956"/>
            <a:ext cx="3867150" cy="990600"/>
          </a:xfrm>
          <a:prstGeom prst="rect">
            <a:avLst/>
          </a:prstGeom>
        </p:spPr>
      </p:pic>
      <p:pic>
        <p:nvPicPr>
          <p:cNvPr id="6" name="Picture 5">
            <a:extLst>
              <a:ext uri="{FF2B5EF4-FFF2-40B4-BE49-F238E27FC236}">
                <a16:creationId xmlns:a16="http://schemas.microsoft.com/office/drawing/2014/main" id="{CB1A6A94-2AE6-412D-A81F-7227CEB335D8}"/>
              </a:ext>
            </a:extLst>
          </p:cNvPr>
          <p:cNvPicPr>
            <a:picLocks noChangeAspect="1"/>
          </p:cNvPicPr>
          <p:nvPr/>
        </p:nvPicPr>
        <p:blipFill>
          <a:blip r:embed="rId4"/>
          <a:stretch>
            <a:fillRect/>
          </a:stretch>
        </p:blipFill>
        <p:spPr>
          <a:xfrm>
            <a:off x="5354369" y="3533666"/>
            <a:ext cx="5898107" cy="3008142"/>
          </a:xfrm>
          <a:prstGeom prst="rect">
            <a:avLst/>
          </a:prstGeom>
        </p:spPr>
      </p:pic>
      <p:sp>
        <p:nvSpPr>
          <p:cNvPr id="7" name="TextBox 6">
            <a:extLst>
              <a:ext uri="{FF2B5EF4-FFF2-40B4-BE49-F238E27FC236}">
                <a16:creationId xmlns:a16="http://schemas.microsoft.com/office/drawing/2014/main" id="{7D11BFEE-D743-429E-992E-2170D74AA430}"/>
              </a:ext>
            </a:extLst>
          </p:cNvPr>
          <p:cNvSpPr txBox="1"/>
          <p:nvPr/>
        </p:nvSpPr>
        <p:spPr>
          <a:xfrm>
            <a:off x="1308295" y="1893146"/>
            <a:ext cx="3812345" cy="4247317"/>
          </a:xfrm>
          <a:prstGeom prst="rect">
            <a:avLst/>
          </a:prstGeom>
          <a:noFill/>
        </p:spPr>
        <p:txBody>
          <a:bodyPr wrap="square" rtlCol="0">
            <a:spAutoFit/>
          </a:bodyPr>
          <a:lstStyle/>
          <a:p>
            <a:r>
              <a:rPr lang="en-CA" dirty="0"/>
              <a:t>Please enter goal information exactly as listed on the game sheet.</a:t>
            </a:r>
          </a:p>
          <a:p>
            <a:endParaRPr lang="en-CA" dirty="0"/>
          </a:p>
          <a:p>
            <a:r>
              <a:rPr lang="en-CA" dirty="0"/>
              <a:t>If a player was wearing a different Jersey number update the roster ( a player is normally 13,  forgot his jersey and borrowed #8)    8 should have been updated in step above and should be used through out entry. </a:t>
            </a:r>
          </a:p>
          <a:p>
            <a:endParaRPr lang="en-CA" dirty="0"/>
          </a:p>
          <a:p>
            <a:r>
              <a:rPr lang="en-CA" dirty="0" err="1"/>
              <a:t>Webstats</a:t>
            </a:r>
            <a:r>
              <a:rPr lang="en-CA" dirty="0"/>
              <a:t> will reflect his regular number. </a:t>
            </a:r>
          </a:p>
        </p:txBody>
      </p:sp>
    </p:spTree>
    <p:extLst>
      <p:ext uri="{BB962C8B-B14F-4D97-AF65-F5344CB8AC3E}">
        <p14:creationId xmlns:p14="http://schemas.microsoft.com/office/powerpoint/2010/main" val="370643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B058F-6457-47A7-93BA-736D40E69146}"/>
              </a:ext>
            </a:extLst>
          </p:cNvPr>
          <p:cNvSpPr>
            <a:spLocks noGrp="1"/>
          </p:cNvSpPr>
          <p:nvPr>
            <p:ph type="title"/>
          </p:nvPr>
        </p:nvSpPr>
        <p:spPr>
          <a:xfrm>
            <a:off x="1537848" y="1144614"/>
            <a:ext cx="8911687" cy="1280890"/>
          </a:xfrm>
        </p:spPr>
        <p:txBody>
          <a:bodyPr/>
          <a:lstStyle/>
          <a:p>
            <a:r>
              <a:rPr lang="en-CA" dirty="0"/>
              <a:t>Add In the Penalty’s</a:t>
            </a:r>
          </a:p>
        </p:txBody>
      </p:sp>
      <p:pic>
        <p:nvPicPr>
          <p:cNvPr id="4" name="Content Placeholder 3">
            <a:extLst>
              <a:ext uri="{FF2B5EF4-FFF2-40B4-BE49-F238E27FC236}">
                <a16:creationId xmlns:a16="http://schemas.microsoft.com/office/drawing/2014/main" id="{BC8AF620-7714-4CAE-9992-DE405D0DC05B}"/>
              </a:ext>
            </a:extLst>
          </p:cNvPr>
          <p:cNvPicPr>
            <a:picLocks noGrp="1" noChangeAspect="1"/>
          </p:cNvPicPr>
          <p:nvPr>
            <p:ph idx="1"/>
          </p:nvPr>
        </p:nvPicPr>
        <p:blipFill>
          <a:blip r:embed="rId2"/>
          <a:stretch>
            <a:fillRect/>
          </a:stretch>
        </p:blipFill>
        <p:spPr>
          <a:xfrm>
            <a:off x="6515100" y="281671"/>
            <a:ext cx="5676900" cy="1095375"/>
          </a:xfrm>
          <a:prstGeom prst="rect">
            <a:avLst/>
          </a:prstGeom>
        </p:spPr>
      </p:pic>
      <p:pic>
        <p:nvPicPr>
          <p:cNvPr id="5" name="Picture 4">
            <a:extLst>
              <a:ext uri="{FF2B5EF4-FFF2-40B4-BE49-F238E27FC236}">
                <a16:creationId xmlns:a16="http://schemas.microsoft.com/office/drawing/2014/main" id="{495B470C-40B1-4A0C-9B32-43866FA194CA}"/>
              </a:ext>
            </a:extLst>
          </p:cNvPr>
          <p:cNvPicPr>
            <a:picLocks noChangeAspect="1"/>
          </p:cNvPicPr>
          <p:nvPr/>
        </p:nvPicPr>
        <p:blipFill>
          <a:blip r:embed="rId3"/>
          <a:stretch>
            <a:fillRect/>
          </a:stretch>
        </p:blipFill>
        <p:spPr>
          <a:xfrm>
            <a:off x="2588454" y="3043643"/>
            <a:ext cx="9233829" cy="3598871"/>
          </a:xfrm>
          <a:prstGeom prst="rect">
            <a:avLst/>
          </a:prstGeom>
        </p:spPr>
      </p:pic>
      <p:sp>
        <p:nvSpPr>
          <p:cNvPr id="6" name="Rectangle 5">
            <a:extLst>
              <a:ext uri="{FF2B5EF4-FFF2-40B4-BE49-F238E27FC236}">
                <a16:creationId xmlns:a16="http://schemas.microsoft.com/office/drawing/2014/main" id="{351D434F-6C43-45C5-8715-EDD16CBE7731}"/>
              </a:ext>
            </a:extLst>
          </p:cNvPr>
          <p:cNvSpPr/>
          <p:nvPr/>
        </p:nvSpPr>
        <p:spPr>
          <a:xfrm>
            <a:off x="1317674" y="1755481"/>
            <a:ext cx="9655126" cy="1200329"/>
          </a:xfrm>
          <a:prstGeom prst="rect">
            <a:avLst/>
          </a:prstGeom>
        </p:spPr>
        <p:txBody>
          <a:bodyPr wrap="square">
            <a:spAutoFit/>
          </a:bodyPr>
          <a:lstStyle/>
          <a:p>
            <a:r>
              <a:rPr lang="en-CA" dirty="0"/>
              <a:t>Please enter penalty l information exactly as listed on the game sheet.</a:t>
            </a:r>
          </a:p>
          <a:p>
            <a:endParaRPr lang="en-CA" dirty="0"/>
          </a:p>
          <a:p>
            <a:r>
              <a:rPr lang="en-CA" dirty="0"/>
              <a:t>If the Penalty is missing from drop down select Closest penalty and record in notes,   please email VP OPS to add penalty to list </a:t>
            </a:r>
          </a:p>
        </p:txBody>
      </p:sp>
    </p:spTree>
    <p:extLst>
      <p:ext uri="{BB962C8B-B14F-4D97-AF65-F5344CB8AC3E}">
        <p14:creationId xmlns:p14="http://schemas.microsoft.com/office/powerpoint/2010/main" val="999213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516E1-0745-424C-B9C4-AAFBFF04180D}"/>
              </a:ext>
            </a:extLst>
          </p:cNvPr>
          <p:cNvSpPr>
            <a:spLocks noGrp="1"/>
          </p:cNvSpPr>
          <p:nvPr>
            <p:ph type="title"/>
          </p:nvPr>
        </p:nvSpPr>
        <p:spPr/>
        <p:txBody>
          <a:bodyPr/>
          <a:lstStyle/>
          <a:p>
            <a:r>
              <a:rPr lang="en-CA" dirty="0"/>
              <a:t>Add in </a:t>
            </a:r>
            <a:r>
              <a:rPr lang="en-CA" dirty="0" err="1"/>
              <a:t>Gamesheet</a:t>
            </a:r>
            <a:r>
              <a:rPr lang="en-CA" dirty="0"/>
              <a:t> </a:t>
            </a:r>
          </a:p>
        </p:txBody>
      </p:sp>
      <p:pic>
        <p:nvPicPr>
          <p:cNvPr id="4" name="Content Placeholder 3">
            <a:extLst>
              <a:ext uri="{FF2B5EF4-FFF2-40B4-BE49-F238E27FC236}">
                <a16:creationId xmlns:a16="http://schemas.microsoft.com/office/drawing/2014/main" id="{B21508FD-9F02-4A6C-BB97-58DB8935E359}"/>
              </a:ext>
            </a:extLst>
          </p:cNvPr>
          <p:cNvPicPr>
            <a:picLocks noGrp="1" noChangeAspect="1"/>
          </p:cNvPicPr>
          <p:nvPr>
            <p:ph idx="1"/>
          </p:nvPr>
        </p:nvPicPr>
        <p:blipFill>
          <a:blip r:embed="rId2"/>
          <a:stretch>
            <a:fillRect/>
          </a:stretch>
        </p:blipFill>
        <p:spPr>
          <a:xfrm>
            <a:off x="1558388" y="1500284"/>
            <a:ext cx="8810625" cy="3609975"/>
          </a:xfrm>
          <a:prstGeom prst="rect">
            <a:avLst/>
          </a:prstGeom>
        </p:spPr>
      </p:pic>
      <p:sp>
        <p:nvSpPr>
          <p:cNvPr id="5" name="TextBox 4">
            <a:extLst>
              <a:ext uri="{FF2B5EF4-FFF2-40B4-BE49-F238E27FC236}">
                <a16:creationId xmlns:a16="http://schemas.microsoft.com/office/drawing/2014/main" id="{A677DDAF-8878-48F4-AD98-81098875BC8F}"/>
              </a:ext>
            </a:extLst>
          </p:cNvPr>
          <p:cNvSpPr txBox="1"/>
          <p:nvPr/>
        </p:nvSpPr>
        <p:spPr>
          <a:xfrm>
            <a:off x="3390314" y="5472332"/>
            <a:ext cx="7934178" cy="369332"/>
          </a:xfrm>
          <a:prstGeom prst="rect">
            <a:avLst/>
          </a:prstGeom>
          <a:noFill/>
        </p:spPr>
        <p:txBody>
          <a:bodyPr wrap="square" rtlCol="0">
            <a:spAutoFit/>
          </a:bodyPr>
          <a:lstStyle/>
          <a:p>
            <a:r>
              <a:rPr lang="en-CA" dirty="0"/>
              <a:t>Please load a picture of the </a:t>
            </a:r>
            <a:r>
              <a:rPr lang="en-CA" dirty="0" err="1"/>
              <a:t>Gamesheet</a:t>
            </a:r>
            <a:r>
              <a:rPr lang="en-CA" dirty="0"/>
              <a:t> here!</a:t>
            </a:r>
          </a:p>
        </p:txBody>
      </p:sp>
    </p:spTree>
    <p:extLst>
      <p:ext uri="{BB962C8B-B14F-4D97-AF65-F5344CB8AC3E}">
        <p14:creationId xmlns:p14="http://schemas.microsoft.com/office/powerpoint/2010/main" val="2077842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2C6A2-8384-4057-ACE8-186087C3D2DD}"/>
              </a:ext>
            </a:extLst>
          </p:cNvPr>
          <p:cNvSpPr>
            <a:spLocks noGrp="1"/>
          </p:cNvSpPr>
          <p:nvPr>
            <p:ph type="title"/>
          </p:nvPr>
        </p:nvSpPr>
        <p:spPr/>
        <p:txBody>
          <a:bodyPr/>
          <a:lstStyle/>
          <a:p>
            <a:r>
              <a:rPr lang="en-CA" dirty="0"/>
              <a:t>Visiting Team MUST Verify</a:t>
            </a:r>
          </a:p>
        </p:txBody>
      </p:sp>
      <p:pic>
        <p:nvPicPr>
          <p:cNvPr id="5" name="Content Placeholder 4">
            <a:extLst>
              <a:ext uri="{FF2B5EF4-FFF2-40B4-BE49-F238E27FC236}">
                <a16:creationId xmlns:a16="http://schemas.microsoft.com/office/drawing/2014/main" id="{479A10EA-1C17-4988-BA43-FE241F31806C}"/>
              </a:ext>
            </a:extLst>
          </p:cNvPr>
          <p:cNvPicPr>
            <a:picLocks noGrp="1" noChangeAspect="1"/>
          </p:cNvPicPr>
          <p:nvPr>
            <p:ph idx="1"/>
          </p:nvPr>
        </p:nvPicPr>
        <p:blipFill>
          <a:blip r:embed="rId2"/>
          <a:stretch>
            <a:fillRect/>
          </a:stretch>
        </p:blipFill>
        <p:spPr>
          <a:xfrm>
            <a:off x="8010818" y="3433201"/>
            <a:ext cx="3857625" cy="1209675"/>
          </a:xfrm>
          <a:prstGeom prst="rect">
            <a:avLst/>
          </a:prstGeom>
        </p:spPr>
      </p:pic>
      <p:pic>
        <p:nvPicPr>
          <p:cNvPr id="4" name="Picture 3">
            <a:extLst>
              <a:ext uri="{FF2B5EF4-FFF2-40B4-BE49-F238E27FC236}">
                <a16:creationId xmlns:a16="http://schemas.microsoft.com/office/drawing/2014/main" id="{253D38B6-DB89-4DEB-9D6C-A8CF2D9D7519}"/>
              </a:ext>
            </a:extLst>
          </p:cNvPr>
          <p:cNvPicPr>
            <a:picLocks noChangeAspect="1"/>
          </p:cNvPicPr>
          <p:nvPr/>
        </p:nvPicPr>
        <p:blipFill>
          <a:blip r:embed="rId3"/>
          <a:stretch>
            <a:fillRect/>
          </a:stretch>
        </p:blipFill>
        <p:spPr>
          <a:xfrm>
            <a:off x="888480" y="1905000"/>
            <a:ext cx="10979963" cy="1211582"/>
          </a:xfrm>
          <a:prstGeom prst="rect">
            <a:avLst/>
          </a:prstGeom>
        </p:spPr>
      </p:pic>
      <p:pic>
        <p:nvPicPr>
          <p:cNvPr id="6" name="Picture 5">
            <a:extLst>
              <a:ext uri="{FF2B5EF4-FFF2-40B4-BE49-F238E27FC236}">
                <a16:creationId xmlns:a16="http://schemas.microsoft.com/office/drawing/2014/main" id="{B1D4F69E-090F-44C5-8159-4E382C885BCD}"/>
              </a:ext>
            </a:extLst>
          </p:cNvPr>
          <p:cNvPicPr>
            <a:picLocks noChangeAspect="1"/>
          </p:cNvPicPr>
          <p:nvPr/>
        </p:nvPicPr>
        <p:blipFill>
          <a:blip r:embed="rId4"/>
          <a:stretch>
            <a:fillRect/>
          </a:stretch>
        </p:blipFill>
        <p:spPr>
          <a:xfrm>
            <a:off x="5939130" y="4814934"/>
            <a:ext cx="4143375" cy="2009775"/>
          </a:xfrm>
          <a:prstGeom prst="rect">
            <a:avLst/>
          </a:prstGeom>
        </p:spPr>
      </p:pic>
      <p:pic>
        <p:nvPicPr>
          <p:cNvPr id="7" name="Picture 6">
            <a:extLst>
              <a:ext uri="{FF2B5EF4-FFF2-40B4-BE49-F238E27FC236}">
                <a16:creationId xmlns:a16="http://schemas.microsoft.com/office/drawing/2014/main" id="{6ED02EEB-C002-4733-9B55-6478833C1B64}"/>
              </a:ext>
            </a:extLst>
          </p:cNvPr>
          <p:cNvPicPr>
            <a:picLocks noChangeAspect="1"/>
          </p:cNvPicPr>
          <p:nvPr/>
        </p:nvPicPr>
        <p:blipFill>
          <a:blip r:embed="rId5"/>
          <a:stretch>
            <a:fillRect/>
          </a:stretch>
        </p:blipFill>
        <p:spPr>
          <a:xfrm>
            <a:off x="10442770" y="4959495"/>
            <a:ext cx="1228725" cy="1720655"/>
          </a:xfrm>
          <a:prstGeom prst="rect">
            <a:avLst/>
          </a:prstGeom>
        </p:spPr>
      </p:pic>
      <p:sp>
        <p:nvSpPr>
          <p:cNvPr id="8" name="TextBox 7">
            <a:extLst>
              <a:ext uri="{FF2B5EF4-FFF2-40B4-BE49-F238E27FC236}">
                <a16:creationId xmlns:a16="http://schemas.microsoft.com/office/drawing/2014/main" id="{C1A93723-10F8-4124-B24B-E1A60646A5E1}"/>
              </a:ext>
            </a:extLst>
          </p:cNvPr>
          <p:cNvSpPr txBox="1"/>
          <p:nvPr/>
        </p:nvSpPr>
        <p:spPr>
          <a:xfrm>
            <a:off x="1505243" y="3559126"/>
            <a:ext cx="4065563" cy="2308324"/>
          </a:xfrm>
          <a:prstGeom prst="rect">
            <a:avLst/>
          </a:prstGeom>
          <a:noFill/>
        </p:spPr>
        <p:txBody>
          <a:bodyPr wrap="square" rtlCol="0">
            <a:spAutoFit/>
          </a:bodyPr>
          <a:lstStyle/>
          <a:p>
            <a:r>
              <a:rPr lang="en-CA" dirty="0"/>
              <a:t>Click on Verify and review </a:t>
            </a:r>
            <a:r>
              <a:rPr lang="en-CA" dirty="0" err="1"/>
              <a:t>Gamesheet</a:t>
            </a:r>
            <a:r>
              <a:rPr lang="en-CA" dirty="0"/>
              <a:t> entry against your Copy. </a:t>
            </a:r>
          </a:p>
          <a:p>
            <a:endParaRPr lang="en-CA" dirty="0"/>
          </a:p>
          <a:p>
            <a:r>
              <a:rPr lang="en-CA" dirty="0"/>
              <a:t>If all is accurate Choose Verified</a:t>
            </a:r>
          </a:p>
          <a:p>
            <a:endParaRPr lang="en-CA" dirty="0"/>
          </a:p>
          <a:p>
            <a:r>
              <a:rPr lang="en-CA" dirty="0"/>
              <a:t>If in accurate choose there are errors and fill in the notes field </a:t>
            </a:r>
          </a:p>
        </p:txBody>
      </p:sp>
    </p:spTree>
    <p:extLst>
      <p:ext uri="{BB962C8B-B14F-4D97-AF65-F5344CB8AC3E}">
        <p14:creationId xmlns:p14="http://schemas.microsoft.com/office/powerpoint/2010/main" val="3909974887"/>
      </p:ext>
    </p:extLst>
  </p:cSld>
  <p:clrMapOvr>
    <a:masterClrMapping/>
  </p:clrMapOvr>
</p:sld>
</file>

<file path=ppt/theme/theme1.xml><?xml version="1.0" encoding="utf-8"?>
<a:theme xmlns:a="http://schemas.openxmlformats.org/drawingml/2006/main" name="Wisp">
  <a:themeElements>
    <a:clrScheme name="Custom 4">
      <a:dk1>
        <a:srgbClr val="0070C0"/>
      </a:dk1>
      <a:lt1>
        <a:srgbClr val="FFFFCC"/>
      </a:lt1>
      <a:dk2>
        <a:srgbClr val="FFFF00"/>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144</TotalTime>
  <Words>385</Words>
  <Application>Microsoft Office PowerPoint</Application>
  <PresentationFormat>Widescreen</PresentationFormat>
  <Paragraphs>34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Wingdings 3</vt:lpstr>
      <vt:lpstr>Wisp</vt:lpstr>
      <vt:lpstr>RAMP Manual </vt:lpstr>
      <vt:lpstr>Where to Go to enter a Score:</vt:lpstr>
      <vt:lpstr>Update The Score </vt:lpstr>
      <vt:lpstr>Update the Game Roster </vt:lpstr>
      <vt:lpstr>Add in the Goals </vt:lpstr>
      <vt:lpstr>Add In the Penalty’s</vt:lpstr>
      <vt:lpstr>Add in Gamesheet </vt:lpstr>
      <vt:lpstr>Visiting Team MUST Verify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RAMP Manual</dc:title>
  <dc:creator>Admin</dc:creator>
  <cp:lastModifiedBy>Admin</cp:lastModifiedBy>
  <cp:revision>9</cp:revision>
  <dcterms:created xsi:type="dcterms:W3CDTF">2017-11-13T03:29:34Z</dcterms:created>
  <dcterms:modified xsi:type="dcterms:W3CDTF">2017-11-13T06:04:36Z</dcterms:modified>
</cp:coreProperties>
</file>