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5" r:id="rId4"/>
    <p:sldId id="257" r:id="rId5"/>
    <p:sldId id="266" r:id="rId6"/>
    <p:sldId id="258" r:id="rId7"/>
    <p:sldId id="259" r:id="rId8"/>
    <p:sldId id="260" r:id="rId9"/>
    <p:sldId id="261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AD2852-1D46-4669-85C0-A5A8FFEA8D7F}" type="datetimeFigureOut">
              <a:rPr lang="en-CA" smtClean="0"/>
              <a:pPr/>
              <a:t>08/04/2015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0EFDC5-98A1-41C2-9409-76C39C166A3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2348880"/>
            <a:ext cx="5841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How to Fill Out a </a:t>
            </a:r>
          </a:p>
          <a:p>
            <a:pPr algn="ctr"/>
            <a:r>
              <a:rPr lang="en-C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Game Sheet</a:t>
            </a:r>
            <a:endParaRPr lang="en-C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880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Send Questions, Comments, or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Concerns To: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Edmlax@telus.net 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28592" cy="58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592" y="4861116"/>
            <a:ext cx="5360704" cy="21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Step 1:</a:t>
            </a:r>
          </a:p>
          <a:p>
            <a:endParaRPr lang="en-CA" dirty="0"/>
          </a:p>
          <a:p>
            <a:r>
              <a:rPr lang="en-CA" dirty="0" smtClean="0"/>
              <a:t>Fill out all of the information for the top of the game sheet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60648"/>
            <a:ext cx="864096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Date Here</a:t>
            </a:r>
            <a:endParaRPr lang="en-C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116632"/>
            <a:ext cx="1008112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 anchor="b">
            <a:spAutoFit/>
          </a:bodyPr>
          <a:lstStyle/>
          <a:p>
            <a:r>
              <a:rPr lang="en-CA" sz="1200" dirty="0" smtClean="0"/>
              <a:t>Arena Name</a:t>
            </a:r>
            <a:endParaRPr lang="en-C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260648"/>
            <a:ext cx="864096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Age Group</a:t>
            </a:r>
            <a:endParaRPr lang="en-C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260648"/>
            <a:ext cx="864096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Game #</a:t>
            </a:r>
            <a:endParaRPr lang="en-CA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476672"/>
            <a:ext cx="1979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Game Number can be found on the master schedule on the standings portion of the website for your division within the age category 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See next slide for screen shots.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build="allAtOnce" animBg="1"/>
      <p:bldP spid="10" grpId="0" build="allAtOnce" animBg="1"/>
      <p:bldP spid="12" grpId="0" build="allAtOnce" animBg="1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168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4392488" cy="160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322194">
            <a:off x="1344868" y="309285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 rot="10322194">
            <a:off x="3145069" y="93261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4968552" cy="147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0322194">
            <a:off x="1848924" y="402896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13176"/>
            <a:ext cx="6737201" cy="104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5229200"/>
            <a:ext cx="720080" cy="36933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548680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Step 2:</a:t>
            </a:r>
          </a:p>
          <a:p>
            <a:endParaRPr lang="en-CA" dirty="0" smtClean="0"/>
          </a:p>
          <a:p>
            <a:r>
              <a:rPr lang="en-CA" dirty="0" smtClean="0"/>
              <a:t>Fill out the team information.</a:t>
            </a:r>
          </a:p>
          <a:p>
            <a:r>
              <a:rPr lang="en-CA" dirty="0" smtClean="0"/>
              <a:t>The team name </a:t>
            </a:r>
            <a:r>
              <a:rPr lang="en-CA" b="1" dirty="0" smtClean="0"/>
              <a:t>&amp;</a:t>
            </a:r>
            <a:r>
              <a:rPr lang="en-CA" dirty="0" smtClean="0"/>
              <a:t> jersey colour must be filled in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044"/>
            <a:ext cx="5328592" cy="58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627784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May 3, 2015</a:t>
            </a:r>
            <a:endParaRPr lang="en-C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1440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Bill Hunter</a:t>
            </a:r>
            <a:endParaRPr lang="en-CA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2160" y="26064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2175729</a:t>
            </a:r>
            <a:endParaRPr lang="en-CA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Bantam “B”</a:t>
            </a:r>
            <a:endParaRPr lang="en-CA" sz="12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600" y="4869160"/>
            <a:ext cx="5360704" cy="21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99792" y="404664"/>
            <a:ext cx="1224136" cy="4616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Team name &amp; Jersey colour</a:t>
            </a:r>
            <a:endParaRPr lang="en-CA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3645024"/>
            <a:ext cx="1224136" cy="4616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Team name &amp; Jersey colour</a:t>
            </a:r>
            <a:endParaRPr lang="en-CA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044"/>
            <a:ext cx="5328592" cy="58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044"/>
            <a:ext cx="5328592" cy="68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May 3, 2015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88640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Bill Hunter</a:t>
            </a:r>
            <a:endParaRPr lang="en-CA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332656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Bantam “B”</a:t>
            </a:r>
            <a:endParaRPr lang="en-C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332656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2175729</a:t>
            </a:r>
            <a:endParaRPr lang="en-CA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422108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Warriors / </a:t>
            </a:r>
            <a:r>
              <a:rPr lang="en-CA" sz="1200" dirty="0" err="1" smtClean="0"/>
              <a:t>Red&amp;Blk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4766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Titans / White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548680"/>
            <a:ext cx="172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Step 3:</a:t>
            </a:r>
          </a:p>
          <a:p>
            <a:endParaRPr lang="en-CA" dirty="0"/>
          </a:p>
          <a:p>
            <a:r>
              <a:rPr lang="en-CA" dirty="0" smtClean="0"/>
              <a:t>As the home team volunteer you are now responsible to get the roster information for your team. This usually comes from the team manager.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221088"/>
            <a:ext cx="2088232" cy="1477328"/>
          </a:xfrm>
          <a:prstGeom prst="rect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dirty="0" smtClean="0"/>
              <a:t>Once step 3 is completed give the score sheet to the visiting team to complete.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620688"/>
            <a:ext cx="1907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Options for completing roster (in order of preference):</a:t>
            </a:r>
          </a:p>
          <a:p>
            <a:endParaRPr lang="en-CA" dirty="0" smtClean="0"/>
          </a:p>
          <a:p>
            <a:pPr marL="342900" indent="-342900">
              <a:buAutoNum type="arabicPeriod"/>
            </a:pPr>
            <a:r>
              <a:rPr lang="en-CA" dirty="0" smtClean="0"/>
              <a:t>NEAT printing</a:t>
            </a:r>
          </a:p>
          <a:p>
            <a:pPr marL="342900" indent="-342900">
              <a:buAutoNum type="arabicPeriod"/>
            </a:pPr>
            <a:r>
              <a:rPr lang="en-CA" dirty="0" smtClean="0"/>
              <a:t>Clear sticker</a:t>
            </a:r>
          </a:p>
          <a:p>
            <a:pPr marL="342900" indent="-342900">
              <a:buAutoNum type="arabicPeriod"/>
            </a:pPr>
            <a:r>
              <a:rPr lang="en-CA" dirty="0" smtClean="0"/>
              <a:t>White sticker that conforms to the lines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7784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May 3, 2015</a:t>
            </a:r>
            <a:endParaRPr lang="en-C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771800" y="4766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Titans / White</a:t>
            </a:r>
            <a:endParaRPr lang="en-CA" sz="1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600" y="4869160"/>
            <a:ext cx="5360704" cy="21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95736" y="4653136"/>
            <a:ext cx="2016224" cy="14773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b="1" dirty="0" smtClean="0"/>
              <a:t>Check to see roster is completely filled out including coaches names and signatures</a:t>
            </a:r>
            <a:endParaRPr lang="en-C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627784" y="6673334"/>
            <a:ext cx="3960440" cy="369332"/>
          </a:xfrm>
          <a:prstGeom prst="rect">
            <a:avLst/>
          </a:prstGeom>
          <a:solidFill>
            <a:srgbClr val="FFFF00">
              <a:alpha val="21961"/>
            </a:srgb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------------------------------------------------------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7308304" y="3429000"/>
            <a:ext cx="1835696" cy="286232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*List the starting goalie first followed by the alternate goalie. Then the rest of the team follows in numerical order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1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044"/>
            <a:ext cx="5328592" cy="58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Step 4:</a:t>
            </a:r>
          </a:p>
          <a:p>
            <a:endParaRPr lang="en-CA" dirty="0"/>
          </a:p>
          <a:p>
            <a:r>
              <a:rPr lang="en-CA" dirty="0" smtClean="0"/>
              <a:t>Check to ensure all of the information including coaches names and signatures is on the game sheet.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May 3, 2015</a:t>
            </a:r>
            <a:endParaRPr lang="en-CA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440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Bill Hunter</a:t>
            </a:r>
            <a:endParaRPr lang="en-CA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6064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2175729</a:t>
            </a:r>
            <a:endParaRPr lang="en-CA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357301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Warriors / </a:t>
            </a:r>
            <a:r>
              <a:rPr lang="en-CA" sz="1200" dirty="0" err="1" smtClean="0"/>
              <a:t>Red&amp;Blk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40466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Titans / White</a:t>
            </a:r>
            <a:endParaRPr lang="en-C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Bantam “B”</a:t>
            </a:r>
            <a:endParaRPr lang="en-CA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600" y="4869160"/>
            <a:ext cx="5360704" cy="21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95736" y="980728"/>
            <a:ext cx="1800200" cy="175432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b="1" dirty="0" smtClean="0"/>
              <a:t>Check to see roster is completely filled out including coaches names and signatures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044"/>
            <a:ext cx="5328592" cy="58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May 3, 2015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440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Bill Hunter</a:t>
            </a:r>
            <a:endParaRPr lang="en-CA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6064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2175729</a:t>
            </a:r>
            <a:endParaRPr lang="en-CA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57301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Warriors / </a:t>
            </a:r>
            <a:r>
              <a:rPr lang="en-CA" sz="1200" dirty="0" err="1" smtClean="0"/>
              <a:t>Red&amp;Blk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40466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Titans / White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260648"/>
            <a:ext cx="12241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Bantam “B”</a:t>
            </a:r>
            <a:endParaRPr lang="en-CA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600" y="4869160"/>
            <a:ext cx="5360704" cy="21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105273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During the game fill out the goals and penalties as they occur.  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692696"/>
            <a:ext cx="1224136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CA" dirty="0" smtClean="0"/>
              <a:t>Goals are written here. The refs will tell you who scored and assisted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4077072"/>
            <a:ext cx="1656184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CA" dirty="0" smtClean="0"/>
              <a:t>Penalties are written here. The refs will tell you the info you need.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7236042" y="1916832"/>
            <a:ext cx="1907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Abbreviations for penalties can be found on the back of the game sheet.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39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At the end of the game the bottom of the score sheet needs to be completed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rgbClr val="0033CC"/>
                </a:solidFill>
              </a:rPr>
              <a:t>Start time</a:t>
            </a:r>
            <a:endParaRPr lang="en-CA" b="1" u="sng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rgbClr val="0033CC"/>
                </a:solidFill>
              </a:rPr>
              <a:t>Actual End time</a:t>
            </a:r>
            <a:endParaRPr lang="en-CA" b="1" u="sng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992" y="4085456"/>
            <a:ext cx="25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rgbClr val="0033CC"/>
                </a:solidFill>
              </a:rPr>
              <a:t>Time Keeper’s name </a:t>
            </a:r>
            <a:endParaRPr lang="en-CA" b="1" u="sng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2930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rgbClr val="0033CC"/>
                </a:solidFill>
              </a:rPr>
              <a:t>Your name and phone #</a:t>
            </a:r>
            <a:endParaRPr lang="en-CA" b="1" u="sng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43651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rgbClr val="0033CC"/>
                </a:solidFill>
              </a:rPr>
              <a:t>Referee # 2 signs off first</a:t>
            </a:r>
            <a:endParaRPr lang="en-CA" b="1" u="sng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0050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rgbClr val="0033CC"/>
                </a:solidFill>
              </a:rPr>
              <a:t>Referee # 1 checks sheet and signs last</a:t>
            </a:r>
            <a:endParaRPr lang="en-CA" b="1" u="sng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3362" y="1377690"/>
            <a:ext cx="6952723" cy="400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405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Concourse</vt:lpstr>
      <vt:lpstr>1_Concourse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27</cp:revision>
  <dcterms:created xsi:type="dcterms:W3CDTF">2015-03-25T21:28:57Z</dcterms:created>
  <dcterms:modified xsi:type="dcterms:W3CDTF">2015-04-08T21:21:55Z</dcterms:modified>
</cp:coreProperties>
</file>