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3" r:id="rId2"/>
    <p:sldId id="285" r:id="rId3"/>
    <p:sldId id="257" r:id="rId4"/>
    <p:sldId id="276" r:id="rId5"/>
    <p:sldId id="265" r:id="rId6"/>
    <p:sldId id="279" r:id="rId7"/>
    <p:sldId id="264" r:id="rId8"/>
    <p:sldId id="263" r:id="rId9"/>
    <p:sldId id="261" r:id="rId10"/>
    <p:sldId id="280" r:id="rId11"/>
    <p:sldId id="267" r:id="rId12"/>
    <p:sldId id="271" r:id="rId13"/>
    <p:sldId id="260" r:id="rId14"/>
    <p:sldId id="273" r:id="rId15"/>
    <p:sldId id="274" r:id="rId16"/>
    <p:sldId id="269" r:id="rId17"/>
    <p:sldId id="272" r:id="rId18"/>
    <p:sldId id="277" r:id="rId19"/>
    <p:sldId id="278" r:id="rId20"/>
    <p:sldId id="258" r:id="rId21"/>
    <p:sldId id="26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69"/>
    <a:srgbClr val="9C9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 autoAdjust="0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1F459-8A5D-DA40-9F69-C4C445668214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F130C-1432-BB47-AFA9-DC379B26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8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002969"/>
                </a:solidFill>
              </a:rPr>
              <a:t>How We Help Parents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Communication is key – videos, initiatives, pamphlets, other information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Examples: First Strides, Chevy Safe and Fun, ESSO Fun Days, Team First, Jamborees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These are </a:t>
            </a:r>
            <a:r>
              <a:rPr lang="en-US" sz="1200" dirty="0" err="1" smtClean="0">
                <a:solidFill>
                  <a:srgbClr val="002969"/>
                </a:solidFill>
              </a:rPr>
              <a:t>MHA’s</a:t>
            </a:r>
            <a:r>
              <a:rPr lang="en-US" sz="1200" dirty="0" smtClean="0">
                <a:solidFill>
                  <a:srgbClr val="002969"/>
                </a:solidFill>
              </a:rPr>
              <a:t> or Districts or BCH responsibilities –</a:t>
            </a:r>
            <a:r>
              <a:rPr lang="en-US" sz="1200" baseline="0" dirty="0" smtClean="0">
                <a:solidFill>
                  <a:srgbClr val="002969"/>
                </a:solidFill>
              </a:rPr>
              <a:t> not the parents.</a:t>
            </a:r>
            <a:endParaRPr lang="en-US" sz="1200" dirty="0" smtClean="0">
              <a:solidFill>
                <a:srgbClr val="00296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969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explanation to speaking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explanation as to what the “silent majority is’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b="1" dirty="0" smtClean="0">
                <a:solidFill>
                  <a:srgbClr val="002969"/>
                </a:solidFill>
              </a:rPr>
              <a:t>Keeping In Touch: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Communicate season objectives with coaches and other parents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Parents meeting and reps: Let’s all be on the same page</a:t>
            </a:r>
          </a:p>
          <a:p>
            <a:r>
              <a:rPr lang="en-US" sz="1200" dirty="0" smtClean="0">
                <a:solidFill>
                  <a:srgbClr val="002969"/>
                </a:solidFill>
              </a:rPr>
              <a:t>Keep hockey a fun social event for parents</a:t>
            </a:r>
          </a:p>
          <a:p>
            <a:r>
              <a:rPr lang="en-US" dirty="0" smtClean="0"/>
              <a:t>This is the manager</a:t>
            </a:r>
            <a:r>
              <a:rPr lang="en-US" baseline="0" dirty="0" smtClean="0"/>
              <a:t> or Team parents responsibility not individual parents.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130C-1432-BB47-AFA9-DC379B260B6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49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50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39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75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0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6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66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7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5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20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7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A1D-A1D0-4C4E-87D2-756E1371A098}" type="datetimeFigureOut">
              <a:rPr lang="en-CA" smtClean="0"/>
              <a:pPr/>
              <a:t>2017-10-23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F9EF-D6DC-4C7B-936E-3561668CE69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24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97" y="4419600"/>
            <a:ext cx="8229600" cy="213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rgbClr val="002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parent program introduced by BC Hockey, in partnership with the Vancouver Canucks</a:t>
            </a:r>
            <a:endParaRPr lang="en-US" sz="4000" i="1" dirty="0">
              <a:solidFill>
                <a:srgbClr val="002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" y="76200"/>
            <a:ext cx="91192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Coach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Value-Based Coaching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Parents must work with coaches to reinforce learned values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Children constantly look to coaches for instruction and approval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Most coaches are volunteers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Respect must be practiced toward all parties involved, all the time!</a:t>
            </a:r>
            <a:endParaRPr lang="en-CA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6" y="0"/>
            <a:ext cx="7924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Parent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Affecting Change in Parents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The “silent majority” – most people do not express their opinions publically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group dynamics and effective problem solving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Interact respectfully and responsibly with other parents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Let communication and common sense help during difficult times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Parent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Fostering Parental Respect and Responsibility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In the heat of the moment – respect and responsible behavior first!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Model expected behavior for your player at all times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The onus is on ALL parents to act in preventing unacceptable conduct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"/>
          <a:stretch/>
        </p:blipFill>
        <p:spPr bwMode="auto">
          <a:xfrm>
            <a:off x="0" y="0"/>
            <a:ext cx="9152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MHA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How can you get involved with your MHA?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How to become involved as a volunteer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Attend the AGM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Read the policy manual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Attend meetings and learn how your association operates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The benefits of being a volunteer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Lifetime friendships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Can be a positive role model for your child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Share your love and experiences in sport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MHA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Implementation of Educational Programs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Educational Programs available for coaches, officials and risk managers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Respect in Sport, etc.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Parent education and awareness programs available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The importance of encouraging these programs locally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29"/>
            <a:ext cx="8153400" cy="685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5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1676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Your MHA, Branch and Hockey Canada Expect From You as a Parent?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2286000"/>
            <a:ext cx="6781800" cy="31649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To focus on the kids having a fun, positive experience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To hold high but reasonable expectations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To promote the balance between hockey and life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To always model positive, responsible </a:t>
            </a:r>
            <a:r>
              <a:rPr lang="en-US" sz="2800" dirty="0" err="1" smtClean="0">
                <a:solidFill>
                  <a:srgbClr val="002969"/>
                </a:solidFill>
                <a:latin typeface="Arial Narrow" panose="020B0606020202030204" pitchFamily="34" charset="0"/>
              </a:rPr>
              <a:t>behaviour</a:t>
            </a:r>
            <a:endParaRPr lang="en-US" sz="2800" dirty="0" smtClean="0">
              <a:solidFill>
                <a:srgbClr val="002969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To treat all those involved with respect!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800" cy="1676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Does Your MHA, Branch and Hockey Canada Expect From You as a Parent?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3397" y="1978519"/>
            <a:ext cx="6781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Where there is disagreement or conflict, expressing views and opinions in a respectful manner is vital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Emphasize important values such 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Sportsmanship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Cooperation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Fairness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Excellence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Teamwork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98661" cy="5791200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9866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MHA Policies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MHA to insert Text</a:t>
            </a:r>
            <a:endParaRPr lang="en-CA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Complaint Procedure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MHA to insert Text</a:t>
            </a:r>
            <a:endParaRPr lang="en-CA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97" y="4419600"/>
            <a:ext cx="8229600" cy="213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rgbClr val="002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parent program introduced by BC Hockey, in partnership with the Vancouver Canucks</a:t>
            </a:r>
            <a:endParaRPr lang="en-US" sz="4000" i="1" dirty="0">
              <a:solidFill>
                <a:srgbClr val="002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" y="76200"/>
            <a:ext cx="91192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7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0"/>
            <a:ext cx="6781800" cy="1981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Parents, What Should We Be Looking For From The Game?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2133600"/>
            <a:ext cx="6781800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fun, safe, positive environment to play the game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place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9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Learn to be a team player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9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life-long friends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9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Learn to be a gracious winner or loser</a:t>
            </a:r>
            <a:endParaRPr lang="en-CA" dirty="0">
              <a:solidFill>
                <a:srgbClr val="00296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Being a Hockey Parent Is No Easy Task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85471"/>
            <a:ext cx="6781800" cy="38861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Hockey parents are often called upon to wear many different volunteer hats, some of which result in conflicting roles.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2969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Hockey Canada is committed to helping those parents meet these challenges to ensure they continue to enjoy the game and have as much fun as their kids.</a:t>
            </a:r>
          </a:p>
          <a:p>
            <a:pPr marL="0" indent="0">
              <a:buNone/>
            </a:pPr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7257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Player to Parent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295400"/>
            <a:ext cx="6781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What Are the Motives of a Player?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A positive first hockey experience</a:t>
            </a:r>
            <a:endParaRPr lang="en-US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Fun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Making friends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Emulating a hero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Playing like mom/dad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969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Is there a difference between a 16 year old and a 5 year old?</a:t>
            </a:r>
            <a:endParaRPr lang="en-US" sz="2800" b="1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Player to Parent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Parent Roles and Responsibilities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Focusing on your child’s enjoyment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Support your child’s endeavors </a:t>
            </a:r>
          </a:p>
          <a:p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Model acceptable </a:t>
            </a:r>
            <a:r>
              <a:rPr lang="en-US" sz="2800" dirty="0" err="1">
                <a:solidFill>
                  <a:srgbClr val="002969"/>
                </a:solidFill>
                <a:latin typeface="Arial Narrow" panose="020B0606020202030204" pitchFamily="34" charset="0"/>
              </a:rPr>
              <a:t>behaviour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 to your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children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Reaffirming your child’s self confidence during practices and games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Keeping your player focused on participation and fun, not results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Parents need to be positive, understanding, and responsible!</a:t>
            </a:r>
            <a:endParaRPr lang="en-US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"/>
            <a:ext cx="79248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Coach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Coaches and Parents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Respect coaches’ duties, goals and responsibilities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Always be positive and respectful when communicating with coaches.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Let the coaches coach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24 hour rule</a:t>
            </a:r>
            <a:endParaRPr lang="en-CA" sz="2800" dirty="0">
              <a:solidFill>
                <a:srgbClr val="002969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to Coach Relationship</a:t>
            </a:r>
            <a:endParaRPr lang="en-CA" sz="3600" b="1" dirty="0">
              <a:solidFill>
                <a:srgbClr val="002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600200"/>
            <a:ext cx="6781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Value-Based Coaching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What is value-based coaching?</a:t>
            </a:r>
          </a:p>
          <a:p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There are many values that coaches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relay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to players through words or actions, including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responsibility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and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respect.</a:t>
            </a:r>
          </a:p>
          <a:p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Parents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need to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work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in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conjunction with coaches to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ensure your children take </a:t>
            </a:r>
            <a:r>
              <a:rPr lang="en-US" sz="2800" dirty="0" smtClean="0">
                <a:solidFill>
                  <a:srgbClr val="002969"/>
                </a:solidFill>
                <a:latin typeface="Arial Narrow" panose="020B0606020202030204" pitchFamily="34" charset="0"/>
              </a:rPr>
              <a:t>these </a:t>
            </a:r>
            <a:r>
              <a:rPr lang="en-US" sz="2800" dirty="0">
                <a:solidFill>
                  <a:srgbClr val="002969"/>
                </a:solidFill>
                <a:latin typeface="Arial Narrow" panose="020B0606020202030204" pitchFamily="34" charset="0"/>
              </a:rPr>
              <a:t>values to heart. </a:t>
            </a:r>
          </a:p>
          <a:p>
            <a:endParaRPr lang="en-CA" sz="2800" dirty="0">
              <a:solidFill>
                <a:srgbClr val="00296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3" y="0"/>
            <a:ext cx="2133599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2117817" cy="1714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2" y="1619250"/>
            <a:ext cx="2133599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850"/>
            <a:ext cx="2117817" cy="17716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7817" y="0"/>
            <a:ext cx="244383" cy="6858000"/>
          </a:xfrm>
          <a:prstGeom prst="rect">
            <a:avLst/>
          </a:prstGeom>
          <a:solidFill>
            <a:srgbClr val="002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217147" y="-7961"/>
            <a:ext cx="45719" cy="686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98" y="6242009"/>
            <a:ext cx="1263402" cy="615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82" y="6206515"/>
            <a:ext cx="638995" cy="615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0" y="612978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SPORTSMANSHIP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STARTS IN THE STANDS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C Hockey Parent Program Draft C 2015-02-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840</Words>
  <Application>Microsoft Macintosh PowerPoint</Application>
  <PresentationFormat>On-screen Show (4:3)</PresentationFormat>
  <Paragraphs>150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Calibri</vt:lpstr>
      <vt:lpstr>BC Hockey Parent Program Draft C 2015-02-23</vt:lpstr>
      <vt:lpstr>PowerPoint Presentation</vt:lpstr>
      <vt:lpstr>PowerPoint Presentation</vt:lpstr>
      <vt:lpstr>Parents, What Should We Be Looking For From The Game?</vt:lpstr>
      <vt:lpstr>Being a Hockey Parent Is No Easy Task</vt:lpstr>
      <vt:lpstr>Player to Parent Relationship</vt:lpstr>
      <vt:lpstr>Player to Parent Relationship</vt:lpstr>
      <vt:lpstr>PowerPoint Presentation</vt:lpstr>
      <vt:lpstr>Parent to Coach Relationship</vt:lpstr>
      <vt:lpstr>Parent to Coach Relationship</vt:lpstr>
      <vt:lpstr>Parent to Coach Relationship</vt:lpstr>
      <vt:lpstr>PowerPoint Presentation</vt:lpstr>
      <vt:lpstr>Parent to Parent Relationship</vt:lpstr>
      <vt:lpstr>Parent to Parent Relationship</vt:lpstr>
      <vt:lpstr>PowerPoint Presentation</vt:lpstr>
      <vt:lpstr>Parent to MHA Relationship</vt:lpstr>
      <vt:lpstr>Parent to MHA Relationship</vt:lpstr>
      <vt:lpstr>PowerPoint Presentation</vt:lpstr>
      <vt:lpstr>What Does Your MHA, Branch and Hockey Canada Expect From You as a Parent?</vt:lpstr>
      <vt:lpstr>What Does Your MHA, Branch and Hockey Canada Expect From You as a Parent?</vt:lpstr>
      <vt:lpstr>MHA Policies</vt:lpstr>
      <vt:lpstr>Complaint Procedure</vt:lpstr>
      <vt:lpstr>PowerPoint Presentation</vt:lpstr>
    </vt:vector>
  </TitlesOfParts>
  <Company>BC Hockey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Ainsworth</dc:creator>
  <cp:lastModifiedBy>Microsoft Office User</cp:lastModifiedBy>
  <cp:revision>11</cp:revision>
  <dcterms:created xsi:type="dcterms:W3CDTF">2015-04-14T18:39:25Z</dcterms:created>
  <dcterms:modified xsi:type="dcterms:W3CDTF">2017-10-23T21:02:21Z</dcterms:modified>
</cp:coreProperties>
</file>