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91" r:id="rId3"/>
    <p:sldId id="289" r:id="rId4"/>
    <p:sldId id="288" r:id="rId5"/>
    <p:sldId id="293" r:id="rId6"/>
    <p:sldId id="294" r:id="rId7"/>
    <p:sldId id="292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net Watnet" initials="WW" lastIdx="1" clrIdx="0">
    <p:extLst>
      <p:ext uri="{19B8F6BF-5375-455C-9EA6-DF929625EA0E}">
        <p15:presenceInfo xmlns:p15="http://schemas.microsoft.com/office/powerpoint/2012/main" userId="bef1c94d38971b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94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662D5-864B-9549-8F01-DF5511A82BC6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2117E-EE61-5F41-B4DD-C2EC6E210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4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8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5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9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7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2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5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4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8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152F-C1A8-4344-9BF5-ABE7EDC2AEDF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FA9B-5752-474D-BCD2-F2FC2F49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2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mailto:toni@blue-hippo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E684A81-800D-CDAF-7786-95F650527AB0}"/>
              </a:ext>
            </a:extLst>
          </p:cNvPr>
          <p:cNvSpPr txBox="1"/>
          <p:nvPr/>
        </p:nvSpPr>
        <p:spPr>
          <a:xfrm>
            <a:off x="1477108" y="671332"/>
            <a:ext cx="8874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Etobicoke Stingers – Season 2023/24</a:t>
            </a:r>
          </a:p>
          <a:p>
            <a:pPr algn="ctr"/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DB836D-F098-FD96-ECDB-ABEC4F456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050" y="1394607"/>
            <a:ext cx="5227899" cy="494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4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90D8E2-635D-0445-DA59-BE67CA16D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Gildan Fleece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Hoodies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340392-3792-E5B4-5F7B-7F071EB77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CA" dirty="0">
              <a:latin typeface="Calibri" panose="020F0502020204030204" pitchFamily="34" charset="0"/>
            </a:endParaRPr>
          </a:p>
          <a:p>
            <a:r>
              <a:rPr lang="en-CA" dirty="0"/>
              <a:t>50/50</a:t>
            </a:r>
            <a:r>
              <a:rPr lang="en-CA" dirty="0">
                <a:effectLst/>
              </a:rPr>
              <a:t>% Cotton Poly fleece hoodie</a:t>
            </a:r>
          </a:p>
          <a:p>
            <a:r>
              <a:rPr lang="en-CA" dirty="0">
                <a:effectLst/>
              </a:rPr>
              <a:t>Available in Navy, Gold and Maroon in all sizes</a:t>
            </a:r>
          </a:p>
          <a:p>
            <a:r>
              <a:rPr lang="en-CA" dirty="0">
                <a:effectLst/>
              </a:rPr>
              <a:t>Classic fit </a:t>
            </a:r>
          </a:p>
          <a:p>
            <a:endParaRPr lang="en-CA" dirty="0">
              <a:effectLst/>
            </a:endParaRPr>
          </a:p>
          <a:p>
            <a:r>
              <a:rPr lang="en-CA" dirty="0">
                <a:effectLst/>
              </a:rPr>
              <a:t>Youth S-XL (no hood string) – $50 each</a:t>
            </a:r>
          </a:p>
          <a:p>
            <a:r>
              <a:rPr lang="en-CA" dirty="0">
                <a:effectLst/>
              </a:rPr>
              <a:t>Adult S–XL - $50 each </a:t>
            </a:r>
            <a:endParaRPr lang="en-CA" dirty="0"/>
          </a:p>
          <a:p>
            <a:r>
              <a:rPr lang="en-CA" dirty="0"/>
              <a:t>2XL-3XL – $55 each</a:t>
            </a:r>
          </a:p>
          <a:p>
            <a:endParaRPr lang="en-CA" dirty="0">
              <a:effectLst/>
            </a:endParaRPr>
          </a:p>
          <a:p>
            <a:r>
              <a:rPr lang="en-CA" b="1" dirty="0"/>
              <a:t>Names only available -  additional $10</a:t>
            </a:r>
            <a:endParaRPr lang="en-CA" dirty="0">
              <a:effectLst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EC9F3C-F0B5-D78B-7A6B-C947F9E45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090" y="3541219"/>
            <a:ext cx="6569115" cy="27537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0C79D4-4B0A-ED7C-0F4C-200C31692E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090" y="428971"/>
            <a:ext cx="6351005" cy="300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9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14EAE673-64EF-51F8-42DE-870E9515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Gildan</a:t>
            </a:r>
            <a:br>
              <a:rPr lang="en-US" dirty="0"/>
            </a:br>
            <a:r>
              <a:rPr lang="en-US" dirty="0"/>
              <a:t>Grey/Navy Jogger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BAD11A3-3D69-F194-050D-4FADC859C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n-CA" b="0" i="0" u="none" strike="noStrike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CA" b="0" i="0" u="none" strike="noStrike" dirty="0">
                <a:solidFill>
                  <a:srgbClr val="333333"/>
                </a:solidFill>
                <a:effectLst/>
              </a:rPr>
              <a:t>13.3-oz, 50/50 cotton/polyester fleece</a:t>
            </a:r>
          </a:p>
          <a:p>
            <a:pPr algn="l"/>
            <a:r>
              <a:rPr lang="en-CA" b="0" i="0" u="none" strike="noStrike" dirty="0">
                <a:solidFill>
                  <a:srgbClr val="333333"/>
                </a:solidFill>
                <a:effectLst/>
              </a:rPr>
              <a:t>Elastic waistband</a:t>
            </a:r>
          </a:p>
          <a:p>
            <a:pPr algn="l"/>
            <a:r>
              <a:rPr lang="en-CA" b="0" i="0" u="none" strike="noStrike" dirty="0">
                <a:solidFill>
                  <a:srgbClr val="333333"/>
                </a:solidFill>
                <a:effectLst/>
              </a:rPr>
              <a:t>Elastic cuffs</a:t>
            </a:r>
          </a:p>
          <a:p>
            <a:pPr algn="l"/>
            <a:endParaRPr lang="en-CA" b="0" i="0" u="none" strike="noStrike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CA" b="0" i="0" u="none" strike="noStrike" dirty="0">
                <a:solidFill>
                  <a:srgbClr val="333333"/>
                </a:solidFill>
                <a:effectLst/>
              </a:rPr>
              <a:t>Youth</a:t>
            </a:r>
            <a:r>
              <a:rPr lang="en-CA" dirty="0">
                <a:solidFill>
                  <a:srgbClr val="333333"/>
                </a:solidFill>
              </a:rPr>
              <a:t> S-XL - $40 each</a:t>
            </a:r>
            <a:endParaRPr lang="en-CA" b="0" i="0" u="none" strike="noStrike" dirty="0">
              <a:solidFill>
                <a:srgbClr val="333333"/>
              </a:solidFill>
              <a:effectLst/>
            </a:endParaRPr>
          </a:p>
          <a:p>
            <a:r>
              <a:rPr lang="en-CA" dirty="0">
                <a:effectLst/>
              </a:rPr>
              <a:t>Adult S–2XL - $45 each </a:t>
            </a:r>
            <a:endParaRPr lang="en-CA" dirty="0"/>
          </a:p>
          <a:p>
            <a:endParaRPr lang="en-CA" dirty="0">
              <a:effectLst/>
            </a:endParaRPr>
          </a:p>
          <a:p>
            <a:r>
              <a:rPr lang="en-CA" b="1" dirty="0"/>
              <a:t>No personalisation available</a:t>
            </a:r>
            <a:br>
              <a:rPr lang="en-CA" b="1" dirty="0"/>
            </a:b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25F823-B491-889D-ACEF-13A890188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5" y="1257300"/>
            <a:ext cx="56642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4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9F0321-ED67-9E32-9D4C-6CED8FAA51BC}"/>
              </a:ext>
            </a:extLst>
          </p:cNvPr>
          <p:cNvSpPr txBox="1"/>
          <p:nvPr/>
        </p:nvSpPr>
        <p:spPr>
          <a:xfrm>
            <a:off x="550838" y="971767"/>
            <a:ext cx="44430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CA" sz="3200" b="0" dirty="0">
              <a:effectLst/>
              <a:latin typeface="Calibri" panose="020F0502020204030204" pitchFamily="34" charset="0"/>
            </a:endParaRPr>
          </a:p>
          <a:p>
            <a:endParaRPr lang="en-CA" sz="3200" dirty="0">
              <a:latin typeface="Calibri" panose="020F0502020204030204" pitchFamily="34" charset="0"/>
            </a:endParaRPr>
          </a:p>
          <a:p>
            <a:r>
              <a:rPr lang="en-CA" sz="3200" b="0" dirty="0">
                <a:effectLst/>
                <a:latin typeface="+mj-lt"/>
              </a:rPr>
              <a:t>Toques/Hats </a:t>
            </a:r>
          </a:p>
          <a:p>
            <a:r>
              <a:rPr lang="en-CA" sz="1600" dirty="0">
                <a:effectLst/>
              </a:rPr>
              <a:t> </a:t>
            </a:r>
          </a:p>
          <a:p>
            <a:r>
              <a:rPr lang="en-CA" sz="1600" dirty="0">
                <a:effectLst/>
              </a:rPr>
              <a:t>Toque</a:t>
            </a:r>
          </a:p>
          <a:p>
            <a:r>
              <a:rPr lang="en-CA" sz="1600" dirty="0">
                <a:effectLst/>
              </a:rPr>
              <a:t>100% Acrylic</a:t>
            </a:r>
          </a:p>
          <a:p>
            <a:endParaRPr lang="en-CA" sz="1600" dirty="0"/>
          </a:p>
          <a:p>
            <a:r>
              <a:rPr lang="en-CA" sz="1600" dirty="0"/>
              <a:t>Hat</a:t>
            </a:r>
          </a:p>
          <a:p>
            <a:r>
              <a:rPr lang="en-CA" sz="1600" dirty="0">
                <a:effectLst/>
              </a:rPr>
              <a:t>100 %cotton Twill</a:t>
            </a:r>
          </a:p>
          <a:p>
            <a:r>
              <a:rPr lang="en-CA" sz="1600" dirty="0"/>
              <a:t>Adjustable hook /loop closure</a:t>
            </a:r>
          </a:p>
          <a:p>
            <a:endParaRPr lang="en-CA" sz="1600" dirty="0">
              <a:effectLst/>
            </a:endParaRPr>
          </a:p>
          <a:p>
            <a:r>
              <a:rPr lang="en-CA" sz="1600" dirty="0">
                <a:effectLst/>
              </a:rPr>
              <a:t>One Size– $25  each</a:t>
            </a:r>
          </a:p>
          <a:p>
            <a:endParaRPr lang="en-CA" sz="1600" dirty="0"/>
          </a:p>
          <a:p>
            <a:r>
              <a:rPr lang="en-CA" sz="1400" b="1" dirty="0"/>
              <a:t>No personalisation available</a:t>
            </a:r>
            <a:endParaRPr lang="en-CA" sz="1600" dirty="0">
              <a:effectLst/>
            </a:endParaRPr>
          </a:p>
          <a:p>
            <a:r>
              <a:rPr lang="en-CA" sz="1600" dirty="0">
                <a:effectLst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7503B5-52F8-7856-9D5E-0402B4207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305" y="1793049"/>
            <a:ext cx="51943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0038-BAB8-5705-E46D-6282EB15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Boxercraft</a:t>
            </a:r>
            <a:r>
              <a:rPr lang="en-US" dirty="0"/>
              <a:t> PJ Bottoms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763A0D2-9E04-C20F-0A9A-73A43C7A2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Unisex 100 % cotton flannel PJ bottoms</a:t>
            </a:r>
          </a:p>
          <a:p>
            <a:endParaRPr lang="en-US" dirty="0"/>
          </a:p>
          <a:p>
            <a:r>
              <a:rPr lang="en-US" dirty="0"/>
              <a:t>Sizes – XXS- 3XL </a:t>
            </a:r>
          </a:p>
          <a:p>
            <a:r>
              <a:rPr lang="en-US" dirty="0"/>
              <a:t>(refer to sizing chart on next page)</a:t>
            </a:r>
          </a:p>
          <a:p>
            <a:endParaRPr lang="en-US" dirty="0"/>
          </a:p>
          <a:p>
            <a:r>
              <a:rPr lang="en-US" dirty="0"/>
              <a:t>Cost  - $50 each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0D4E0-765D-1400-7AD5-6198DB66F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527" y="966566"/>
            <a:ext cx="3672149" cy="457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9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6F7634A-B820-F7EA-F2D0-DFBE164F6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7311109" cy="4847773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B23F5CA6-02C4-2F51-7E4D-6CFA40120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Sizing Chart for Unisex PJ Bottoms</a:t>
            </a:r>
          </a:p>
        </p:txBody>
      </p:sp>
    </p:spTree>
    <p:extLst>
      <p:ext uri="{BB962C8B-B14F-4D97-AF65-F5344CB8AC3E}">
        <p14:creationId xmlns:p14="http://schemas.microsoft.com/office/powerpoint/2010/main" val="365198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E8C3-DD7F-8991-2D00-047A176A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Player Garment Bags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C92EF-3EA5-C69E-EE03-C4FF576F3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5534" y="2057400"/>
            <a:ext cx="3932237" cy="3811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Custom player garment bags </a:t>
            </a:r>
          </a:p>
          <a:p>
            <a:r>
              <a:rPr lang="en-US" dirty="0"/>
              <a:t>One size</a:t>
            </a:r>
          </a:p>
          <a:p>
            <a:r>
              <a:rPr lang="en-US" dirty="0"/>
              <a:t>600 Denier polyester </a:t>
            </a:r>
          </a:p>
          <a:p>
            <a:r>
              <a:rPr lang="en-US" dirty="0"/>
              <a:t>Full zipper on back side</a:t>
            </a:r>
          </a:p>
          <a:p>
            <a:endParaRPr lang="en-US" dirty="0"/>
          </a:p>
          <a:p>
            <a:r>
              <a:rPr lang="en-US" dirty="0"/>
              <a:t>Cost  - $50 each</a:t>
            </a:r>
          </a:p>
          <a:p>
            <a:r>
              <a:rPr lang="en-US" dirty="0"/>
              <a:t>Includes : Name /Number/ or only logo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41E1E-21C8-6827-4E57-AAA8DEE1A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599" y="558960"/>
            <a:ext cx="3826719" cy="57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7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DF83E3-5D34-2975-7800-F0B8251A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Terms &amp; Conditions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AF71BD-D406-8743-F822-F68BC44E6FD2}"/>
              </a:ext>
            </a:extLst>
          </p:cNvPr>
          <p:cNvSpPr txBox="1"/>
          <p:nvPr/>
        </p:nvSpPr>
        <p:spPr>
          <a:xfrm>
            <a:off x="1078173" y="1690688"/>
            <a:ext cx="83706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All pricing includes taxes, set ups and shipping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Substitutions may be applicable on certain items due to backorders/out of stock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Please allow approx. 4 weeks for delivery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Payments are made via credit cards Visa/MC, or </a:t>
            </a:r>
            <a:r>
              <a:rPr lang="en-US" sz="1600" dirty="0" err="1"/>
              <a:t>etransfer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additional information please contact  - Toni Cooke – </a:t>
            </a:r>
            <a:r>
              <a:rPr lang="en-US" sz="1600" dirty="0">
                <a:hlinkClick r:id="rId2"/>
              </a:rPr>
              <a:t>toni@blue-hippo.com</a:t>
            </a:r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98BCC3-E948-8FD9-F255-47211BF17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0" y="4097830"/>
            <a:ext cx="1856262" cy="213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7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250</Words>
  <Application>Microsoft Macintosh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Gildan Fleece  Hoodies</vt:lpstr>
      <vt:lpstr>Gildan Grey/Navy Jogger</vt:lpstr>
      <vt:lpstr>PowerPoint Presentation</vt:lpstr>
      <vt:lpstr>Boxercraft PJ Bottoms</vt:lpstr>
      <vt:lpstr>Sizing Chart for Unisex PJ Bottoms</vt:lpstr>
      <vt:lpstr> Player Garment Bags  </vt:lpstr>
      <vt:lpstr>Terms &amp;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Watnet Watnet</dc:creator>
  <cp:lastModifiedBy>Watnet Watnet</cp:lastModifiedBy>
  <cp:revision>54</cp:revision>
  <dcterms:created xsi:type="dcterms:W3CDTF">2022-08-11T00:38:52Z</dcterms:created>
  <dcterms:modified xsi:type="dcterms:W3CDTF">2023-11-09T00:33:27Z</dcterms:modified>
</cp:coreProperties>
</file>