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1" r:id="rId4"/>
    <p:sldId id="289" r:id="rId5"/>
    <p:sldId id="288" r:id="rId6"/>
    <p:sldId id="298" r:id="rId7"/>
    <p:sldId id="299" r:id="rId8"/>
    <p:sldId id="290" r:id="rId9"/>
    <p:sldId id="269" r:id="rId10"/>
    <p:sldId id="292" r:id="rId11"/>
    <p:sldId id="293" r:id="rId12"/>
    <p:sldId id="296" r:id="rId13"/>
    <p:sldId id="29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net Watnet" initials="WW" lastIdx="1" clrIdx="0">
    <p:extLst>
      <p:ext uri="{19B8F6BF-5375-455C-9EA6-DF929625EA0E}">
        <p15:presenceInfo xmlns:p15="http://schemas.microsoft.com/office/powerpoint/2012/main" userId="bef1c94d38971b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36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62D5-864B-9549-8F01-DF5511A82BC6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117E-EE61-5F41-B4DD-C2EC6E210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8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152F-C1A8-4344-9BF5-ABE7EDC2AED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FA9B-5752-474D-BCD2-F2FC2F49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mailto:toni@blue-hippo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684A81-800D-CDAF-7786-95F650527AB0}"/>
              </a:ext>
            </a:extLst>
          </p:cNvPr>
          <p:cNvSpPr txBox="1"/>
          <p:nvPr/>
        </p:nvSpPr>
        <p:spPr>
          <a:xfrm>
            <a:off x="1477108" y="671332"/>
            <a:ext cx="88743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Etobicoke Stingers – Season 2023/24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B836D-F098-FD96-ECDB-ABEC4F45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050" y="1394607"/>
            <a:ext cx="5227899" cy="49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2137-0A51-B74E-C9F1-5317A198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Blanket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1BD66-41C4-B82F-D542-9F81A3B9B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600" dirty="0"/>
          </a:p>
          <a:p>
            <a:endParaRPr lang="en-US" dirty="0"/>
          </a:p>
          <a:p>
            <a:r>
              <a:rPr lang="en-US" sz="1600" dirty="0"/>
              <a:t>Team Blanket in Plush Faux Sherpa Lined Micro Mink</a:t>
            </a:r>
          </a:p>
          <a:p>
            <a:r>
              <a:rPr lang="en-US" sz="1600" dirty="0"/>
              <a:t>50 x 60 </a:t>
            </a:r>
          </a:p>
          <a:p>
            <a:r>
              <a:rPr lang="en-US" sz="1600" dirty="0"/>
              <a:t>Name and Player Number included</a:t>
            </a:r>
          </a:p>
          <a:p>
            <a:r>
              <a:rPr lang="en-US" sz="1600" dirty="0"/>
              <a:t>$57 each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BBCF04-5C00-E8AD-0E05-8CA4B1E443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13" b="6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61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579D-5E82-CDBF-C2C6-C34837EB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u="none" strike="noStrike" dirty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Winter Bomber Hat with Earflaps (Lumberjack)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B26E3-0176-4F39-AF47-08FE3BE8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l"/>
            <a:endParaRPr lang="en-CA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Panel hat</a:t>
            </a:r>
            <a:endParaRPr lang="en-CA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Double lining</a:t>
            </a:r>
            <a:endParaRPr lang="en-CA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piece plastic snap buckle closure</a:t>
            </a:r>
          </a:p>
          <a:p>
            <a:endParaRPr lang="en-US" dirty="0"/>
          </a:p>
          <a:p>
            <a:r>
              <a:rPr lang="en-US" dirty="0"/>
              <a:t>$33 each with logo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3F25496-6EA6-816E-A5DE-E88236C89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2" b="6202"/>
          <a:stretch>
            <a:fillRect/>
          </a:stretch>
        </p:blipFill>
        <p:spPr>
          <a:xfrm>
            <a:off x="4772025" y="1257300"/>
            <a:ext cx="3718467" cy="32572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A6748-8C67-16CD-4020-B67E3B61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196" y="1031706"/>
            <a:ext cx="40005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75A7E-7B7F-DB38-5236-AF8F2750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07" y="814753"/>
            <a:ext cx="3218072" cy="52284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9ECD00-160B-9CA3-E4BB-CC5A3C3E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PJ Bottoms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36C947-6E75-CE2C-E7F6-FF3088638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/>
              <a:t>Fleece PJ Bottoms with elastic waist band</a:t>
            </a:r>
          </a:p>
          <a:p>
            <a:endParaRPr lang="en-US" sz="1600" dirty="0"/>
          </a:p>
          <a:p>
            <a:r>
              <a:rPr lang="en-US" sz="1600" dirty="0"/>
              <a:t>Youth 6-16 </a:t>
            </a:r>
          </a:p>
          <a:p>
            <a:r>
              <a:rPr lang="en-US" sz="1600" dirty="0"/>
              <a:t>Adult S-2XL </a:t>
            </a:r>
          </a:p>
          <a:p>
            <a:r>
              <a:rPr lang="en-US" sz="1600" dirty="0"/>
              <a:t> $59 each</a:t>
            </a:r>
          </a:p>
          <a:p>
            <a:endParaRPr lang="en-US" sz="1600" dirty="0"/>
          </a:p>
          <a:p>
            <a:r>
              <a:rPr lang="en-US" sz="1600" dirty="0"/>
              <a:t>Name and Player Number included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DB121-9807-2F2C-9DF9-230B4DEB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76" y="1515091"/>
            <a:ext cx="7491047" cy="469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2590FE-F951-FA9C-E038-9077ABF0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PJ Sizing Chart</a:t>
            </a:r>
          </a:p>
        </p:txBody>
      </p:sp>
    </p:spTree>
    <p:extLst>
      <p:ext uri="{BB962C8B-B14F-4D97-AF65-F5344CB8AC3E}">
        <p14:creationId xmlns:p14="http://schemas.microsoft.com/office/powerpoint/2010/main" val="60068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F83E3-5D34-2975-7800-F0B8251A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Terms &amp;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F71BD-D406-8743-F822-F68BC44E6FD2}"/>
              </a:ext>
            </a:extLst>
          </p:cNvPr>
          <p:cNvSpPr txBox="1"/>
          <p:nvPr/>
        </p:nvSpPr>
        <p:spPr>
          <a:xfrm>
            <a:off x="1078173" y="1690688"/>
            <a:ext cx="83706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pricing includes taxes, set ups and shipping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Substitutions may be applicable on certain items due to backorders/out of 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Please allow approx. 4 weeks for delivery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Payments are made via credit cards Visa/MC, or </a:t>
            </a:r>
            <a:r>
              <a:rPr lang="en-US" sz="1600" dirty="0" err="1"/>
              <a:t>etransfer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additional information please contact  - Toni Cooke – </a:t>
            </a:r>
            <a:r>
              <a:rPr lang="en-US" sz="1600" dirty="0">
                <a:hlinkClick r:id="rId2"/>
              </a:rPr>
              <a:t>toni@blue-hippo.com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8BCC3-E948-8FD9-F255-47211BF1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097830"/>
            <a:ext cx="1856262" cy="21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C9EF-28D0-A86A-98E7-AAFF9871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Cotton T Shirts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205383-A4BD-2AC3-6AA1-49B5E9450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2086754"/>
            <a:ext cx="6172200" cy="267496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77303-89FF-9376-BD94-CE102D7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615" y="2291862"/>
            <a:ext cx="3932237" cy="3811588"/>
          </a:xfrm>
        </p:spPr>
        <p:txBody>
          <a:bodyPr>
            <a:normAutofit/>
          </a:bodyPr>
          <a:lstStyle/>
          <a:p>
            <a:r>
              <a:rPr lang="en-CA" dirty="0"/>
              <a:t>9.1-oz, 100% Cotton</a:t>
            </a:r>
          </a:p>
          <a:p>
            <a:r>
              <a:rPr lang="en-CA" dirty="0"/>
              <a:t>Available in Navy and Gold for all sizes</a:t>
            </a:r>
          </a:p>
          <a:p>
            <a:r>
              <a:rPr lang="en-CA" dirty="0"/>
              <a:t>Classic fit</a:t>
            </a:r>
          </a:p>
          <a:p>
            <a:br>
              <a:rPr lang="en-CA" dirty="0"/>
            </a:br>
            <a:r>
              <a:rPr lang="en-CA" dirty="0"/>
              <a:t>Youth XS-XL – $27 each</a:t>
            </a:r>
          </a:p>
          <a:p>
            <a:r>
              <a:rPr lang="en-CA" dirty="0"/>
              <a:t>Adult XS–XL -  $27 each </a:t>
            </a:r>
          </a:p>
          <a:p>
            <a:r>
              <a:rPr lang="en-CA" dirty="0"/>
              <a:t>Ladies (crew neck) XS-XL - $27 each </a:t>
            </a:r>
          </a:p>
          <a:p>
            <a:endParaRPr lang="en-CA" dirty="0"/>
          </a:p>
          <a:p>
            <a:r>
              <a:rPr lang="en-CA" dirty="0"/>
              <a:t>2XL -3XL –$33 each</a:t>
            </a:r>
          </a:p>
          <a:p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90D8E2-635D-0445-DA59-BE67CA16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Gildan Fleece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Hoodies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340392-3792-E5B4-5F7B-7F071EB77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dirty="0">
              <a:latin typeface="Calibri" panose="020F0502020204030204" pitchFamily="34" charset="0"/>
            </a:endParaRPr>
          </a:p>
          <a:p>
            <a:r>
              <a:rPr lang="en-CA" dirty="0"/>
              <a:t>50/50</a:t>
            </a:r>
            <a:r>
              <a:rPr lang="en-CA" dirty="0">
                <a:effectLst/>
              </a:rPr>
              <a:t>% Cotton Poly fleece hoodie</a:t>
            </a:r>
          </a:p>
          <a:p>
            <a:r>
              <a:rPr lang="en-CA" dirty="0">
                <a:effectLst/>
              </a:rPr>
              <a:t>Available in Navy, Gold and Maroon in all sizes</a:t>
            </a:r>
          </a:p>
          <a:p>
            <a:r>
              <a:rPr lang="en-CA" dirty="0">
                <a:effectLst/>
              </a:rPr>
              <a:t>Classic fit </a:t>
            </a:r>
          </a:p>
          <a:p>
            <a:endParaRPr lang="en-CA" dirty="0">
              <a:effectLst/>
            </a:endParaRPr>
          </a:p>
          <a:p>
            <a:r>
              <a:rPr lang="en-CA" dirty="0">
                <a:effectLst/>
              </a:rPr>
              <a:t>Youth S-XL (no hood string) – $50 each</a:t>
            </a:r>
          </a:p>
          <a:p>
            <a:r>
              <a:rPr lang="en-CA" dirty="0">
                <a:effectLst/>
              </a:rPr>
              <a:t>Adult S–XL - $50 each </a:t>
            </a:r>
            <a:endParaRPr lang="en-CA" dirty="0"/>
          </a:p>
          <a:p>
            <a:r>
              <a:rPr lang="en-CA" dirty="0"/>
              <a:t>2XL-3XL – $55 each</a:t>
            </a:r>
          </a:p>
          <a:p>
            <a:endParaRPr lang="en-CA" dirty="0">
              <a:effectLst/>
            </a:endParaRPr>
          </a:p>
          <a:p>
            <a:r>
              <a:rPr lang="en-CA" dirty="0">
                <a:effectLst/>
              </a:rPr>
              <a:t>Add player # or name – additional $10 each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076A9-3BF5-A6FB-8423-C18A6B9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08" y="879676"/>
            <a:ext cx="6655404" cy="2693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644D0-C5C1-FD29-AD1A-23003A3A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8" y="3444913"/>
            <a:ext cx="7143992" cy="29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4EAE673-64EF-51F8-42DE-870E9515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Gildan</a:t>
            </a:r>
            <a:br>
              <a:rPr lang="en-US" dirty="0"/>
            </a:br>
            <a:r>
              <a:rPr lang="en-US" dirty="0"/>
              <a:t>Grey/Navy Jogger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AD11A3-3D69-F194-050D-4FADC859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CA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</a:rPr>
              <a:t>13.3-oz, 50/50 cotton/polyester fleece</a:t>
            </a: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</a:rPr>
              <a:t>Elastic waistband</a:t>
            </a: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</a:rPr>
              <a:t>Elastic cuffs</a:t>
            </a:r>
          </a:p>
          <a:p>
            <a:pPr algn="l"/>
            <a:endParaRPr lang="en-CA" b="0" i="0" u="none" strike="noStrike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CA" b="0" i="0" u="none" strike="noStrike" dirty="0">
                <a:solidFill>
                  <a:srgbClr val="333333"/>
                </a:solidFill>
                <a:effectLst/>
              </a:rPr>
              <a:t>Youth</a:t>
            </a:r>
            <a:r>
              <a:rPr lang="en-CA" dirty="0">
                <a:solidFill>
                  <a:srgbClr val="333333"/>
                </a:solidFill>
              </a:rPr>
              <a:t> S-XL - $40 each</a:t>
            </a:r>
            <a:endParaRPr lang="en-CA" b="0" i="0" u="none" strike="noStrike" dirty="0">
              <a:solidFill>
                <a:srgbClr val="333333"/>
              </a:solidFill>
              <a:effectLst/>
            </a:endParaRPr>
          </a:p>
          <a:p>
            <a:r>
              <a:rPr lang="en-CA" dirty="0">
                <a:effectLst/>
              </a:rPr>
              <a:t>Adult S–2XL - $45 each </a:t>
            </a:r>
            <a:endParaRPr lang="en-CA" dirty="0"/>
          </a:p>
          <a:p>
            <a:r>
              <a:rPr lang="en-CA" dirty="0">
                <a:effectLst/>
              </a:rPr>
              <a:t>Ladies (grey only) – S-2XL - $45 each</a:t>
            </a:r>
          </a:p>
          <a:p>
            <a:endParaRPr lang="en-CA" dirty="0">
              <a:effectLst/>
            </a:endParaRPr>
          </a:p>
          <a:p>
            <a:r>
              <a:rPr lang="en-CA" dirty="0">
                <a:effectLst/>
              </a:rPr>
              <a:t>Add player #  –additional  $10 each </a:t>
            </a:r>
          </a:p>
          <a:p>
            <a:br>
              <a:rPr lang="en-CA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8CCE7-6F9F-4A4D-E2D1-B09EDE2D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950" y="1411227"/>
            <a:ext cx="4851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9F0321-ED67-9E32-9D4C-6CED8FAA51BC}"/>
              </a:ext>
            </a:extLst>
          </p:cNvPr>
          <p:cNvSpPr txBox="1"/>
          <p:nvPr/>
        </p:nvSpPr>
        <p:spPr>
          <a:xfrm>
            <a:off x="539263" y="474055"/>
            <a:ext cx="444304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3200" b="0" dirty="0">
              <a:effectLst/>
              <a:latin typeface="Calibri" panose="020F0502020204030204" pitchFamily="34" charset="0"/>
            </a:endParaRPr>
          </a:p>
          <a:p>
            <a:endParaRPr lang="en-CA" sz="3200" dirty="0">
              <a:latin typeface="Calibri" panose="020F0502020204030204" pitchFamily="34" charset="0"/>
            </a:endParaRPr>
          </a:p>
          <a:p>
            <a:r>
              <a:rPr lang="en-CA" sz="3200" b="0" dirty="0">
                <a:effectLst/>
                <a:latin typeface="+mj-lt"/>
              </a:rPr>
              <a:t>Toques/Hats </a:t>
            </a:r>
          </a:p>
          <a:p>
            <a:r>
              <a:rPr lang="en-CA" sz="1600" dirty="0">
                <a:effectLst/>
              </a:rPr>
              <a:t> </a:t>
            </a:r>
          </a:p>
          <a:p>
            <a:r>
              <a:rPr lang="en-CA" sz="1600" dirty="0">
                <a:effectLst/>
              </a:rPr>
              <a:t>Toque</a:t>
            </a:r>
          </a:p>
          <a:p>
            <a:r>
              <a:rPr lang="en-CA" sz="1600" dirty="0">
                <a:effectLst/>
              </a:rPr>
              <a:t>100% Acrylic</a:t>
            </a:r>
          </a:p>
          <a:p>
            <a:endParaRPr lang="en-CA" sz="1600" dirty="0"/>
          </a:p>
          <a:p>
            <a:r>
              <a:rPr lang="en-CA" sz="1600" dirty="0"/>
              <a:t>Hat</a:t>
            </a:r>
          </a:p>
          <a:p>
            <a:r>
              <a:rPr lang="en-CA" sz="1600" dirty="0">
                <a:effectLst/>
              </a:rPr>
              <a:t>100 %cotton Twill</a:t>
            </a:r>
          </a:p>
          <a:p>
            <a:r>
              <a:rPr lang="en-CA" sz="1600" dirty="0"/>
              <a:t>Adjustable hook /loop closure</a:t>
            </a:r>
          </a:p>
          <a:p>
            <a:endParaRPr lang="en-CA" sz="1600" dirty="0">
              <a:effectLst/>
            </a:endParaRPr>
          </a:p>
          <a:p>
            <a:r>
              <a:rPr lang="en-CA" sz="1600" dirty="0">
                <a:effectLst/>
              </a:rPr>
              <a:t>One Size– $25  each</a:t>
            </a:r>
          </a:p>
          <a:p>
            <a:endParaRPr lang="en-CA" sz="1600" dirty="0">
              <a:effectLst/>
            </a:endParaRPr>
          </a:p>
          <a:p>
            <a:r>
              <a:rPr lang="en-CA" sz="1600" dirty="0">
                <a:effectLst/>
              </a:rPr>
              <a:t>Add player #  -  additional $10 each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F5A97-CC04-7C6D-D1F2-1F2E2005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1" y="742437"/>
            <a:ext cx="6992815" cy="2889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B7FAFC-CBCC-04FE-3EB9-B1D9E5264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60" y="3556125"/>
            <a:ext cx="7134471" cy="25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8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C6A161-A9AF-A484-D8A4-90E63E5B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93" y="679939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90FB6-80BF-014D-E2CB-E63EEBE9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Insulated Soft Shell Jacket - Navy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74B9C-C710-693E-BB0D-E3C4487D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Men’s -  S-4XL</a:t>
            </a:r>
          </a:p>
          <a:p>
            <a:r>
              <a:rPr lang="en-US" dirty="0"/>
              <a:t>Ladies  - XS- 2XL</a:t>
            </a:r>
          </a:p>
          <a:p>
            <a:r>
              <a:rPr lang="en-US" dirty="0"/>
              <a:t>Youth -  XS-XL</a:t>
            </a:r>
          </a:p>
          <a:p>
            <a:endParaRPr lang="en-US" dirty="0"/>
          </a:p>
          <a:p>
            <a:r>
              <a:rPr lang="en-US" dirty="0"/>
              <a:t> $120.00 each (left chest logo)</a:t>
            </a:r>
          </a:p>
          <a:p>
            <a:endParaRPr lang="en-US" dirty="0"/>
          </a:p>
          <a:p>
            <a:r>
              <a:rPr lang="en-US" dirty="0"/>
              <a:t>Add name left sleeve- additional $10 each.       </a:t>
            </a:r>
          </a:p>
          <a:p>
            <a:r>
              <a:rPr lang="en-US" dirty="0"/>
              <a:t>Example – “COACH”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99B64-D8F1-DEB0-86CD-E2E5338D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775" y="1447799"/>
            <a:ext cx="1085036" cy="1148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BB738-846C-1B30-2A67-FCE27B5E9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782" y="5246856"/>
            <a:ext cx="4835770" cy="7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970-1191-0F40-1592-6A61BEF5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0279"/>
            <a:ext cx="3932238" cy="902676"/>
          </a:xfrm>
        </p:spPr>
        <p:txBody>
          <a:bodyPr>
            <a:noAutofit/>
          </a:bodyPr>
          <a:lstStyle/>
          <a:p>
            <a:r>
              <a:rPr lang="en-US" dirty="0"/>
              <a:t>Mesh Lined Track/Rink Jacket - Navy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FF154-0831-7D19-A899-30F004256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Men’s -  S-4XL</a:t>
            </a:r>
          </a:p>
          <a:p>
            <a:r>
              <a:rPr lang="en-US" dirty="0"/>
              <a:t>Ladies  - XS- 2XL</a:t>
            </a:r>
          </a:p>
          <a:p>
            <a:r>
              <a:rPr lang="en-US" dirty="0"/>
              <a:t>Youth -  XS-XL</a:t>
            </a:r>
          </a:p>
          <a:p>
            <a:endParaRPr lang="en-US" dirty="0"/>
          </a:p>
          <a:p>
            <a:r>
              <a:rPr lang="en-US" dirty="0"/>
              <a:t>Jacket - $70.00 each (</a:t>
            </a:r>
            <a:r>
              <a:rPr lang="en-US"/>
              <a:t>left chest logo)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 name left sleeve- additional $10 each.       </a:t>
            </a:r>
          </a:p>
          <a:p>
            <a:r>
              <a:rPr lang="en-US" dirty="0"/>
              <a:t>Example – “COACH”</a:t>
            </a:r>
          </a:p>
          <a:p>
            <a:endParaRPr lang="en-US" dirty="0"/>
          </a:p>
        </p:txBody>
      </p:sp>
      <p:pic>
        <p:nvPicPr>
          <p:cNvPr id="1032" name="Picture 8" descr="L04170 - Triumph - Men's Athletic Twill Track Jacket">
            <a:extLst>
              <a:ext uri="{FF2B5EF4-FFF2-40B4-BE49-F238E27FC236}">
                <a16:creationId xmlns:a16="http://schemas.microsoft.com/office/drawing/2014/main" id="{2712D898-C632-A7D3-4B86-F3A7FA47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1972"/>
            <a:ext cx="4857016" cy="48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23DC3-25C4-41B8-81AC-B0B9F5B9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76" y="1482969"/>
            <a:ext cx="1085036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B473-0E65-5D83-C0AE-A4A3D989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600" dirty="0"/>
              <a:t>Sublimated Skate Towel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05A2-7D8C-3118-1490-AEFAC79D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sz="16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endParaRPr lang="en-CA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CA" sz="1600" dirty="0">
                <a:solidFill>
                  <a:schemeClr val="tx1"/>
                </a:solidFill>
              </a:rPr>
              <a:t>12 x 18 Microfiber terry towel </a:t>
            </a:r>
            <a:br>
              <a:rPr lang="en-CA" sz="1600" dirty="0">
                <a:solidFill>
                  <a:schemeClr val="tx1"/>
                </a:solidFill>
              </a:rPr>
            </a:br>
            <a:br>
              <a:rPr lang="en-CA" sz="1600" dirty="0">
                <a:solidFill>
                  <a:schemeClr val="tx1"/>
                </a:solidFill>
              </a:rPr>
            </a:br>
            <a:r>
              <a:rPr lang="en-CA" sz="1600" dirty="0">
                <a:solidFill>
                  <a:schemeClr val="tx1"/>
                </a:solidFill>
              </a:rPr>
              <a:t>Personalization (individual names, numbers) is also included </a:t>
            </a:r>
            <a:br>
              <a:rPr lang="en-CA" sz="1600" dirty="0">
                <a:solidFill>
                  <a:schemeClr val="tx1"/>
                </a:solidFill>
              </a:rPr>
            </a:br>
            <a:br>
              <a:rPr lang="en-CA" sz="1600" dirty="0">
                <a:solidFill>
                  <a:schemeClr val="tx1"/>
                </a:solidFill>
              </a:rPr>
            </a:br>
            <a:r>
              <a:rPr lang="en-CA" sz="1600" dirty="0">
                <a:solidFill>
                  <a:schemeClr val="tx1"/>
                </a:solidFill>
              </a:rPr>
              <a:t>$12  each</a:t>
            </a:r>
            <a:br>
              <a:rPr lang="en-CA" sz="1600" dirty="0">
                <a:solidFill>
                  <a:schemeClr val="tx1"/>
                </a:solidFill>
              </a:rPr>
            </a:br>
            <a:br>
              <a:rPr lang="en-CA" sz="1600" dirty="0">
                <a:solidFill>
                  <a:schemeClr val="tx1"/>
                </a:solidFill>
              </a:rPr>
            </a:br>
            <a:br>
              <a:rPr lang="en-CA" sz="1600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A86E0E1-3E26-1B3A-05AD-850971A1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30" y="339090"/>
            <a:ext cx="4381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509E-90C7-C85D-7C33-4D7279BB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0985"/>
            <a:ext cx="3932237" cy="1600200"/>
          </a:xfrm>
        </p:spPr>
        <p:txBody>
          <a:bodyPr/>
          <a:lstStyle/>
          <a:p>
            <a:r>
              <a:rPr lang="en-US" dirty="0"/>
              <a:t>Multi-functional Headband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93800-098B-4F52-0BF3-8C8676070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1185"/>
            <a:ext cx="3932237" cy="3811588"/>
          </a:xfrm>
        </p:spPr>
        <p:txBody>
          <a:bodyPr>
            <a:normAutofit/>
          </a:bodyPr>
          <a:lstStyle/>
          <a:p>
            <a:endParaRPr lang="en-US" dirty="0">
              <a:latin typeface="Helvetica" pitchFamily="2" charset="0"/>
            </a:endParaRPr>
          </a:p>
          <a:p>
            <a:r>
              <a:rPr lang="en-CA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95% polyester / 5% spandex,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One Size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$20 each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1D55D2-432C-0833-06EB-D42E6BA33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4755169"/>
            <a:ext cx="6172200" cy="120760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F29BBF-CA49-1345-95AF-3B0108E5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557" y="1168214"/>
            <a:ext cx="2024062" cy="2931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23766-6DB9-9571-A094-2A5CD239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31" y="978701"/>
            <a:ext cx="2137507" cy="33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462</Words>
  <Application>Microsoft Macintosh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  <vt:lpstr>ATC Cotton T Shirts </vt:lpstr>
      <vt:lpstr>Gildan Fleece  Hoodies</vt:lpstr>
      <vt:lpstr>Gildan Grey/Navy Jogger</vt:lpstr>
      <vt:lpstr>PowerPoint Presentation</vt:lpstr>
      <vt:lpstr>Insulated Soft Shell Jacket - Navy</vt:lpstr>
      <vt:lpstr>Mesh Lined Track/Rink Jacket - Navy</vt:lpstr>
      <vt:lpstr>  Sublimated Skate Towel</vt:lpstr>
      <vt:lpstr>Multi-functional Headband</vt:lpstr>
      <vt:lpstr>Team Blanket</vt:lpstr>
      <vt:lpstr>Winter Bomber Hat with Earflaps (Lumberjack)</vt:lpstr>
      <vt:lpstr>Custom PJ Bottoms</vt:lpstr>
      <vt:lpstr>PJ Sizing Chart</vt:lpstr>
      <vt:lpstr>Terms &amp;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Watnet Watnet</dc:creator>
  <cp:lastModifiedBy>Watnet Watnet</cp:lastModifiedBy>
  <cp:revision>38</cp:revision>
  <dcterms:created xsi:type="dcterms:W3CDTF">2022-08-11T00:38:52Z</dcterms:created>
  <dcterms:modified xsi:type="dcterms:W3CDTF">2023-09-18T00:33:31Z</dcterms:modified>
</cp:coreProperties>
</file>