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5143500"/>
  <p:notesSz cx="5143500" cy="9144000"/>
  <p:embeddedFontLst>
    <p:embeddedFont>
      <p:font typeface="Lato" panose="020F0502020204030203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704020202020204"/>
      <a:defRPr sz="1400" b="0" i="0" u="none" strike="noStrike" cap="none">
        <a:solidFill>
          <a:srgbClr val="000000"/>
        </a:solidFill>
        <a:latin typeface="Arial" panose="020B0704020202020204"/>
        <a:ea typeface="Arial" panose="020B0704020202020204"/>
        <a:cs typeface="Arial" panose="020B0704020202020204"/>
        <a:sym typeface="Arial" panose="020B07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" name="Google Shape;29;p3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" name="Google Shape;37;p4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5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5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Google Shape;57;p6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6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" name="Google Shape;66;p7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7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Google Shape;75;p8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8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:notes"/>
          <p:cNvSpPr/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9:notes"/>
          <p:cNvSpPr txBox="1"/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9:notes"/>
          <p:cNvSpPr txBox="1"/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704020202020204"/>
        <a:defRPr sz="1400" b="0" i="0" u="none" strike="noStrike" cap="none">
          <a:solidFill>
            <a:srgbClr val="000000"/>
          </a:solidFill>
          <a:latin typeface="Arial" panose="020B0704020202020204"/>
          <a:ea typeface="Arial" panose="020B0704020202020204"/>
          <a:cs typeface="Arial" panose="020B0704020202020204"/>
          <a:sym typeface="Arial" panose="020B07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1.jpeg"/><Relationship Id="rId1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3"/>
          <p:cNvSpPr/>
          <p:nvPr/>
        </p:nvSpPr>
        <p:spPr>
          <a:xfrm rot="5400000" flipH="1">
            <a:off x="-1063154" y="1063154"/>
            <a:ext cx="5156864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2F5496"/>
              </a:gs>
            </a:gsLst>
            <a:lin ang="186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/>
          <p:nvPr/>
        </p:nvSpPr>
        <p:spPr>
          <a:xfrm rot="-5400000">
            <a:off x="-118871" y="1995355"/>
            <a:ext cx="3266696" cy="3028952"/>
          </a:xfrm>
          <a:prstGeom prst="rect">
            <a:avLst/>
          </a:prstGeom>
          <a:gradFill>
            <a:gsLst>
              <a:gs pos="0">
                <a:srgbClr val="4472C4">
                  <a:alpha val="49803"/>
                </a:srgbClr>
              </a:gs>
              <a:gs pos="100000">
                <a:srgbClr val="1F3864">
                  <a:alpha val="0"/>
                </a:srgbClr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/>
          <p:nvPr/>
        </p:nvSpPr>
        <p:spPr>
          <a:xfrm rot="-5400000" flipH="1">
            <a:off x="-885662" y="1228564"/>
            <a:ext cx="5143179" cy="2686051"/>
          </a:xfrm>
          <a:prstGeom prst="rect">
            <a:avLst/>
          </a:prstGeom>
          <a:gradFill>
            <a:gsLst>
              <a:gs pos="0">
                <a:srgbClr val="000000">
                  <a:alpha val="58823"/>
                </a:srgbClr>
              </a:gs>
              <a:gs pos="69000">
                <a:srgbClr val="4472C4">
                  <a:alpha val="0"/>
                </a:srgbClr>
              </a:gs>
              <a:gs pos="100000">
                <a:srgbClr val="4472C4">
                  <a:alpha val="0"/>
                </a:srgbClr>
              </a:gs>
            </a:gsLst>
            <a:lin ang="13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 rot="6097846">
            <a:off x="-560516" y="900984"/>
            <a:ext cx="3606227" cy="3066500"/>
          </a:xfrm>
          <a:custGeom>
            <a:avLst/>
            <a:gdLst/>
            <a:ahLst/>
            <a:cxnLst/>
            <a:rect l="l" t="t" r="r" b="b"/>
            <a:pathLst>
              <a:path w="4808302" h="4088666" extrusionOk="0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0">
                <a:srgbClr val="8DA9DB">
                  <a:alpha val="0"/>
                </a:srgbClr>
              </a:gs>
              <a:gs pos="39000">
                <a:srgbClr val="8DA9DB">
                  <a:alpha val="0"/>
                </a:srgbClr>
              </a:gs>
              <a:gs pos="100000">
                <a:srgbClr val="2F5496">
                  <a:alpha val="25882"/>
                </a:srgbClr>
              </a:gs>
            </a:gsLst>
            <a:lin ang="186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495030" y="2075329"/>
            <a:ext cx="2160621" cy="2303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Freebor</a:t>
            </a:r>
            <a:r>
              <a:rPr lang="en-US" sz="2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Global Baseball</a:t>
            </a:r>
            <a:endParaRPr sz="23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Softball Recruiting                                             Service			    </a:t>
            </a:r>
            <a:endParaRPr sz="23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3" descr="https://pitch-assets-ccb95893-de3f-4266-973c-20049231b248.s3.eu-west-1.amazonaws.com/57ea2383-ba40-420f-af8c-0328ca967e9d?pitch-bytes=9016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3376821" y="401867"/>
            <a:ext cx="5419311" cy="4339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476250" y="476250"/>
            <a:ext cx="8229600" cy="256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name is Geoff Freeborn, I'm a former pro pitcher from Calgary, Canada.  I was fortunate to travel the world thru baseball.  I played pro baseball for 5 seasons, played on two National teams, and played on 6 continents. I studied at North Idaho Junior College and at Northern Kentucky University. After my playing days, transitioned into coaching. I was the head coach at the University of Calgary for 3 seasons. Developed the pitching web site -  Sidearmnation.com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" name="Google Shape;25;p4" descr="https://pitch-assets-ccb95893-de3f-4266-973c-20049231b248.s3.eu-west-1.amazonaws.com/3d85b03d-4152-4b45-a35d-e60635796dcb?pitch-bytes=55577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736001" y="3198051"/>
            <a:ext cx="1170450" cy="163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4" descr="https://pitch-assets-ccb95893-de3f-4266-973c-20049231b248.s3.eu-west-1.amazonaws.com/8a1a239a-734e-450b-a322-41f48e1accca?pitch-bytes=112853&amp;pitch-content-type=image%2Fjpe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139565" y="3219450"/>
            <a:ext cx="1170940" cy="1701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A9DB"/>
        </a:solidFill>
        <a:effectLst/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476250" y="476250"/>
            <a:ext cx="8229600" cy="2194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my unique baseball background I have become very familiar with the baseball/softball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landscapes</a:t>
            </a: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both Canada and the United States. 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my services offer 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rgbClr val="2B2A3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5" descr="https://pitch-assets-ccb95893-de3f-4266-973c-20049231b248.s3.eu-west-1.amazonaws.com/2b4210b4-7a2d-43c6-a91f-3b62f81600c2?pitch-bytes=8180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378992" y="2372869"/>
            <a:ext cx="2441743" cy="24417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5" descr="A close-up of a softball&#10;&#10;Description automatically generated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699225" y="2372875"/>
            <a:ext cx="2506975" cy="250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476250" y="169950"/>
            <a:ext cx="8326500" cy="37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Facilitate the college recruiting process for players/families:</a:t>
            </a:r>
            <a:endParaRPr lang="en-US"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can be a complicated process. Not everyone is going to play NCAA Div 1, but I can help with that.  Not just with the recruiting side, but also with any questions thru the process.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United States: NCAA Div. 1, 2, 3 - NAIA - USCAA - JUCO </a:t>
            </a:r>
            <a:endParaRPr lang="en-US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Canada:  CCBC - Western Canada  -  OUA, OCAA Atlantic, QUB - Eastern Canada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Western Collegiate Softball Association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Programs in Canada that compete in the States - UBC (NAIA), Douglas College (NWAAC), Simon Fraser (NCAA Div 2)</a:t>
            </a:r>
            <a:endParaRPr lang="en-US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6" descr="https://pitch-assets-ccb95893-de3f-4266-973c-20049231b248.s3.eu-west-1.amazonaws.com/23397ffd-6b0d-48b3-9d3a-0448751a0603?pitch-bytes=3844&amp;pitch-content-type=image%2F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39750" y="3580130"/>
            <a:ext cx="802005" cy="902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6" descr="https://pitch-assets-ccb95893-de3f-4266-973c-20049231b248.s3.eu-west-1.amazonaws.com/06a3bb16-88d8-4e41-bc77-354a57da0c02?pitch-bytes=5185&amp;pitch-content-type=image%2Fp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691640" y="3867785"/>
            <a:ext cx="1645285" cy="593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6" descr="https://pitch-assets-ccb95893-de3f-4266-973c-20049231b248.s3.eu-west-1.amazonaws.com/f168743b-6a15-415f-9c84-20260a44ea9e?pitch-bytes=8187&amp;pitch-content-type=image%2Fpn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3829685" y="3796030"/>
            <a:ext cx="825500" cy="840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6" descr="https://pitch-assets-ccb95893-de3f-4266-973c-20049231b248.s3.eu-west-1.amazonaws.com/8a5122b3-b78e-4e1b-a90d-5767d34e632f?pitch-bytes=10705&amp;pitch-content-type=image%2Fjpeg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5003930" y="3724232"/>
            <a:ext cx="1211000" cy="121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6516145" y="3874655"/>
            <a:ext cx="2187800" cy="77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A9DB"/>
        </a:solidFill>
        <a:effectLst/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/>
          <p:nvPr/>
        </p:nvSpPr>
        <p:spPr>
          <a:xfrm>
            <a:off x="476250" y="158600"/>
            <a:ext cx="8247300" cy="34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this would work: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-Phone/zoom meeting with individual players/parents to talk about goals, what college looks like in US/Canada, answer any questions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-Help with what college coaches are looking for in their emails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-How to talk with college coaches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-Help put together a list of schools with contacts that would be a good fit. I'll follow up myself too with schools (if needed)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-Help set up any potential visits to schools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" name="Google Shape;52;p7" descr="https://pitch-assets-ccb95893-de3f-4266-973c-20049231b248.s3.eu-west-1.amazonaws.com/9b2ae7ea-5274-4e32-9642-70257d6ace62?pitch-bytes=14386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99101" y="3861147"/>
            <a:ext cx="1615100" cy="1118594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7" descr="https://pitch-assets-ccb95893-de3f-4266-973c-20049231b248.s3.eu-west-1.amazonaws.com/4fb1c9fe-ea2c-4293-acd7-2825cd0f7b48?pitch-bytes=9272&amp;pitch-content-type=image%2Fjpe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6558450" y="3663524"/>
            <a:ext cx="1757250" cy="131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7" descr="A group of people sitting at a table&#10;&#10;Description automatically generated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3391125" y="3861147"/>
            <a:ext cx="1487645" cy="111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/>
          <p:nvPr/>
        </p:nvSpPr>
        <p:spPr>
          <a:xfrm>
            <a:off x="476250" y="476250"/>
            <a:ext cx="8229600" cy="256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Players can contact me as a resource both on and off the field:</a:t>
            </a:r>
            <a:endParaRPr lang="en-US" sz="1800" b="1">
              <a:solidFill>
                <a:srgbClr val="545465"/>
              </a:solidFill>
              <a:latin typeface="Lato" panose="020F0502020204030203"/>
              <a:ea typeface="Lato" panose="020F0502020204030203"/>
              <a:cs typeface="Lato" panose="020F0502020204030203"/>
              <a:sym typeface="Lato" panose="020F0502020204030203"/>
            </a:endParaRPr>
          </a:p>
          <a:p>
            <a:pPr marL="190500" marR="0" lvl="0" indent="-1905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545465"/>
              </a:buClr>
              <a:buSzPts val="1800"/>
              <a:buFont typeface="Lato" panose="020F0502020204030203"/>
              <a:buChar char="•"/>
            </a:pPr>
            <a:r>
              <a:rPr lang="en-US" sz="1800" b="0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Not just with the recruiting side </a:t>
            </a:r>
            <a:r>
              <a:rPr lang="en-US" sz="1800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but </a:t>
            </a:r>
            <a:r>
              <a:rPr lang="en-US" sz="1800" b="0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any questions on/off the field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05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545465"/>
              </a:buClr>
              <a:buSzPts val="1800"/>
              <a:buFont typeface="Lato" panose="020F0502020204030203"/>
              <a:buChar char="•"/>
            </a:pPr>
            <a:r>
              <a:rPr lang="en-US" sz="1800" b="0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Any baseball related questions, will be a resource for players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05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545465"/>
              </a:buClr>
              <a:buSzPts val="1800"/>
              <a:buFont typeface="Lato" panose="020F0502020204030203"/>
              <a:buChar char="•"/>
            </a:pPr>
            <a:r>
              <a:rPr lang="en-US" sz="1800" b="0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Help with the mental part of the game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050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545465"/>
              </a:buClr>
              <a:buSzPts val="1800"/>
              <a:buFont typeface="Lato" panose="020F0502020204030203"/>
              <a:buChar char="•"/>
            </a:pPr>
            <a:r>
              <a:rPr lang="en-US" sz="1800" b="0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Personal support system, the game can be hard enough - sometimes good to chat with someone neutral other than parents, coach or teammates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8" descr="https://pitch-assets-ccb95893-de3f-4266-973c-20049231b248.s3.eu-west-1.amazonaws.com/b284fbd2-83bf-4731-8dbc-c0ce165bbef4?pitch-bytes=7893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34080" y="3404826"/>
            <a:ext cx="2238811" cy="1489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8" descr="https://pitch-assets-ccb95893-de3f-4266-973c-20049231b248.s3.eu-west-1.amazonaws.com/5523601b-828f-482a-8be3-8fa85164b276?pitch-bytes=7807&amp;pitch-content-type=image%2Fjpe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216117" y="3220572"/>
            <a:ext cx="2417135" cy="16740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8" descr="https://pitch-assets-ccb95893-de3f-4266-973c-20049231b248.s3.eu-west-1.amazonaws.com/0b879877-a39a-44fd-ac37-d32e576fb293?pitch-bytes=6845&amp;pitch-content-type=image%2Fjpeg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261217" y="3310901"/>
            <a:ext cx="2244205" cy="1493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A9DB"/>
        </a:solidFill>
        <a:effectLst/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/>
          <p:nvPr/>
        </p:nvSpPr>
        <p:spPr>
          <a:xfrm>
            <a:off x="476250" y="476250"/>
            <a:ext cx="8229600" cy="2468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 of my role is to be constantly connecting with college baseball/softball coaches in both Canada and the United States to enable me to create a network and database for your athletes. </a:t>
            </a:r>
            <a:endParaRPr lang="en-US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-There are many recruiting platforms available, and unfortunately many of them end up spamming coaches.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coaches enjoy hearing from a player or a contact/coach that knows the player</a:t>
            </a:r>
            <a:endParaRPr lang="en-US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9" descr="https://pitch-assets-ccb95893-de3f-4266-973c-20049231b248.s3.eu-west-1.amazonaws.com/dd190756-4036-46f9-b46f-6a18b4f7c34f?pitch-bytes=9382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59483" y="3160421"/>
            <a:ext cx="2811345" cy="1579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9" descr="https://pitch-assets-ccb95893-de3f-4266-973c-20049231b248.s3.eu-west-1.amazonaws.com/b367a1b7-2706-4a40-86e3-72c9033e84bb?pitch-bytes=9312&amp;pitch-content-type=image%2Fjpe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693550" y="3308261"/>
            <a:ext cx="2285138" cy="12839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9" descr="A person talking to a baseball player&#10;&#10;Description automatically generated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301435" y="3013145"/>
            <a:ext cx="2503533" cy="16629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/>
          <p:nvPr/>
        </p:nvSpPr>
        <p:spPr>
          <a:xfrm>
            <a:off x="476250" y="476250"/>
            <a:ext cx="8229600" cy="1097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Look forward to working with you and helping you move on to the next level of baseball/softball and being a great human on and off the field! 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545465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Thank you for your time! 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10" descr="https://pitch-assets-ccb95893-de3f-4266-973c-20049231b248.s3.eu-west-1.amazonaws.com/0723064c-5e0f-445c-a8c8-0e58cb40a0a7?pitch-bytes=7932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94920" y="2120715"/>
            <a:ext cx="3350356" cy="222951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0" descr="A yellow softball on a white line&#10;&#10;Description automatically generated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336674" y="2120715"/>
            <a:ext cx="3356516" cy="22295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A9DB"/>
        </a:solidFill>
        <a:effectLst/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/>
          <p:nvPr/>
        </p:nvSpPr>
        <p:spPr>
          <a:xfrm>
            <a:off x="476250" y="226575"/>
            <a:ext cx="8229600" cy="37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Cost -   2 different plans 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1.  College plan -  $</a:t>
            </a:r>
            <a:r>
              <a:rPr lang="en-US" sz="18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1000</a:t>
            </a: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  -  HS player looking for a school or Juco player looking for a 4 year school – one time fee - split up $500 before then $500 after signing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2. Career plan - </a:t>
            </a:r>
            <a:r>
              <a:rPr lang="en-US" sz="18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$2000</a:t>
            </a: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 -  Be with your player all the way in </a:t>
            </a:r>
            <a:r>
              <a:rPr lang="en-US" sz="18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their </a:t>
            </a: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 baseball/softball career</a:t>
            </a:r>
            <a:endParaRPr sz="1800">
              <a:solidFill>
                <a:schemeClr val="dk1"/>
              </a:solidFill>
              <a:latin typeface="Lato" panose="020F0502020204030203"/>
              <a:ea typeface="Lato" panose="020F0502020204030203"/>
              <a:cs typeface="Lato" panose="020F0502020204030203"/>
              <a:sym typeface="Lato" panose="020F0502020204030203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-if a Juco player/Canadian school will help in transferring to a 4 year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-after college will help with what pro baseball/softball world looks like (Indy ball, </a:t>
            </a:r>
            <a:r>
              <a:rPr lang="en-US" sz="18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Overseas</a:t>
            </a:r>
            <a:r>
              <a:rPr lang="en-US" sz="1800" b="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)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1" descr="https://pitch-assets-ccb95893-de3f-4266-973c-20049231b248.s3.eu-west-1.amazonaws.com/72d1bdfd-0eed-497f-b0fc-772d87b26e31?pitch-bytes=6629&amp;pitch-content-type=image%2F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4859683" y="3723539"/>
            <a:ext cx="2645818" cy="13911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3058</Words>
  <Application>WPS Writer</Application>
  <PresentationFormat/>
  <Paragraphs>49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Arial</vt:lpstr>
      <vt:lpstr>Calibri</vt:lpstr>
      <vt:lpstr>Helvetica Neue</vt:lpstr>
      <vt:lpstr>Lato</vt:lpstr>
      <vt:lpstr>Microsoft YaHei</vt:lpstr>
      <vt:lpstr>汉仪旗黑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geofffreeborn</cp:lastModifiedBy>
  <cp:revision>3</cp:revision>
  <dcterms:created xsi:type="dcterms:W3CDTF">2024-12-18T20:46:47Z</dcterms:created>
  <dcterms:modified xsi:type="dcterms:W3CDTF">2024-12-18T20:46:47Z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1C32C3552746FCF1E0EE3667760E1DAB_42</vt:lpwstr>
  </property>
  <property fmtid="{D5CDD505-2E9C-101B-9397-08002B2CF9AE}" pid="3" name="KSOProductBuildVer">
    <vt:lpwstr>1033-6.10.1.8203</vt:lpwstr>
  </property>
</Properties>
</file>