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12192000"/>
  <p:notesSz cx="6858000" cy="9144000"/>
  <p:embeddedFontLst>
    <p:embeddedFont>
      <p:font typeface="Helvetica Neue"/>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B02DC3F-7FD6-44F0-9C62-548289FE3E15}">
  <a:tblStyle styleId="{CB02DC3F-7FD6-44F0-9C62-548289FE3E1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4E6"/>
          </a:solidFill>
        </a:fill>
      </a:tcStyle>
    </a:wholeTbl>
    <a:band1H>
      <a:tcTxStyle b="off" i="off"/>
      <a:tcStyle>
        <a:fill>
          <a:solidFill>
            <a:srgbClr val="FFE8CA"/>
          </a:solidFill>
        </a:fill>
      </a:tcStyle>
    </a:band1H>
    <a:band2H>
      <a:tcTxStyle b="off" i="off"/>
    </a:band2H>
    <a:band1V>
      <a:tcTxStyle b="off" i="off"/>
      <a:tcStyle>
        <a:fill>
          <a:solidFill>
            <a:srgbClr val="FFE8CA"/>
          </a:solidFill>
        </a:fill>
      </a:tcStyle>
    </a:band1V>
    <a:band2V>
      <a:tcTxStyle b="off" i="off"/>
    </a:band2V>
    <a:lastCol>
      <a:tcTxStyle b="on" i="off">
        <a:font>
          <a:latin typeface="Calibri"/>
          <a:ea typeface="Calibri"/>
          <a:cs typeface="Calibri"/>
        </a:font>
        <a:schemeClr val="lt1"/>
      </a:tcTxStyle>
      <a:tcStyle>
        <a:fill>
          <a:solidFill>
            <a:schemeClr val="accent4"/>
          </a:solidFill>
        </a:fill>
      </a:tcStyle>
    </a:lastCol>
    <a:firstCol>
      <a:tcTxStyle b="on" i="off">
        <a:font>
          <a:latin typeface="Calibri"/>
          <a:ea typeface="Calibri"/>
          <a:cs typeface="Calibri"/>
        </a:font>
        <a:schemeClr val="lt1"/>
      </a:tcTxStyle>
      <a:tcStyle>
        <a:fill>
          <a:solidFill>
            <a:schemeClr val="accent4"/>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HelveticaNeue-bold.fntdata"/><Relationship Id="rId12" Type="http://schemas.openxmlformats.org/officeDocument/2006/relationships/slide" Target="slides/slide7.xml"/><Relationship Id="rId34" Type="http://schemas.openxmlformats.org/officeDocument/2006/relationships/font" Target="fonts/HelveticaNeue-regular.fntdata"/><Relationship Id="rId15" Type="http://schemas.openxmlformats.org/officeDocument/2006/relationships/slide" Target="slides/slide10.xml"/><Relationship Id="rId37" Type="http://schemas.openxmlformats.org/officeDocument/2006/relationships/font" Target="fonts/HelveticaNeue-boldItalic.fntdata"/><Relationship Id="rId14" Type="http://schemas.openxmlformats.org/officeDocument/2006/relationships/slide" Target="slides/slide9.xml"/><Relationship Id="rId36" Type="http://schemas.openxmlformats.org/officeDocument/2006/relationships/font" Target="fonts/HelveticaNeue-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p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5262f8cc2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35262f8cc2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g35262f8cc2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4f4e5ba241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34f4e5ba241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 name="Google Shape;243;g34f4e5ba241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the next 2 weeks communication will go about about picture day to all teams.</a:t>
            </a:r>
            <a:endParaRPr/>
          </a:p>
        </p:txBody>
      </p:sp>
      <p:sp>
        <p:nvSpPr>
          <p:cNvPr id="269" name="Google Shape;26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4f7ada2d84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34f7ada2d84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In the next 2 weeks communication will go about about picture day to all teams.</a:t>
            </a:r>
            <a:endParaRPr/>
          </a:p>
        </p:txBody>
      </p:sp>
      <p:sp>
        <p:nvSpPr>
          <p:cNvPr id="281" name="Google Shape;281;g34f7ada2d84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7" name="Google Shape;30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 name="Google Shape;9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8" name="Google Shape;35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p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p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3" name="Google Shape;403;p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9" name="Google Shape;419;p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0" name="Google Shape;430;p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0" name="Google Shape;44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 name="Google Shape;11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p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mailto:marketing@baseballburlington.com" TargetMode="External"/><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16.png"/><Relationship Id="rId8"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mailto:umpireinchief@baseballburlington.com" TargetMode="External"/><Relationship Id="rId4" Type="http://schemas.openxmlformats.org/officeDocument/2006/relationships/image" Target="../media/image12.png"/><Relationship Id="rId5" Type="http://schemas.openxmlformats.org/officeDocument/2006/relationships/image" Target="../media/image1.png"/><Relationship Id="rId6"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5.png"/><Relationship Id="rId4" Type="http://schemas.openxmlformats.org/officeDocument/2006/relationships/image" Target="../media/image17.jpg"/><Relationship Id="rId10" Type="http://schemas.openxmlformats.org/officeDocument/2006/relationships/image" Target="../media/image12.png"/><Relationship Id="rId9" Type="http://schemas.openxmlformats.org/officeDocument/2006/relationships/image" Target="../media/image7.png"/><Relationship Id="rId5" Type="http://schemas.openxmlformats.org/officeDocument/2006/relationships/image" Target="../media/image26.jpg"/><Relationship Id="rId6" Type="http://schemas.openxmlformats.org/officeDocument/2006/relationships/image" Target="../media/image32.png"/><Relationship Id="rId7" Type="http://schemas.openxmlformats.org/officeDocument/2006/relationships/image" Target="../media/image30.png"/><Relationship Id="rId8"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9.jp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22.png"/><Relationship Id="rId5" Type="http://schemas.openxmlformats.org/officeDocument/2006/relationships/image" Target="../media/image12.png"/><Relationship Id="rId6" Type="http://schemas.openxmlformats.org/officeDocument/2006/relationships/image" Target="../media/image14.png"/><Relationship Id="rId7" Type="http://schemas.openxmlformats.org/officeDocument/2006/relationships/image" Target="../media/image31.png"/><Relationship Id="rId8"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15.jpg"/><Relationship Id="rId7"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25.png"/><Relationship Id="rId9" Type="http://schemas.openxmlformats.org/officeDocument/2006/relationships/image" Target="../media/image23.png"/><Relationship Id="rId5" Type="http://schemas.openxmlformats.org/officeDocument/2006/relationships/image" Target="../media/image28.jpg"/><Relationship Id="rId6" Type="http://schemas.openxmlformats.org/officeDocument/2006/relationships/image" Target="../media/image12.png"/><Relationship Id="rId7" Type="http://schemas.openxmlformats.org/officeDocument/2006/relationships/image" Target="../media/image3.png"/><Relationship Id="rId8"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hyperlink" Target="http://www.youtube.com/watch?v=GkbfdEOFm7w" TargetMode="External"/><Relationship Id="rId8"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p:nvPr/>
        </p:nvSpPr>
        <p:spPr>
          <a:xfrm>
            <a:off x="5755341" y="16119"/>
            <a:ext cx="6603834" cy="6841881"/>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9" name="Google Shape;89;p13"/>
          <p:cNvPicPr preferRelativeResize="0"/>
          <p:nvPr/>
        </p:nvPicPr>
        <p:blipFill rotWithShape="1">
          <a:blip r:embed="rId3">
            <a:alphaModFix/>
          </a:blip>
          <a:srcRect b="0" l="0" r="0" t="0"/>
          <a:stretch/>
        </p:blipFill>
        <p:spPr>
          <a:xfrm rot="-468542">
            <a:off x="46504" y="1338507"/>
            <a:ext cx="6491521" cy="4197104"/>
          </a:xfrm>
          <a:prstGeom prst="rect">
            <a:avLst/>
          </a:prstGeom>
          <a:noFill/>
          <a:ln>
            <a:noFill/>
          </a:ln>
        </p:spPr>
      </p:pic>
      <p:pic>
        <p:nvPicPr>
          <p:cNvPr id="90" name="Google Shape;90;p13"/>
          <p:cNvPicPr preferRelativeResize="0"/>
          <p:nvPr/>
        </p:nvPicPr>
        <p:blipFill rotWithShape="1">
          <a:blip r:embed="rId4">
            <a:alphaModFix/>
          </a:blip>
          <a:srcRect b="0" l="0" r="0" t="0"/>
          <a:stretch/>
        </p:blipFill>
        <p:spPr>
          <a:xfrm>
            <a:off x="6975775" y="894986"/>
            <a:ext cx="4171455" cy="2438400"/>
          </a:xfrm>
          <a:prstGeom prst="rect">
            <a:avLst/>
          </a:prstGeom>
          <a:noFill/>
          <a:ln>
            <a:noFill/>
          </a:ln>
        </p:spPr>
      </p:pic>
      <p:pic>
        <p:nvPicPr>
          <p:cNvPr id="91" name="Google Shape;91;p13"/>
          <p:cNvPicPr preferRelativeResize="0"/>
          <p:nvPr/>
        </p:nvPicPr>
        <p:blipFill rotWithShape="1">
          <a:blip r:embed="rId5">
            <a:alphaModFix/>
          </a:blip>
          <a:srcRect b="0" l="0" r="0" t="0"/>
          <a:stretch/>
        </p:blipFill>
        <p:spPr>
          <a:xfrm>
            <a:off x="6878483" y="3896457"/>
            <a:ext cx="4366040" cy="465415"/>
          </a:xfrm>
          <a:prstGeom prst="rect">
            <a:avLst/>
          </a:prstGeom>
          <a:noFill/>
          <a:ln>
            <a:noFill/>
          </a:ln>
        </p:spPr>
      </p:pic>
      <p:cxnSp>
        <p:nvCxnSpPr>
          <p:cNvPr id="92" name="Google Shape;92;p13"/>
          <p:cNvCxnSpPr/>
          <p:nvPr/>
        </p:nvCxnSpPr>
        <p:spPr>
          <a:xfrm>
            <a:off x="6841930" y="3575480"/>
            <a:ext cx="4305300" cy="0"/>
          </a:xfrm>
          <a:prstGeom prst="straightConnector1">
            <a:avLst/>
          </a:prstGeom>
          <a:noFill/>
          <a:ln cap="flat" cmpd="sng" w="9525">
            <a:solidFill>
              <a:schemeClr val="lt1"/>
            </a:solidFill>
            <a:prstDash val="solid"/>
            <a:miter lim="800000"/>
            <a:headEnd len="sm" w="sm" type="none"/>
            <a:tailEnd len="sm" w="sm" type="none"/>
          </a:ln>
        </p:spPr>
      </p:cxnSp>
      <p:sp>
        <p:nvSpPr>
          <p:cNvPr id="93" name="Google Shape;93;p13"/>
          <p:cNvSpPr txBox="1"/>
          <p:nvPr/>
        </p:nvSpPr>
        <p:spPr>
          <a:xfrm>
            <a:off x="5755341" y="4686639"/>
            <a:ext cx="6603900" cy="1354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2025 SEASON</a:t>
            </a:r>
            <a:br>
              <a:rPr b="0" i="0" lang="en-US" sz="2400" u="none" cap="none" strike="noStrike">
                <a:solidFill>
                  <a:schemeClr val="lt1"/>
                </a:solidFill>
                <a:latin typeface="Calibri"/>
                <a:ea typeface="Calibri"/>
                <a:cs typeface="Calibri"/>
                <a:sym typeface="Calibri"/>
              </a:rPr>
            </a:br>
            <a:r>
              <a:rPr b="0" i="0" lang="en-US" sz="2400" u="none" cap="none" strike="noStrike">
                <a:solidFill>
                  <a:schemeClr val="lt1"/>
                </a:solidFill>
                <a:latin typeface="Calibri"/>
                <a:ea typeface="Calibri"/>
                <a:cs typeface="Calibri"/>
                <a:sym typeface="Calibri"/>
              </a:rPr>
              <a:t>HOUSE LEAGUE PARENT NIGHT</a:t>
            </a:r>
            <a:br>
              <a:rPr b="0" i="0" lang="en-US" sz="2400" u="none" cap="none" strike="noStrike">
                <a:solidFill>
                  <a:schemeClr val="lt1"/>
                </a:solidFill>
                <a:latin typeface="Calibri"/>
                <a:ea typeface="Calibri"/>
                <a:cs typeface="Calibri"/>
                <a:sym typeface="Calibri"/>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2"/>
          <p:cNvSpPr txBox="1"/>
          <p:nvPr>
            <p:ph idx="1" type="subTitle"/>
          </p:nvPr>
        </p:nvSpPr>
        <p:spPr>
          <a:xfrm>
            <a:off x="399850" y="1072350"/>
            <a:ext cx="11256900" cy="49530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1000"/>
              </a:spcBef>
              <a:spcAft>
                <a:spcPts val="0"/>
              </a:spcAft>
              <a:buClr>
                <a:srgbClr val="143348"/>
              </a:buClr>
              <a:buSzPts val="2400"/>
              <a:buFont typeface="Helvetica Neue"/>
              <a:buChar char="●"/>
            </a:pPr>
            <a:r>
              <a:rPr lang="en-US">
                <a:latin typeface="Helvetica Neue"/>
                <a:ea typeface="Helvetica Neue"/>
                <a:cs typeface="Helvetica Neue"/>
                <a:sym typeface="Helvetica Neue"/>
              </a:rPr>
              <a:t>The HL Select program is an extension of BOMBA’s House League and offers skilled House League players the opportunity to participate in a more competitive experience</a:t>
            </a:r>
            <a:endParaRPr>
              <a:latin typeface="Helvetica Neue"/>
              <a:ea typeface="Helvetica Neue"/>
              <a:cs typeface="Helvetica Neue"/>
              <a:sym typeface="Helvetica Neue"/>
            </a:endParaRPr>
          </a:p>
          <a:p>
            <a:pPr indent="-381000" lvl="0" marL="457200" rtl="0" algn="l">
              <a:lnSpc>
                <a:spcPct val="10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2025 will be our 4th year offering this program since it’s return</a:t>
            </a:r>
            <a:endParaRPr>
              <a:solidFill>
                <a:srgbClr val="143348"/>
              </a:solidFill>
              <a:latin typeface="Helvetica Neue"/>
              <a:ea typeface="Helvetica Neue"/>
              <a:cs typeface="Helvetica Neue"/>
              <a:sym typeface="Helvetica Neue"/>
            </a:endParaRPr>
          </a:p>
          <a:p>
            <a:pPr indent="-381000" lvl="0" marL="457200" rtl="0" algn="l">
              <a:lnSpc>
                <a:spcPct val="10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5 teams (9U, 11U, 13U, 15U and 18U)</a:t>
            </a:r>
            <a:endParaRPr>
              <a:solidFill>
                <a:srgbClr val="143348"/>
              </a:solidFill>
              <a:latin typeface="Helvetica Neue"/>
              <a:ea typeface="Helvetica Neue"/>
              <a:cs typeface="Helvetica Neue"/>
              <a:sym typeface="Helvetica Neue"/>
            </a:endParaRPr>
          </a:p>
          <a:p>
            <a:pPr indent="-381000" lvl="0" marL="457200" rtl="0" algn="l">
              <a:lnSpc>
                <a:spcPct val="10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Tryouts for the 2026 program will be in November and run by Strike Zone training professionals.</a:t>
            </a:r>
            <a:endParaRPr>
              <a:solidFill>
                <a:srgbClr val="143348"/>
              </a:solidFill>
              <a:latin typeface="Helvetica Neue"/>
              <a:ea typeface="Helvetica Neue"/>
              <a:cs typeface="Helvetica Neue"/>
              <a:sym typeface="Helvetica Neue"/>
            </a:endParaRPr>
          </a:p>
          <a:p>
            <a:pPr indent="-381000" lvl="0" marL="457200" rtl="0" algn="l">
              <a:lnSpc>
                <a:spcPct val="10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In order to play on a HL Select team, you must be registered and play on a House League team as well</a:t>
            </a:r>
            <a:endParaRPr>
              <a:solidFill>
                <a:srgbClr val="143348"/>
              </a:solidFill>
              <a:latin typeface="Helvetica Neue"/>
              <a:ea typeface="Helvetica Neue"/>
              <a:cs typeface="Helvetica Neue"/>
              <a:sym typeface="Helvetica Neue"/>
            </a:endParaRPr>
          </a:p>
          <a:p>
            <a:pPr indent="-381000" lvl="0" marL="457200" rtl="0" algn="l">
              <a:lnSpc>
                <a:spcPct val="10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HL Select is a tournament team only</a:t>
            </a:r>
            <a:endParaRPr>
              <a:solidFill>
                <a:srgbClr val="143348"/>
              </a:solidFill>
              <a:latin typeface="Helvetica Neue"/>
              <a:ea typeface="Helvetica Neue"/>
              <a:cs typeface="Helvetica Neue"/>
              <a:sym typeface="Helvetica Neue"/>
            </a:endParaRPr>
          </a:p>
        </p:txBody>
      </p:sp>
      <p:sp>
        <p:nvSpPr>
          <p:cNvPr id="205" name="Google Shape;205;p22"/>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6" name="Google Shape;206;p22"/>
          <p:cNvPicPr preferRelativeResize="0"/>
          <p:nvPr/>
        </p:nvPicPr>
        <p:blipFill rotWithShape="1">
          <a:blip r:embed="rId3">
            <a:alphaModFix/>
          </a:blip>
          <a:srcRect b="0" l="0" r="0" t="0"/>
          <a:stretch/>
        </p:blipFill>
        <p:spPr>
          <a:xfrm>
            <a:off x="7909867" y="6562066"/>
            <a:ext cx="4366040" cy="465415"/>
          </a:xfrm>
          <a:prstGeom prst="rect">
            <a:avLst/>
          </a:prstGeom>
          <a:noFill/>
          <a:ln>
            <a:noFill/>
          </a:ln>
        </p:spPr>
      </p:pic>
      <p:pic>
        <p:nvPicPr>
          <p:cNvPr id="207" name="Google Shape;207;p22"/>
          <p:cNvPicPr preferRelativeResize="0"/>
          <p:nvPr/>
        </p:nvPicPr>
        <p:blipFill rotWithShape="1">
          <a:blip r:embed="rId4">
            <a:alphaModFix/>
          </a:blip>
          <a:srcRect b="0" l="0" r="0" t="0"/>
          <a:stretch/>
        </p:blipFill>
        <p:spPr>
          <a:xfrm rot="-468541">
            <a:off x="61551" y="5447243"/>
            <a:ext cx="1566882" cy="1013072"/>
          </a:xfrm>
          <a:prstGeom prst="rect">
            <a:avLst/>
          </a:prstGeom>
          <a:noFill/>
          <a:ln>
            <a:noFill/>
          </a:ln>
        </p:spPr>
      </p:pic>
      <p:pic>
        <p:nvPicPr>
          <p:cNvPr id="208" name="Google Shape;208;p22"/>
          <p:cNvPicPr preferRelativeResize="0"/>
          <p:nvPr/>
        </p:nvPicPr>
        <p:blipFill rotWithShape="1">
          <a:blip r:embed="rId5">
            <a:alphaModFix/>
          </a:blip>
          <a:srcRect b="0" l="0" r="0" t="0"/>
          <a:stretch/>
        </p:blipFill>
        <p:spPr>
          <a:xfrm>
            <a:off x="1690010" y="5641016"/>
            <a:ext cx="1335893" cy="755374"/>
          </a:xfrm>
          <a:prstGeom prst="rect">
            <a:avLst/>
          </a:prstGeom>
          <a:noFill/>
          <a:ln>
            <a:noFill/>
          </a:ln>
        </p:spPr>
      </p:pic>
      <p:sp>
        <p:nvSpPr>
          <p:cNvPr id="209" name="Google Shape;209;p22"/>
          <p:cNvSpPr/>
          <p:nvPr/>
        </p:nvSpPr>
        <p:spPr>
          <a:xfrm>
            <a:off x="0" y="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22"/>
          <p:cNvSpPr txBox="1"/>
          <p:nvPr>
            <p:ph type="ctrTitle"/>
          </p:nvPr>
        </p:nvSpPr>
        <p:spPr>
          <a:xfrm>
            <a:off x="0" y="-205350"/>
            <a:ext cx="12192000" cy="844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6000"/>
              <a:buNone/>
            </a:pPr>
            <a:r>
              <a:rPr b="1" lang="en-US" sz="3800">
                <a:solidFill>
                  <a:srgbClr val="143348"/>
                </a:solidFill>
                <a:latin typeface="Helvetica Neue"/>
                <a:ea typeface="Helvetica Neue"/>
                <a:cs typeface="Helvetica Neue"/>
                <a:sym typeface="Helvetica Neue"/>
              </a:rPr>
              <a:t>House League Select</a:t>
            </a:r>
            <a:endParaRPr b="1" sz="3800">
              <a:solidFill>
                <a:srgbClr val="143348"/>
              </a:solidFill>
              <a:latin typeface="Helvetica Neue"/>
              <a:ea typeface="Helvetica Neue"/>
              <a:cs typeface="Helvetica Neue"/>
              <a:sym typeface="Helvetica Neue"/>
            </a:endParaRPr>
          </a:p>
        </p:txBody>
      </p:sp>
      <p:pic>
        <p:nvPicPr>
          <p:cNvPr id="211" name="Google Shape;211;p22"/>
          <p:cNvPicPr preferRelativeResize="0"/>
          <p:nvPr/>
        </p:nvPicPr>
        <p:blipFill rotWithShape="1">
          <a:blip r:embed="rId6">
            <a:alphaModFix/>
          </a:blip>
          <a:srcRect b="0" l="0" r="0" t="0"/>
          <a:stretch/>
        </p:blipFill>
        <p:spPr>
          <a:xfrm>
            <a:off x="6450775" y="3873175"/>
            <a:ext cx="3879850" cy="2791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3"/>
          <p:cNvSpPr/>
          <p:nvPr/>
        </p:nvSpPr>
        <p:spPr>
          <a:xfrm>
            <a:off x="0" y="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8" name="Google Shape;218;p23"/>
          <p:cNvSpPr txBox="1"/>
          <p:nvPr>
            <p:ph type="ctrTitle"/>
          </p:nvPr>
        </p:nvSpPr>
        <p:spPr>
          <a:xfrm>
            <a:off x="0" y="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Baseball Succession </a:t>
            </a:r>
            <a:endParaRPr b="1" i="1" sz="4100">
              <a:solidFill>
                <a:srgbClr val="143348"/>
              </a:solidFill>
            </a:endParaRPr>
          </a:p>
        </p:txBody>
      </p:sp>
      <p:pic>
        <p:nvPicPr>
          <p:cNvPr id="219" name="Google Shape;219;p23"/>
          <p:cNvPicPr preferRelativeResize="0"/>
          <p:nvPr/>
        </p:nvPicPr>
        <p:blipFill rotWithShape="1">
          <a:blip r:embed="rId3">
            <a:alphaModFix/>
          </a:blip>
          <a:srcRect b="0" l="0" r="0" t="0"/>
          <a:stretch/>
        </p:blipFill>
        <p:spPr>
          <a:xfrm>
            <a:off x="958388" y="3737275"/>
            <a:ext cx="2880050" cy="1628500"/>
          </a:xfrm>
          <a:prstGeom prst="rect">
            <a:avLst/>
          </a:prstGeom>
          <a:noFill/>
          <a:ln>
            <a:noFill/>
          </a:ln>
        </p:spPr>
      </p:pic>
      <p:sp>
        <p:nvSpPr>
          <p:cNvPr id="220" name="Google Shape;220;p23"/>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21" name="Google Shape;221;p23"/>
          <p:cNvPicPr preferRelativeResize="0"/>
          <p:nvPr/>
        </p:nvPicPr>
        <p:blipFill rotWithShape="1">
          <a:blip r:embed="rId4">
            <a:alphaModFix/>
          </a:blip>
          <a:srcRect b="0" l="0" r="0" t="0"/>
          <a:stretch/>
        </p:blipFill>
        <p:spPr>
          <a:xfrm>
            <a:off x="7909867" y="6562066"/>
            <a:ext cx="4366040" cy="465415"/>
          </a:xfrm>
          <a:prstGeom prst="rect">
            <a:avLst/>
          </a:prstGeom>
          <a:noFill/>
          <a:ln>
            <a:noFill/>
          </a:ln>
        </p:spPr>
      </p:pic>
      <p:pic>
        <p:nvPicPr>
          <p:cNvPr id="222" name="Google Shape;222;p23"/>
          <p:cNvPicPr preferRelativeResize="0"/>
          <p:nvPr/>
        </p:nvPicPr>
        <p:blipFill rotWithShape="1">
          <a:blip r:embed="rId5">
            <a:alphaModFix/>
          </a:blip>
          <a:srcRect b="37860" l="16332" r="16122" t="13698"/>
          <a:stretch/>
        </p:blipFill>
        <p:spPr>
          <a:xfrm>
            <a:off x="4635125" y="817375"/>
            <a:ext cx="6389500" cy="5223900"/>
          </a:xfrm>
          <a:prstGeom prst="rect">
            <a:avLst/>
          </a:prstGeom>
          <a:noFill/>
          <a:ln>
            <a:noFill/>
          </a:ln>
        </p:spPr>
      </p:pic>
      <p:sp>
        <p:nvSpPr>
          <p:cNvPr id="223" name="Google Shape;223;p23"/>
          <p:cNvSpPr txBox="1"/>
          <p:nvPr/>
        </p:nvSpPr>
        <p:spPr>
          <a:xfrm>
            <a:off x="6324225" y="953496"/>
            <a:ext cx="3026100" cy="72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Calibri"/>
                <a:ea typeface="Calibri"/>
                <a:cs typeface="Calibri"/>
                <a:sym typeface="Calibri"/>
              </a:rPr>
              <a:t>EBLO</a:t>
            </a:r>
            <a:endParaRPr b="1" i="0" sz="4000" u="none" cap="none" strike="noStrike">
              <a:solidFill>
                <a:schemeClr val="lt1"/>
              </a:solidFill>
              <a:latin typeface="Calibri"/>
              <a:ea typeface="Calibri"/>
              <a:cs typeface="Calibri"/>
              <a:sym typeface="Calibri"/>
            </a:endParaRPr>
          </a:p>
        </p:txBody>
      </p:sp>
      <p:sp>
        <p:nvSpPr>
          <p:cNvPr id="224" name="Google Shape;224;p23"/>
          <p:cNvSpPr txBox="1"/>
          <p:nvPr/>
        </p:nvSpPr>
        <p:spPr>
          <a:xfrm>
            <a:off x="6324225" y="1941874"/>
            <a:ext cx="3026100" cy="72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Calibri"/>
                <a:ea typeface="Calibri"/>
                <a:cs typeface="Calibri"/>
                <a:sym typeface="Calibri"/>
              </a:rPr>
              <a:t>REP</a:t>
            </a:r>
            <a:endParaRPr b="1" i="0" sz="4000" u="none" cap="none" strike="noStrike">
              <a:solidFill>
                <a:schemeClr val="lt1"/>
              </a:solidFill>
              <a:latin typeface="Calibri"/>
              <a:ea typeface="Calibri"/>
              <a:cs typeface="Calibri"/>
              <a:sym typeface="Calibri"/>
            </a:endParaRPr>
          </a:p>
        </p:txBody>
      </p:sp>
      <p:sp>
        <p:nvSpPr>
          <p:cNvPr id="225" name="Google Shape;225;p23"/>
          <p:cNvSpPr txBox="1"/>
          <p:nvPr/>
        </p:nvSpPr>
        <p:spPr>
          <a:xfrm>
            <a:off x="6324225" y="3178575"/>
            <a:ext cx="3026100" cy="721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700"/>
              <a:buFont typeface="Arial"/>
              <a:buNone/>
            </a:pPr>
            <a:r>
              <a:rPr b="1" i="0" lang="en-US" sz="3700" u="none" cap="none" strike="noStrike">
                <a:solidFill>
                  <a:schemeClr val="lt1"/>
                </a:solidFill>
                <a:latin typeface="Calibri"/>
                <a:ea typeface="Calibri"/>
                <a:cs typeface="Calibri"/>
                <a:sym typeface="Calibri"/>
              </a:rPr>
              <a:t>HOUSE SELECT</a:t>
            </a:r>
            <a:endParaRPr b="1" i="0" sz="3700" u="none" cap="none" strike="noStrike">
              <a:solidFill>
                <a:schemeClr val="lt1"/>
              </a:solidFill>
              <a:latin typeface="Calibri"/>
              <a:ea typeface="Calibri"/>
              <a:cs typeface="Calibri"/>
              <a:sym typeface="Calibri"/>
            </a:endParaRPr>
          </a:p>
        </p:txBody>
      </p:sp>
      <p:sp>
        <p:nvSpPr>
          <p:cNvPr id="226" name="Google Shape;226;p23"/>
          <p:cNvSpPr txBox="1"/>
          <p:nvPr/>
        </p:nvSpPr>
        <p:spPr>
          <a:xfrm>
            <a:off x="5571114" y="4839179"/>
            <a:ext cx="4832400" cy="1202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Calibri"/>
                <a:ea typeface="Calibri"/>
                <a:cs typeface="Calibri"/>
                <a:sym typeface="Calibri"/>
              </a:rPr>
              <a:t>HOUSE LEAGUE</a:t>
            </a:r>
            <a:endParaRPr b="1" i="0" sz="4000" u="none" cap="none" strike="noStrike">
              <a:solidFill>
                <a:schemeClr val="lt1"/>
              </a:solidFill>
              <a:latin typeface="Calibri"/>
              <a:ea typeface="Calibri"/>
              <a:cs typeface="Calibri"/>
              <a:sym typeface="Calibri"/>
            </a:endParaRPr>
          </a:p>
        </p:txBody>
      </p:sp>
      <p:pic>
        <p:nvPicPr>
          <p:cNvPr id="227" name="Google Shape;227;p23"/>
          <p:cNvPicPr preferRelativeResize="0"/>
          <p:nvPr/>
        </p:nvPicPr>
        <p:blipFill rotWithShape="1">
          <a:blip r:embed="rId6">
            <a:alphaModFix/>
          </a:blip>
          <a:srcRect b="0" l="0" r="0" t="0"/>
          <a:stretch/>
        </p:blipFill>
        <p:spPr>
          <a:xfrm rot="-468546">
            <a:off x="965546" y="1309919"/>
            <a:ext cx="2865752" cy="185287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4"/>
          <p:cNvSpPr/>
          <p:nvPr/>
        </p:nvSpPr>
        <p:spPr>
          <a:xfrm>
            <a:off x="-14600" y="-18900"/>
            <a:ext cx="12221100" cy="6237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24"/>
          <p:cNvSpPr txBox="1"/>
          <p:nvPr>
            <p:ph idx="1" type="subTitle"/>
          </p:nvPr>
        </p:nvSpPr>
        <p:spPr>
          <a:xfrm>
            <a:off x="526950" y="721575"/>
            <a:ext cx="11040900" cy="76593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SzPts val="2400"/>
              <a:buNone/>
            </a:pPr>
            <a:r>
              <a:rPr lang="en-US">
                <a:latin typeface="Helvetica Neue"/>
                <a:ea typeface="Helvetica Neue"/>
                <a:cs typeface="Helvetica Neue"/>
                <a:sym typeface="Helvetica Neue"/>
              </a:rPr>
              <a:t>BOMBA is excited to share a new and meaningful initiative for this season. In June, two of our Bulls teams will participate in the Pink in the Park: Strike Out Cancer tournament in Peterborough. We are looking to bring the spirit of this event to our entire membership and launch a fundraiser featuring limited-edition pink hats!</a:t>
            </a:r>
            <a:endParaRPr>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a:latin typeface="Helvetica Neue"/>
              <a:ea typeface="Helvetica Neue"/>
              <a:cs typeface="Helvetica Neue"/>
              <a:sym typeface="Helvetica Neue"/>
            </a:endParaRPr>
          </a:p>
          <a:p>
            <a:pPr indent="-381000" lvl="0" marL="457200" rtl="0" algn="l">
              <a:lnSpc>
                <a:spcPct val="100000"/>
              </a:lnSpc>
              <a:spcBef>
                <a:spcPts val="0"/>
              </a:spcBef>
              <a:spcAft>
                <a:spcPts val="0"/>
              </a:spcAft>
              <a:buSzPts val="2400"/>
              <a:buFont typeface="Helvetica Neue"/>
              <a:buChar char="●"/>
            </a:pPr>
            <a:r>
              <a:rPr lang="en-US">
                <a:latin typeface="Helvetica Neue"/>
                <a:ea typeface="Helvetica Neue"/>
                <a:cs typeface="Helvetica Neue"/>
                <a:sym typeface="Helvetica Neue"/>
              </a:rPr>
              <a:t>Team Participation: Entire teams are encouraged to get involved. Additional hats for family members and siblings can also be purchased.</a:t>
            </a:r>
            <a:endParaRPr>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a:latin typeface="Helvetica Neue"/>
              <a:ea typeface="Helvetica Neue"/>
              <a:cs typeface="Helvetica Neue"/>
              <a:sym typeface="Helvetica Neue"/>
            </a:endParaRPr>
          </a:p>
          <a:p>
            <a:pPr indent="-381000" lvl="0" marL="457200" rtl="0" algn="l">
              <a:lnSpc>
                <a:spcPct val="100000"/>
              </a:lnSpc>
              <a:spcBef>
                <a:spcPts val="0"/>
              </a:spcBef>
              <a:spcAft>
                <a:spcPts val="0"/>
              </a:spcAft>
              <a:buSzPts val="2400"/>
              <a:buFont typeface="Helvetica Neue"/>
              <a:buChar char="●"/>
            </a:pPr>
            <a:r>
              <a:rPr lang="en-US">
                <a:latin typeface="Helvetica Neue"/>
                <a:ea typeface="Helvetica Neue"/>
                <a:cs typeface="Helvetica Neue"/>
                <a:sym typeface="Helvetica Neue"/>
              </a:rPr>
              <a:t>Hats can be purchased for $20 with 100% of profit going to the Canadian Cancer Society.</a:t>
            </a:r>
            <a:endParaRPr>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a:solidFill>
                <a:srgbClr val="143348"/>
              </a:solidFill>
              <a:latin typeface="Helvetica Neue"/>
              <a:ea typeface="Helvetica Neue"/>
              <a:cs typeface="Helvetica Neue"/>
              <a:sym typeface="Helvetica Neue"/>
            </a:endParaRPr>
          </a:p>
          <a:p>
            <a:pPr indent="0" lvl="0" marL="152400" rtl="0" algn="l">
              <a:lnSpc>
                <a:spcPct val="90000"/>
              </a:lnSpc>
              <a:spcBef>
                <a:spcPts val="1000"/>
              </a:spcBef>
              <a:spcAft>
                <a:spcPts val="0"/>
              </a:spcAft>
              <a:buClr>
                <a:schemeClr val="dk1"/>
              </a:buClr>
              <a:buSzPts val="2400"/>
              <a:buFont typeface="Arial"/>
              <a:buNone/>
            </a:pPr>
            <a:r>
              <a:t/>
            </a:r>
            <a:endParaRPr>
              <a:latin typeface="Helvetica Neue"/>
              <a:ea typeface="Helvetica Neue"/>
              <a:cs typeface="Helvetica Neue"/>
              <a:sym typeface="Helvetica Neue"/>
            </a:endParaRPr>
          </a:p>
          <a:p>
            <a:pPr indent="-190500" lvl="0" marL="342900" rtl="0" algn="l">
              <a:lnSpc>
                <a:spcPct val="90000"/>
              </a:lnSpc>
              <a:spcBef>
                <a:spcPts val="1000"/>
              </a:spcBef>
              <a:spcAft>
                <a:spcPts val="0"/>
              </a:spcAft>
              <a:buClr>
                <a:schemeClr val="dk1"/>
              </a:buClr>
              <a:buSzPts val="2400"/>
              <a:buFont typeface="Arial"/>
              <a:buNone/>
            </a:pPr>
            <a:r>
              <a:t/>
            </a:r>
            <a:endParaRPr>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400"/>
              <a:buNone/>
            </a:pPr>
            <a:r>
              <a:t/>
            </a:r>
            <a:endParaRPr>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400"/>
              <a:buNone/>
            </a:pPr>
            <a:r>
              <a:t/>
            </a:r>
            <a:endParaRPr>
              <a:latin typeface="Helvetica Neue"/>
              <a:ea typeface="Helvetica Neue"/>
              <a:cs typeface="Helvetica Neue"/>
              <a:sym typeface="Helvetica Neue"/>
            </a:endParaRPr>
          </a:p>
          <a:p>
            <a:pPr indent="-304800" lvl="0" marL="457200" rtl="0" algn="l">
              <a:lnSpc>
                <a:spcPct val="90000"/>
              </a:lnSpc>
              <a:spcBef>
                <a:spcPts val="1000"/>
              </a:spcBef>
              <a:spcAft>
                <a:spcPts val="0"/>
              </a:spcAft>
              <a:buClr>
                <a:schemeClr val="dk1"/>
              </a:buClr>
              <a:buSzPts val="2400"/>
              <a:buFont typeface="Calibri"/>
              <a:buNone/>
            </a:pPr>
            <a:r>
              <a:t/>
            </a:r>
            <a:endParaRPr>
              <a:latin typeface="Helvetica Neue"/>
              <a:ea typeface="Helvetica Neue"/>
              <a:cs typeface="Helvetica Neue"/>
              <a:sym typeface="Helvetica Neue"/>
            </a:endParaRPr>
          </a:p>
          <a:p>
            <a:pPr indent="-304800" lvl="0" marL="457200" rtl="0" algn="l">
              <a:lnSpc>
                <a:spcPct val="90000"/>
              </a:lnSpc>
              <a:spcBef>
                <a:spcPts val="1000"/>
              </a:spcBef>
              <a:spcAft>
                <a:spcPts val="0"/>
              </a:spcAft>
              <a:buClr>
                <a:schemeClr val="dk1"/>
              </a:buClr>
              <a:buSzPts val="2400"/>
              <a:buFont typeface="Calibri"/>
              <a:buNone/>
            </a:pPr>
            <a:r>
              <a:t/>
            </a:r>
            <a:endParaRPr>
              <a:latin typeface="Helvetica Neue"/>
              <a:ea typeface="Helvetica Neue"/>
              <a:cs typeface="Helvetica Neue"/>
              <a:sym typeface="Helvetica Neue"/>
            </a:endParaRPr>
          </a:p>
        </p:txBody>
      </p:sp>
      <p:sp>
        <p:nvSpPr>
          <p:cNvPr id="235" name="Google Shape;235;p24"/>
          <p:cNvSpPr txBox="1"/>
          <p:nvPr>
            <p:ph type="ctrTitle"/>
          </p:nvPr>
        </p:nvSpPr>
        <p:spPr>
          <a:xfrm>
            <a:off x="12" y="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Pink In The Park: Strike Out Cancer</a:t>
            </a:r>
            <a:endParaRPr b="1" sz="4900">
              <a:solidFill>
                <a:srgbClr val="143348"/>
              </a:solidFill>
            </a:endParaRPr>
          </a:p>
        </p:txBody>
      </p:sp>
      <p:pic>
        <p:nvPicPr>
          <p:cNvPr id="236" name="Google Shape;236;p24"/>
          <p:cNvPicPr preferRelativeResize="0"/>
          <p:nvPr/>
        </p:nvPicPr>
        <p:blipFill rotWithShape="1">
          <a:blip r:embed="rId3">
            <a:alphaModFix/>
          </a:blip>
          <a:srcRect b="0" l="0" r="0" t="0"/>
          <a:stretch/>
        </p:blipFill>
        <p:spPr>
          <a:xfrm rot="-468541">
            <a:off x="32326" y="5417043"/>
            <a:ext cx="1566882" cy="1013072"/>
          </a:xfrm>
          <a:prstGeom prst="rect">
            <a:avLst/>
          </a:prstGeom>
          <a:noFill/>
          <a:ln>
            <a:noFill/>
          </a:ln>
        </p:spPr>
      </p:pic>
      <p:pic>
        <p:nvPicPr>
          <p:cNvPr id="237" name="Google Shape;237;p24"/>
          <p:cNvPicPr preferRelativeResize="0"/>
          <p:nvPr/>
        </p:nvPicPr>
        <p:blipFill rotWithShape="1">
          <a:blip r:embed="rId4">
            <a:alphaModFix/>
          </a:blip>
          <a:srcRect b="0" l="0" r="0" t="0"/>
          <a:stretch/>
        </p:blipFill>
        <p:spPr>
          <a:xfrm>
            <a:off x="1750860" y="5545891"/>
            <a:ext cx="1335893" cy="755374"/>
          </a:xfrm>
          <a:prstGeom prst="rect">
            <a:avLst/>
          </a:prstGeom>
          <a:noFill/>
          <a:ln>
            <a:noFill/>
          </a:ln>
        </p:spPr>
      </p:pic>
      <p:sp>
        <p:nvSpPr>
          <p:cNvPr id="238" name="Google Shape;238;p24"/>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39" name="Google Shape;239;p24"/>
          <p:cNvPicPr preferRelativeResize="0"/>
          <p:nvPr/>
        </p:nvPicPr>
        <p:blipFill rotWithShape="1">
          <a:blip r:embed="rId5">
            <a:alphaModFix/>
          </a:blip>
          <a:srcRect b="0" l="0" r="0" t="0"/>
          <a:stretch/>
        </p:blipFill>
        <p:spPr>
          <a:xfrm>
            <a:off x="7909867" y="6562066"/>
            <a:ext cx="4366040" cy="46541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5"/>
          <p:cNvSpPr/>
          <p:nvPr/>
        </p:nvSpPr>
        <p:spPr>
          <a:xfrm>
            <a:off x="-14600" y="-18900"/>
            <a:ext cx="12221100" cy="6237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6" name="Google Shape;246;p25"/>
          <p:cNvSpPr txBox="1"/>
          <p:nvPr>
            <p:ph idx="1" type="subTitle"/>
          </p:nvPr>
        </p:nvSpPr>
        <p:spPr>
          <a:xfrm>
            <a:off x="526950" y="721575"/>
            <a:ext cx="11040900" cy="6081900"/>
          </a:xfrm>
          <a:prstGeom prst="rect">
            <a:avLst/>
          </a:prstGeom>
          <a:noFill/>
          <a:ln>
            <a:noFill/>
          </a:ln>
        </p:spPr>
        <p:txBody>
          <a:bodyPr anchorCtr="0" anchor="t" bIns="45700" lIns="91425" spcFirstLastPara="1" rIns="91425" wrap="square" tIns="45700">
            <a:spAutoFit/>
          </a:bodyPr>
          <a:lstStyle/>
          <a:p>
            <a:pPr indent="-381000" lvl="0" marL="457200" rtl="0" algn="l">
              <a:lnSpc>
                <a:spcPct val="100000"/>
              </a:lnSpc>
              <a:spcBef>
                <a:spcPts val="0"/>
              </a:spcBef>
              <a:spcAft>
                <a:spcPts val="0"/>
              </a:spcAft>
              <a:buSzPts val="2400"/>
              <a:buFont typeface="Helvetica Neue"/>
              <a:buChar char="●"/>
            </a:pPr>
            <a:r>
              <a:rPr lang="en-US">
                <a:latin typeface="Helvetica Neue"/>
                <a:ea typeface="Helvetica Neue"/>
                <a:cs typeface="Helvetica Neue"/>
                <a:sym typeface="Helvetica Neue"/>
              </a:rPr>
              <a:t>Wear your hats during the last two weeks of May and the first two weeks of June to honour this incredible cause (can also be worn after this time period).</a:t>
            </a:r>
            <a:endParaRPr>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a:latin typeface="Helvetica Neue"/>
              <a:ea typeface="Helvetica Neue"/>
              <a:cs typeface="Helvetica Neue"/>
              <a:sym typeface="Helvetica Neue"/>
            </a:endParaRPr>
          </a:p>
          <a:p>
            <a:pPr indent="-381000" lvl="0" marL="457200" rtl="0" algn="l">
              <a:lnSpc>
                <a:spcPct val="100000"/>
              </a:lnSpc>
              <a:spcBef>
                <a:spcPts val="0"/>
              </a:spcBef>
              <a:spcAft>
                <a:spcPts val="0"/>
              </a:spcAft>
              <a:buSzPts val="2400"/>
              <a:buFont typeface="Helvetica Neue"/>
              <a:buChar char="●"/>
            </a:pPr>
            <a:r>
              <a:rPr lang="en-US">
                <a:latin typeface="Helvetica Neue"/>
                <a:ea typeface="Helvetica Neue"/>
                <a:cs typeface="Helvetica Neue"/>
                <a:sym typeface="Helvetica Neue"/>
              </a:rPr>
              <a:t>Teams can share their spirit by sending pictures to </a:t>
            </a:r>
            <a:r>
              <a:rPr lang="en-US" u="sng">
                <a:solidFill>
                  <a:schemeClr val="hlink"/>
                </a:solidFill>
                <a:latin typeface="Helvetica Neue"/>
                <a:ea typeface="Helvetica Neue"/>
                <a:cs typeface="Helvetica Neue"/>
                <a:sym typeface="Helvetica Neue"/>
                <a:hlinkClick r:id="rId3"/>
              </a:rPr>
              <a:t>marketing@baseballburlington.com</a:t>
            </a:r>
            <a:r>
              <a:rPr lang="en-US">
                <a:latin typeface="Helvetica Neue"/>
                <a:ea typeface="Helvetica Neue"/>
                <a:cs typeface="Helvetica Neue"/>
                <a:sym typeface="Helvetica Neue"/>
              </a:rPr>
              <a:t> and tagging BOMBA social media with #BurlPinkInThePark</a:t>
            </a:r>
            <a:endParaRPr>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None/>
            </a:pPr>
            <a:r>
              <a:rPr b="1" lang="en-US" sz="1800">
                <a:latin typeface="Helvetica Neue"/>
                <a:ea typeface="Helvetica Neue"/>
                <a:cs typeface="Helvetica Neue"/>
                <a:sym typeface="Helvetica Neue"/>
              </a:rPr>
              <a:t>     </a:t>
            </a:r>
            <a:r>
              <a:rPr b="1" lang="en-US" sz="1800">
                <a:latin typeface="Helvetica Neue"/>
                <a:ea typeface="Helvetica Neue"/>
                <a:cs typeface="Helvetica Neue"/>
                <a:sym typeface="Helvetica Neue"/>
              </a:rPr>
              <a:t>Follow us</a:t>
            </a:r>
            <a:endParaRPr b="1" sz="1800">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b="1" sz="1800">
              <a:latin typeface="Helvetica Neue"/>
              <a:ea typeface="Helvetica Neue"/>
              <a:cs typeface="Helvetica Neue"/>
              <a:sym typeface="Helvetica Neue"/>
            </a:endParaRPr>
          </a:p>
          <a:p>
            <a:pPr indent="0" lvl="0" marL="457200" rtl="0" algn="l">
              <a:lnSpc>
                <a:spcPct val="115000"/>
              </a:lnSpc>
              <a:spcBef>
                <a:spcPts val="0"/>
              </a:spcBef>
              <a:spcAft>
                <a:spcPts val="0"/>
              </a:spcAft>
              <a:buNone/>
            </a:pPr>
            <a:r>
              <a:rPr lang="en-US" sz="1800">
                <a:latin typeface="Helvetica Neue"/>
                <a:ea typeface="Helvetica Neue"/>
                <a:cs typeface="Helvetica Neue"/>
                <a:sym typeface="Helvetica Neue"/>
              </a:rPr>
              <a:t>    </a:t>
            </a:r>
            <a:r>
              <a:rPr lang="en-US" sz="1800">
                <a:latin typeface="Helvetica Neue"/>
                <a:ea typeface="Helvetica Neue"/>
                <a:cs typeface="Helvetica Neue"/>
                <a:sym typeface="Helvetica Neue"/>
              </a:rPr>
              <a:t>@bombabaseball </a:t>
            </a:r>
            <a:endParaRPr sz="1800">
              <a:latin typeface="Helvetica Neue"/>
              <a:ea typeface="Helvetica Neue"/>
              <a:cs typeface="Helvetica Neue"/>
              <a:sym typeface="Helvetica Neue"/>
            </a:endParaRPr>
          </a:p>
          <a:p>
            <a:pPr indent="0" lvl="0" marL="457200" rtl="0" algn="l">
              <a:lnSpc>
                <a:spcPct val="115000"/>
              </a:lnSpc>
              <a:spcBef>
                <a:spcPts val="0"/>
              </a:spcBef>
              <a:spcAft>
                <a:spcPts val="0"/>
              </a:spcAft>
              <a:buNone/>
            </a:pPr>
            <a:r>
              <a:rPr lang="en-US" sz="1800">
                <a:latin typeface="Helvetica Neue"/>
                <a:ea typeface="Helvetica Neue"/>
                <a:cs typeface="Helvetica Neue"/>
                <a:sym typeface="Helvetica Neue"/>
              </a:rPr>
              <a:t>    BOMBAbaseball</a:t>
            </a:r>
            <a:endParaRPr sz="1800">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400"/>
              <a:buNone/>
            </a:pPr>
            <a:r>
              <a:t/>
            </a:r>
            <a:endParaRPr>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400"/>
              <a:buNone/>
            </a:pPr>
            <a:r>
              <a:t/>
            </a:r>
            <a:endParaRPr>
              <a:latin typeface="Helvetica Neue"/>
              <a:ea typeface="Helvetica Neue"/>
              <a:cs typeface="Helvetica Neue"/>
              <a:sym typeface="Helvetica Neue"/>
            </a:endParaRPr>
          </a:p>
          <a:p>
            <a:pPr indent="-304800" lvl="0" marL="457200" rtl="0" algn="l">
              <a:lnSpc>
                <a:spcPct val="90000"/>
              </a:lnSpc>
              <a:spcBef>
                <a:spcPts val="1000"/>
              </a:spcBef>
              <a:spcAft>
                <a:spcPts val="0"/>
              </a:spcAft>
              <a:buClr>
                <a:schemeClr val="dk1"/>
              </a:buClr>
              <a:buSzPts val="2400"/>
              <a:buFont typeface="Calibri"/>
              <a:buNone/>
            </a:pPr>
            <a:r>
              <a:t/>
            </a:r>
            <a:endParaRPr>
              <a:latin typeface="Helvetica Neue"/>
              <a:ea typeface="Helvetica Neue"/>
              <a:cs typeface="Helvetica Neue"/>
              <a:sym typeface="Helvetica Neue"/>
            </a:endParaRPr>
          </a:p>
          <a:p>
            <a:pPr indent="-304800" lvl="0" marL="457200" rtl="0" algn="l">
              <a:lnSpc>
                <a:spcPct val="90000"/>
              </a:lnSpc>
              <a:spcBef>
                <a:spcPts val="1000"/>
              </a:spcBef>
              <a:spcAft>
                <a:spcPts val="0"/>
              </a:spcAft>
              <a:buClr>
                <a:schemeClr val="dk1"/>
              </a:buClr>
              <a:buSzPts val="2400"/>
              <a:buFont typeface="Calibri"/>
              <a:buNone/>
            </a:pPr>
            <a:r>
              <a:t/>
            </a:r>
            <a:endParaRPr>
              <a:latin typeface="Helvetica Neue"/>
              <a:ea typeface="Helvetica Neue"/>
              <a:cs typeface="Helvetica Neue"/>
              <a:sym typeface="Helvetica Neue"/>
            </a:endParaRPr>
          </a:p>
        </p:txBody>
      </p:sp>
      <p:sp>
        <p:nvSpPr>
          <p:cNvPr id="247" name="Google Shape;247;p25"/>
          <p:cNvSpPr txBox="1"/>
          <p:nvPr>
            <p:ph type="ctrTitle"/>
          </p:nvPr>
        </p:nvSpPr>
        <p:spPr>
          <a:xfrm>
            <a:off x="12" y="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Pink In The Park: Strike Out Cancer</a:t>
            </a:r>
            <a:endParaRPr b="1" sz="4900">
              <a:solidFill>
                <a:srgbClr val="143348"/>
              </a:solidFill>
            </a:endParaRPr>
          </a:p>
        </p:txBody>
      </p:sp>
      <p:pic>
        <p:nvPicPr>
          <p:cNvPr id="248" name="Google Shape;248;p25"/>
          <p:cNvPicPr preferRelativeResize="0"/>
          <p:nvPr/>
        </p:nvPicPr>
        <p:blipFill rotWithShape="1">
          <a:blip r:embed="rId4">
            <a:alphaModFix/>
          </a:blip>
          <a:srcRect b="0" l="0" r="0" t="0"/>
          <a:stretch/>
        </p:blipFill>
        <p:spPr>
          <a:xfrm rot="-468541">
            <a:off x="32326" y="5417043"/>
            <a:ext cx="1566882" cy="1013072"/>
          </a:xfrm>
          <a:prstGeom prst="rect">
            <a:avLst/>
          </a:prstGeom>
          <a:noFill/>
          <a:ln>
            <a:noFill/>
          </a:ln>
        </p:spPr>
      </p:pic>
      <p:pic>
        <p:nvPicPr>
          <p:cNvPr id="249" name="Google Shape;249;p25"/>
          <p:cNvPicPr preferRelativeResize="0"/>
          <p:nvPr/>
        </p:nvPicPr>
        <p:blipFill rotWithShape="1">
          <a:blip r:embed="rId5">
            <a:alphaModFix/>
          </a:blip>
          <a:srcRect b="0" l="0" r="0" t="0"/>
          <a:stretch/>
        </p:blipFill>
        <p:spPr>
          <a:xfrm>
            <a:off x="1750860" y="5545891"/>
            <a:ext cx="1335893" cy="755374"/>
          </a:xfrm>
          <a:prstGeom prst="rect">
            <a:avLst/>
          </a:prstGeom>
          <a:noFill/>
          <a:ln>
            <a:noFill/>
          </a:ln>
        </p:spPr>
      </p:pic>
      <p:sp>
        <p:nvSpPr>
          <p:cNvPr id="250" name="Google Shape;250;p25"/>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51" name="Google Shape;251;p25"/>
          <p:cNvPicPr preferRelativeResize="0"/>
          <p:nvPr/>
        </p:nvPicPr>
        <p:blipFill rotWithShape="1">
          <a:blip r:embed="rId6">
            <a:alphaModFix/>
          </a:blip>
          <a:srcRect b="0" l="0" r="0" t="0"/>
          <a:stretch/>
        </p:blipFill>
        <p:spPr>
          <a:xfrm>
            <a:off x="7909867" y="6562066"/>
            <a:ext cx="4366040" cy="465415"/>
          </a:xfrm>
          <a:prstGeom prst="rect">
            <a:avLst/>
          </a:prstGeom>
          <a:noFill/>
          <a:ln>
            <a:noFill/>
          </a:ln>
        </p:spPr>
      </p:pic>
      <p:pic>
        <p:nvPicPr>
          <p:cNvPr id="252" name="Google Shape;252;p25"/>
          <p:cNvPicPr preferRelativeResize="0"/>
          <p:nvPr/>
        </p:nvPicPr>
        <p:blipFill>
          <a:blip r:embed="rId7">
            <a:alphaModFix/>
          </a:blip>
          <a:stretch>
            <a:fillRect/>
          </a:stretch>
        </p:blipFill>
        <p:spPr>
          <a:xfrm>
            <a:off x="870450" y="4169700"/>
            <a:ext cx="434874" cy="355750"/>
          </a:xfrm>
          <a:prstGeom prst="rect">
            <a:avLst/>
          </a:prstGeom>
          <a:noFill/>
          <a:ln>
            <a:noFill/>
          </a:ln>
        </p:spPr>
      </p:pic>
      <p:pic>
        <p:nvPicPr>
          <p:cNvPr id="253" name="Google Shape;253;p25"/>
          <p:cNvPicPr preferRelativeResize="0"/>
          <p:nvPr/>
        </p:nvPicPr>
        <p:blipFill>
          <a:blip r:embed="rId8">
            <a:alphaModFix/>
          </a:blip>
          <a:stretch>
            <a:fillRect/>
          </a:stretch>
        </p:blipFill>
        <p:spPr>
          <a:xfrm>
            <a:off x="910018" y="4525450"/>
            <a:ext cx="355740" cy="3557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6"/>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0" name="Google Shape;260;p26"/>
          <p:cNvSpPr/>
          <p:nvPr/>
        </p:nvSpPr>
        <p:spPr>
          <a:xfrm>
            <a:off x="0" y="7525"/>
            <a:ext cx="12192000" cy="5859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1" name="Google Shape;261;p26"/>
          <p:cNvSpPr txBox="1"/>
          <p:nvPr>
            <p:ph type="ctrTitle"/>
          </p:nvPr>
        </p:nvSpPr>
        <p:spPr>
          <a:xfrm>
            <a:off x="0" y="-30275"/>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00"/>
              <a:buFont typeface="Helvetica Neue"/>
              <a:buNone/>
            </a:pPr>
            <a:r>
              <a:rPr b="1" lang="en-US" sz="3800">
                <a:solidFill>
                  <a:srgbClr val="143348"/>
                </a:solidFill>
                <a:latin typeface="Helvetica Neue"/>
                <a:ea typeface="Helvetica Neue"/>
                <a:cs typeface="Helvetica Neue"/>
                <a:sym typeface="Helvetica Neue"/>
              </a:rPr>
              <a:t>Gift of Giving Back | Batting Out Hunger</a:t>
            </a:r>
            <a:r>
              <a:rPr lang="en-US" sz="4300">
                <a:latin typeface="Helvetica Neue"/>
                <a:ea typeface="Helvetica Neue"/>
                <a:cs typeface="Helvetica Neue"/>
                <a:sym typeface="Helvetica Neue"/>
              </a:rPr>
              <a:t> </a:t>
            </a:r>
            <a:endParaRPr/>
          </a:p>
        </p:txBody>
      </p:sp>
      <p:pic>
        <p:nvPicPr>
          <p:cNvPr id="262" name="Google Shape;262;p26"/>
          <p:cNvPicPr preferRelativeResize="0"/>
          <p:nvPr/>
        </p:nvPicPr>
        <p:blipFill rotWithShape="1">
          <a:blip r:embed="rId3">
            <a:alphaModFix/>
          </a:blip>
          <a:srcRect b="0" l="0" r="0" t="0"/>
          <a:stretch/>
        </p:blipFill>
        <p:spPr>
          <a:xfrm rot="-468541">
            <a:off x="61551" y="5421343"/>
            <a:ext cx="1566882" cy="1013072"/>
          </a:xfrm>
          <a:prstGeom prst="rect">
            <a:avLst/>
          </a:prstGeom>
          <a:noFill/>
          <a:ln>
            <a:noFill/>
          </a:ln>
        </p:spPr>
      </p:pic>
      <p:pic>
        <p:nvPicPr>
          <p:cNvPr id="263" name="Google Shape;263;p26"/>
          <p:cNvPicPr preferRelativeResize="0"/>
          <p:nvPr/>
        </p:nvPicPr>
        <p:blipFill rotWithShape="1">
          <a:blip r:embed="rId4">
            <a:alphaModFix/>
          </a:blip>
          <a:srcRect b="0" l="0" r="0" t="0"/>
          <a:stretch/>
        </p:blipFill>
        <p:spPr>
          <a:xfrm>
            <a:off x="1780085" y="5550191"/>
            <a:ext cx="1335893" cy="755374"/>
          </a:xfrm>
          <a:prstGeom prst="rect">
            <a:avLst/>
          </a:prstGeom>
          <a:noFill/>
          <a:ln>
            <a:noFill/>
          </a:ln>
        </p:spPr>
      </p:pic>
      <p:pic>
        <p:nvPicPr>
          <p:cNvPr id="264" name="Google Shape;264;p26"/>
          <p:cNvPicPr preferRelativeResize="0"/>
          <p:nvPr/>
        </p:nvPicPr>
        <p:blipFill rotWithShape="1">
          <a:blip r:embed="rId5">
            <a:alphaModFix/>
          </a:blip>
          <a:srcRect b="0" l="0" r="0" t="0"/>
          <a:stretch/>
        </p:blipFill>
        <p:spPr>
          <a:xfrm>
            <a:off x="7909867" y="6562066"/>
            <a:ext cx="4366040" cy="465415"/>
          </a:xfrm>
          <a:prstGeom prst="rect">
            <a:avLst/>
          </a:prstGeom>
          <a:noFill/>
          <a:ln>
            <a:noFill/>
          </a:ln>
        </p:spPr>
      </p:pic>
      <p:sp>
        <p:nvSpPr>
          <p:cNvPr id="265" name="Google Shape;265;p26"/>
          <p:cNvSpPr txBox="1"/>
          <p:nvPr/>
        </p:nvSpPr>
        <p:spPr>
          <a:xfrm>
            <a:off x="647851" y="1628100"/>
            <a:ext cx="11358900" cy="3601800"/>
          </a:xfrm>
          <a:prstGeom prst="rect">
            <a:avLst/>
          </a:prstGeom>
          <a:noFill/>
          <a:ln>
            <a:noFill/>
          </a:ln>
        </p:spPr>
        <p:txBody>
          <a:bodyPr anchorCtr="0" anchor="t" bIns="45700" lIns="91425" spcFirstLastPara="1" rIns="91425" wrap="square" tIns="45700">
            <a:spAutoFit/>
          </a:bodyPr>
          <a:lstStyle/>
          <a:p>
            <a:pPr indent="-381000" lvl="0" marL="457200" marR="0" rtl="0" algn="l">
              <a:lnSpc>
                <a:spcPct val="100000"/>
              </a:lnSpc>
              <a:spcBef>
                <a:spcPts val="0"/>
              </a:spcBef>
              <a:spcAft>
                <a:spcPts val="0"/>
              </a:spcAft>
              <a:buClr>
                <a:srgbClr val="143348"/>
              </a:buClr>
              <a:buSzPts val="2400"/>
              <a:buFont typeface="Arial"/>
              <a:buChar char="●"/>
            </a:pPr>
            <a:r>
              <a:rPr b="0" i="0" lang="en-US" sz="2400" u="none" cap="none" strike="noStrike">
                <a:solidFill>
                  <a:srgbClr val="143348"/>
                </a:solidFill>
                <a:latin typeface="Helvetica Neue"/>
                <a:ea typeface="Helvetica Neue"/>
                <a:cs typeface="Helvetica Neue"/>
                <a:sym typeface="Helvetica Neue"/>
              </a:rPr>
              <a:t>Burlington has MANY families that rely on the Salvation Army food bank each</a:t>
            </a:r>
            <a:r>
              <a:rPr b="0" i="0" lang="en-US" sz="2400" u="none" cap="none" strike="noStrike">
                <a:solidFill>
                  <a:srgbClr val="143348"/>
                </a:solidFill>
                <a:latin typeface="Arial"/>
                <a:ea typeface="Arial"/>
                <a:cs typeface="Arial"/>
                <a:sym typeface="Arial"/>
              </a:rPr>
              <a:t> </a:t>
            </a:r>
            <a:r>
              <a:rPr b="0" i="0" lang="en-US" sz="2400" u="none" cap="none" strike="noStrike">
                <a:solidFill>
                  <a:srgbClr val="143348"/>
                </a:solidFill>
                <a:latin typeface="Helvetica Neue"/>
                <a:ea typeface="Helvetica Neue"/>
                <a:cs typeface="Helvetica Neue"/>
                <a:sym typeface="Helvetica Neue"/>
              </a:rPr>
              <a:t>week and they provide a wonderful service for those less fortunate. The summer</a:t>
            </a:r>
            <a:r>
              <a:rPr b="0" i="0" lang="en-US" sz="2400" u="none" cap="none" strike="noStrike">
                <a:solidFill>
                  <a:srgbClr val="143348"/>
                </a:solidFill>
                <a:latin typeface="Arial"/>
                <a:ea typeface="Arial"/>
                <a:cs typeface="Arial"/>
                <a:sym typeface="Arial"/>
              </a:rPr>
              <a:t> </a:t>
            </a:r>
            <a:r>
              <a:rPr b="0" i="0" lang="en-US" sz="2400" u="none" cap="none" strike="noStrike">
                <a:solidFill>
                  <a:srgbClr val="143348"/>
                </a:solidFill>
                <a:latin typeface="Helvetica Neue"/>
                <a:ea typeface="Helvetica Neue"/>
                <a:cs typeface="Helvetica Neue"/>
                <a:sym typeface="Helvetica Neue"/>
              </a:rPr>
              <a:t>months see their shelves run quite empty and they have a huge need for donations, this is where</a:t>
            </a:r>
            <a:r>
              <a:rPr b="0" i="0" lang="en-US" sz="2400" u="none" cap="none" strike="noStrike">
                <a:solidFill>
                  <a:srgbClr val="143348"/>
                </a:solidFill>
                <a:latin typeface="Arial"/>
                <a:ea typeface="Arial"/>
                <a:cs typeface="Arial"/>
                <a:sym typeface="Arial"/>
              </a:rPr>
              <a:t> </a:t>
            </a:r>
            <a:r>
              <a:rPr b="0" i="0" lang="en-US" sz="2400" u="none" cap="none" strike="noStrike">
                <a:solidFill>
                  <a:srgbClr val="143348"/>
                </a:solidFill>
                <a:latin typeface="Helvetica Neue"/>
                <a:ea typeface="Helvetica Neue"/>
                <a:cs typeface="Helvetica Neue"/>
                <a:sym typeface="Helvetica Neue"/>
              </a:rPr>
              <a:t>BOMBA is going to help!</a:t>
            </a:r>
            <a:endParaRPr b="0" i="0" sz="2400" u="none" cap="none" strike="noStrike">
              <a:solidFill>
                <a:srgbClr val="143348"/>
              </a:solidFill>
              <a:latin typeface="Helvetica Neue"/>
              <a:ea typeface="Helvetica Neue"/>
              <a:cs typeface="Helvetica Neue"/>
              <a:sym typeface="Helvetica Neue"/>
            </a:endParaRPr>
          </a:p>
          <a:p>
            <a:pPr indent="-381000" lvl="0" marL="457200" marR="0" rtl="0" algn="l">
              <a:lnSpc>
                <a:spcPct val="100000"/>
              </a:lnSpc>
              <a:spcBef>
                <a:spcPts val="0"/>
              </a:spcBef>
              <a:spcAft>
                <a:spcPts val="0"/>
              </a:spcAft>
              <a:buClr>
                <a:srgbClr val="143348"/>
              </a:buClr>
              <a:buSzPts val="2400"/>
              <a:buFont typeface="Helvetica Neue"/>
              <a:buChar char="●"/>
            </a:pPr>
            <a:r>
              <a:rPr b="0" i="0" lang="en-US" sz="2400" u="none" cap="none" strike="noStrike">
                <a:solidFill>
                  <a:srgbClr val="143348"/>
                </a:solidFill>
                <a:latin typeface="Helvetica Neue"/>
                <a:ea typeface="Helvetica Neue"/>
                <a:cs typeface="Helvetica Neue"/>
                <a:sym typeface="Helvetica Neue"/>
              </a:rPr>
              <a:t>The Salvation Army and Food Bank will have a truck on Picture Day collecting Food Donations throughout the day. – </a:t>
            </a:r>
            <a:r>
              <a:rPr b="1" i="0" lang="en-US" sz="2400" u="sng" cap="none" strike="noStrike">
                <a:solidFill>
                  <a:srgbClr val="143348"/>
                </a:solidFill>
                <a:latin typeface="Helvetica Neue"/>
                <a:ea typeface="Helvetica Neue"/>
                <a:cs typeface="Helvetica Neue"/>
                <a:sym typeface="Helvetica Neue"/>
              </a:rPr>
              <a:t>JUNE </a:t>
            </a:r>
            <a:r>
              <a:rPr b="1" lang="en-US" sz="2400" u="sng">
                <a:solidFill>
                  <a:srgbClr val="143348"/>
                </a:solidFill>
                <a:latin typeface="Helvetica Neue"/>
                <a:ea typeface="Helvetica Neue"/>
                <a:cs typeface="Helvetica Neue"/>
                <a:sym typeface="Helvetica Neue"/>
              </a:rPr>
              <a:t>7th &amp; 8</a:t>
            </a:r>
            <a:r>
              <a:rPr b="1" i="0" lang="en-US" sz="2400" u="sng" cap="none" strike="noStrike">
                <a:solidFill>
                  <a:srgbClr val="143348"/>
                </a:solidFill>
                <a:latin typeface="Helvetica Neue"/>
                <a:ea typeface="Helvetica Neue"/>
                <a:cs typeface="Helvetica Neue"/>
                <a:sym typeface="Helvetica Neue"/>
              </a:rPr>
              <a:t>th.</a:t>
            </a:r>
            <a:endParaRPr b="0" i="0" sz="2400" u="none" cap="none" strike="noStrike">
              <a:solidFill>
                <a:srgbClr val="143348"/>
              </a:solidFill>
              <a:latin typeface="Helvetica Neue"/>
              <a:ea typeface="Helvetica Neue"/>
              <a:cs typeface="Helvetica Neue"/>
              <a:sym typeface="Helvetica Neue"/>
            </a:endParaRPr>
          </a:p>
          <a:p>
            <a:pPr indent="-381000" lvl="0" marL="457200" marR="0" rtl="0" algn="l">
              <a:lnSpc>
                <a:spcPct val="100000"/>
              </a:lnSpc>
              <a:spcBef>
                <a:spcPts val="0"/>
              </a:spcBef>
              <a:spcAft>
                <a:spcPts val="0"/>
              </a:spcAft>
              <a:buClr>
                <a:srgbClr val="143348"/>
              </a:buClr>
              <a:buSzPts val="2400"/>
              <a:buFont typeface="Helvetica Neue"/>
              <a:buChar char="●"/>
            </a:pPr>
            <a:r>
              <a:rPr b="0" i="0" lang="en-US" sz="2400" u="none" cap="none" strike="noStrike">
                <a:solidFill>
                  <a:srgbClr val="143348"/>
                </a:solidFill>
                <a:latin typeface="Helvetica Neue"/>
                <a:ea typeface="Helvetica Neue"/>
                <a:cs typeface="Helvetica Neue"/>
                <a:sym typeface="Helvetica Neue"/>
              </a:rPr>
              <a:t>Last Year we raised 35,000 lbs for our community!</a:t>
            </a:r>
            <a:endParaRPr b="0" i="0" sz="2400" u="none" cap="none" strike="noStrike">
              <a:solidFill>
                <a:srgbClr val="143348"/>
              </a:solidFill>
              <a:latin typeface="Helvetica Neue"/>
              <a:ea typeface="Helvetica Neue"/>
              <a:cs typeface="Helvetica Neue"/>
              <a:sym typeface="Helvetica Neue"/>
            </a:endParaRPr>
          </a:p>
          <a:p>
            <a:pPr indent="-381000" lvl="0" marL="457200" marR="0" rtl="0" algn="l">
              <a:lnSpc>
                <a:spcPct val="100000"/>
              </a:lnSpc>
              <a:spcBef>
                <a:spcPts val="0"/>
              </a:spcBef>
              <a:spcAft>
                <a:spcPts val="0"/>
              </a:spcAft>
              <a:buClr>
                <a:srgbClr val="143348"/>
              </a:buClr>
              <a:buSzPts val="2400"/>
              <a:buFont typeface="Helvetica Neue"/>
              <a:buChar char="●"/>
            </a:pPr>
            <a:r>
              <a:rPr b="0" i="0" lang="en-US" sz="2400" u="none" cap="none" strike="noStrike">
                <a:solidFill>
                  <a:srgbClr val="143348"/>
                </a:solidFill>
                <a:latin typeface="Helvetica Neue"/>
                <a:ea typeface="Helvetica Neue"/>
                <a:cs typeface="Helvetica Neue"/>
                <a:sym typeface="Helvetica Neue"/>
              </a:rPr>
              <a:t>Please give what you can. BIG or SMALL, all donations are welcomed.</a:t>
            </a:r>
            <a:endParaRPr b="0" i="0" sz="24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7"/>
          <p:cNvSpPr/>
          <p:nvPr/>
        </p:nvSpPr>
        <p:spPr>
          <a:xfrm>
            <a:off x="0" y="0"/>
            <a:ext cx="12192000" cy="5859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2" name="Google Shape;272;p27"/>
          <p:cNvSpPr txBox="1"/>
          <p:nvPr>
            <p:ph type="ctrTitle"/>
          </p:nvPr>
        </p:nvSpPr>
        <p:spPr>
          <a:xfrm>
            <a:off x="-9" y="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Important Dates</a:t>
            </a:r>
            <a:endParaRPr b="1" sz="4900">
              <a:solidFill>
                <a:srgbClr val="143348"/>
              </a:solidFill>
            </a:endParaRPr>
          </a:p>
        </p:txBody>
      </p:sp>
      <p:sp>
        <p:nvSpPr>
          <p:cNvPr id="273" name="Google Shape;273;p27"/>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aphicFrame>
        <p:nvGraphicFramePr>
          <p:cNvPr id="274" name="Google Shape;274;p27"/>
          <p:cNvGraphicFramePr/>
          <p:nvPr/>
        </p:nvGraphicFramePr>
        <p:xfrm>
          <a:off x="929128" y="936818"/>
          <a:ext cx="3000000" cy="3000000"/>
        </p:xfrm>
        <a:graphic>
          <a:graphicData uri="http://schemas.openxmlformats.org/drawingml/2006/table">
            <a:tbl>
              <a:tblPr bandRow="1" firstRow="1">
                <a:noFill/>
                <a:tableStyleId>{CB02DC3F-7FD6-44F0-9C62-548289FE3E15}</a:tableStyleId>
              </a:tblPr>
              <a:tblGrid>
                <a:gridCol w="3486850"/>
                <a:gridCol w="1925375"/>
                <a:gridCol w="4921525"/>
              </a:tblGrid>
              <a:tr h="430525">
                <a:tc>
                  <a:txBody>
                    <a:bodyPr/>
                    <a:lstStyle/>
                    <a:p>
                      <a:pPr indent="0" lvl="0" marL="0" marR="0" rtl="0" algn="l">
                        <a:lnSpc>
                          <a:spcPct val="100000"/>
                        </a:lnSpc>
                        <a:spcBef>
                          <a:spcPts val="0"/>
                        </a:spcBef>
                        <a:spcAft>
                          <a:spcPts val="0"/>
                        </a:spcAft>
                        <a:buClr>
                          <a:srgbClr val="000000"/>
                        </a:buClr>
                        <a:buSzPts val="1800"/>
                        <a:buFont typeface="Arial"/>
                        <a:buNone/>
                      </a:pPr>
                      <a:r>
                        <a:rPr lang="en-US" sz="2500" u="none" cap="none" strike="noStrike">
                          <a:solidFill>
                            <a:srgbClr val="143348"/>
                          </a:solidFill>
                        </a:rPr>
                        <a:t>Activity|Event</a:t>
                      </a:r>
                      <a:endParaRPr sz="21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2500" u="none" cap="none" strike="noStrike">
                          <a:solidFill>
                            <a:srgbClr val="143348"/>
                          </a:solidFill>
                        </a:rPr>
                        <a:t>Key Dates</a:t>
                      </a:r>
                      <a:endParaRPr sz="21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2500"/>
                        <a:buFont typeface="Arial"/>
                        <a:buNone/>
                      </a:pPr>
                      <a:r>
                        <a:rPr lang="en-US" sz="2500" u="none" cap="none" strike="noStrike">
                          <a:solidFill>
                            <a:srgbClr val="143348"/>
                          </a:solidFill>
                        </a:rPr>
                        <a:t>Timing|Notes</a:t>
                      </a:r>
                      <a:endParaRPr sz="2500" u="none" cap="none" strike="noStrike">
                        <a:solidFill>
                          <a:srgbClr val="143348"/>
                        </a:solidFill>
                      </a:endParaRPr>
                    </a:p>
                  </a:txBody>
                  <a:tcPr marT="45725" marB="45725" marR="91450" marL="91450"/>
                </a:tc>
              </a:tr>
              <a:tr h="3656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Uniform &amp; Team Equipment</a:t>
                      </a:r>
                      <a:endParaRPr b="1" sz="1400" u="none" cap="none" strike="noStrike">
                        <a:solidFill>
                          <a:srgbClr val="143348"/>
                        </a:solidFill>
                      </a:endParaRPr>
                    </a:p>
                  </a:txBody>
                  <a:tcPr marT="45725" marB="45725" marR="91450" marL="91450"/>
                </a:tc>
                <a:tc gridSpan="2">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latin typeface="Calibri"/>
                          <a:ea typeface="Calibri"/>
                          <a:cs typeface="Calibri"/>
                          <a:sym typeface="Calibri"/>
                        </a:rPr>
                        <a:t>TB</a:t>
                      </a:r>
                      <a:r>
                        <a:rPr b="1" lang="en-US" sz="1800" u="none" cap="none" strike="noStrike">
                          <a:solidFill>
                            <a:srgbClr val="143348"/>
                          </a:solidFill>
                        </a:rPr>
                        <a:t>D</a:t>
                      </a:r>
                      <a:r>
                        <a:rPr b="1" lang="en-US" sz="1800" u="none" cap="none" strike="noStrike">
                          <a:solidFill>
                            <a:srgbClr val="143348"/>
                          </a:solidFill>
                          <a:latin typeface="Calibri"/>
                          <a:ea typeface="Calibri"/>
                          <a:cs typeface="Calibri"/>
                          <a:sym typeface="Calibri"/>
                        </a:rPr>
                        <a:t> in the next 2 weeks (coa</a:t>
                      </a:r>
                      <a:r>
                        <a:rPr b="1" lang="en-US" sz="1800" u="none" cap="none" strike="noStrike">
                          <a:solidFill>
                            <a:srgbClr val="143348"/>
                          </a:solidFill>
                        </a:rPr>
                        <a:t>ches meeting | May </a:t>
                      </a:r>
                      <a:r>
                        <a:rPr b="1" lang="en-US" sz="1800">
                          <a:solidFill>
                            <a:srgbClr val="143348"/>
                          </a:solidFill>
                        </a:rPr>
                        <a:t>3rd</a:t>
                      </a:r>
                      <a:r>
                        <a:rPr b="1" lang="en-US" sz="1800" u="none" cap="none" strike="noStrike">
                          <a:solidFill>
                            <a:srgbClr val="143348"/>
                          </a:solidFill>
                        </a:rPr>
                        <a:t>)</a:t>
                      </a:r>
                      <a:endParaRPr b="1" sz="1800" u="none" cap="none" strike="noStrike">
                        <a:solidFill>
                          <a:srgbClr val="143348"/>
                        </a:solidFill>
                        <a:latin typeface="Calibri"/>
                        <a:ea typeface="Calibri"/>
                        <a:cs typeface="Calibri"/>
                        <a:sym typeface="Calibri"/>
                      </a:endParaRPr>
                    </a:p>
                  </a:txBody>
                  <a:tcPr marT="45725" marB="45725" marR="91450" marL="91450"/>
                </a:tc>
                <a:tc hMerge="1"/>
              </a:tr>
              <a:tr h="365650">
                <a:tc>
                  <a:txBody>
                    <a:bodyPr/>
                    <a:lstStyle/>
                    <a:p>
                      <a:pPr indent="0" lvl="0" marL="0" marR="0" rtl="0" algn="l">
                        <a:lnSpc>
                          <a:spcPct val="100000"/>
                        </a:lnSpc>
                        <a:spcBef>
                          <a:spcPts val="0"/>
                        </a:spcBef>
                        <a:spcAft>
                          <a:spcPts val="0"/>
                        </a:spcAft>
                        <a:buClr>
                          <a:schemeClr val="dk1"/>
                        </a:buClr>
                        <a:buSzPts val="1800"/>
                        <a:buFont typeface="Arial"/>
                        <a:buNone/>
                      </a:pPr>
                      <a:r>
                        <a:rPr b="1" lang="en-US" sz="1800" u="none" cap="none" strike="noStrike">
                          <a:solidFill>
                            <a:srgbClr val="143348"/>
                          </a:solidFill>
                        </a:rPr>
                        <a:t>Start of Season</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1800"/>
                        <a:buFont typeface="Arial"/>
                        <a:buNone/>
                      </a:pPr>
                      <a:r>
                        <a:rPr b="1" lang="en-US" sz="1800" u="none" cap="none" strike="noStrike">
                          <a:solidFill>
                            <a:srgbClr val="143348"/>
                          </a:solidFill>
                        </a:rPr>
                        <a:t>May 1</a:t>
                      </a:r>
                      <a:r>
                        <a:rPr b="1" lang="en-US" sz="1800">
                          <a:solidFill>
                            <a:srgbClr val="143348"/>
                          </a:solidFill>
                        </a:rPr>
                        <a:t>2</a:t>
                      </a:r>
                      <a:r>
                        <a:rPr b="1" lang="en-US" sz="1800" u="none" cap="none" strike="noStrike">
                          <a:solidFill>
                            <a:srgbClr val="143348"/>
                          </a:solidFill>
                        </a:rPr>
                        <a:t>th</a:t>
                      </a:r>
                      <a:endParaRPr sz="1400" u="none" cap="none" strike="noStrike"/>
                    </a:p>
                  </a:txBody>
                  <a:tcPr marT="45725" marB="45725" marR="91450" marL="91450">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Exhibition games will take place 1st week</a:t>
                      </a:r>
                      <a:endParaRPr b="1" sz="1800" u="none" cap="none" strike="noStrike">
                        <a:solidFill>
                          <a:srgbClr val="143348"/>
                        </a:solidFill>
                      </a:endParaRPr>
                    </a:p>
                  </a:txBody>
                  <a:tcPr marT="45725" marB="45725" marR="91450" marL="91450">
                    <a:lnB cap="flat" cmpd="sng" w="12700">
                      <a:solidFill>
                        <a:schemeClr val="lt1"/>
                      </a:solidFill>
                      <a:prstDash val="solid"/>
                      <a:round/>
                      <a:headEnd len="sm" w="sm" type="none"/>
                      <a:tailEnd len="sm" w="sm" type="none"/>
                    </a:lnB>
                  </a:tcPr>
                </a:tc>
              </a:tr>
              <a:tr h="365650">
                <a:tc>
                  <a:txBody>
                    <a:bodyPr/>
                    <a:lstStyle/>
                    <a:p>
                      <a:pPr indent="0" lvl="0" marL="0" marR="0" rtl="0" algn="l">
                        <a:lnSpc>
                          <a:spcPct val="100000"/>
                        </a:lnSpc>
                        <a:spcBef>
                          <a:spcPts val="0"/>
                        </a:spcBef>
                        <a:spcAft>
                          <a:spcPts val="0"/>
                        </a:spcAft>
                        <a:buClr>
                          <a:schemeClr val="dk1"/>
                        </a:buClr>
                        <a:buSzPts val="1100"/>
                        <a:buFont typeface="Arial"/>
                        <a:buNone/>
                      </a:pPr>
                      <a:r>
                        <a:rPr b="1" lang="en-US" sz="1800" u="none" cap="none" strike="noStrike">
                          <a:solidFill>
                            <a:srgbClr val="143348"/>
                          </a:solidFill>
                        </a:rPr>
                        <a:t>Start of Season for entry Levels</a:t>
                      </a:r>
                      <a:endParaRPr sz="1400" u="none" cap="none" strike="noStrike"/>
                    </a:p>
                  </a:txBody>
                  <a:tcPr marT="45725" marB="45725" marR="91450" marL="91450">
                    <a:lnR cap="flat" cmpd="sng" w="12700">
                      <a:solidFill>
                        <a:schemeClr val="lt1"/>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May 2</a:t>
                      </a:r>
                      <a:r>
                        <a:rPr b="1" lang="en-US" sz="1800">
                          <a:solidFill>
                            <a:srgbClr val="143348"/>
                          </a:solidFill>
                        </a:rPr>
                        <a:t>0th</a:t>
                      </a:r>
                      <a:r>
                        <a:rPr b="1" lang="en-US" sz="1800" u="none" cap="none" strike="noStrike">
                          <a:solidFill>
                            <a:srgbClr val="143348"/>
                          </a:solidFill>
                        </a:rPr>
                        <a:t> </a:t>
                      </a:r>
                      <a:endParaRPr sz="1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Arial"/>
                        <a:buNone/>
                      </a:pPr>
                      <a:r>
                        <a:rPr b="1" lang="en-US" sz="1800" u="none" cap="none" strike="noStrike">
                          <a:solidFill>
                            <a:srgbClr val="143348"/>
                          </a:solidFill>
                        </a:rPr>
                        <a:t>Get ready for some FUN!</a:t>
                      </a:r>
                      <a:endParaRPr b="1" sz="1800" u="none" cap="none" strike="noStrike">
                        <a:solidFill>
                          <a:srgbClr val="143348"/>
                        </a:solidFill>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3656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Photo Days &amp; Food Drive</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June </a:t>
                      </a:r>
                      <a:r>
                        <a:rPr b="1" lang="en-US" sz="1800">
                          <a:solidFill>
                            <a:srgbClr val="143348"/>
                          </a:solidFill>
                        </a:rPr>
                        <a:t>7</a:t>
                      </a:r>
                      <a:r>
                        <a:rPr b="1" lang="en-US" sz="1800" u="none" cap="none" strike="noStrike">
                          <a:solidFill>
                            <a:srgbClr val="143348"/>
                          </a:solidFill>
                        </a:rPr>
                        <a:t>th &amp; </a:t>
                      </a:r>
                      <a:r>
                        <a:rPr b="1" lang="en-US" sz="1800">
                          <a:solidFill>
                            <a:srgbClr val="143348"/>
                          </a:solidFill>
                        </a:rPr>
                        <a:t>8</a:t>
                      </a:r>
                      <a:r>
                        <a:rPr b="1" lang="en-US" sz="1800" u="none" cap="none" strike="noStrike">
                          <a:solidFill>
                            <a:srgbClr val="143348"/>
                          </a:solidFill>
                        </a:rPr>
                        <a:t>th</a:t>
                      </a:r>
                      <a:endParaRPr sz="1400" u="none" cap="none" strike="noStrike"/>
                    </a:p>
                  </a:txBody>
                  <a:tcPr marT="45725" marB="45725" marR="91450" marL="9145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Schedules for team slots will be released prior to photo days</a:t>
                      </a:r>
                      <a:endParaRPr b="1" sz="1800" u="none" cap="none" strike="noStrike">
                        <a:solidFill>
                          <a:srgbClr val="143348"/>
                        </a:solidFill>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3656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All Star Day</a:t>
                      </a:r>
                      <a:endParaRPr sz="1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July </a:t>
                      </a:r>
                      <a:r>
                        <a:rPr b="1" lang="en-US" sz="1800">
                          <a:solidFill>
                            <a:srgbClr val="143348"/>
                          </a:solidFill>
                        </a:rPr>
                        <a:t>19</a:t>
                      </a:r>
                      <a:r>
                        <a:rPr b="1" lang="en-US" sz="1800" u="none" cap="none" strike="noStrike">
                          <a:solidFill>
                            <a:srgbClr val="143348"/>
                          </a:solidFill>
                        </a:rPr>
                        <a:t>th</a:t>
                      </a:r>
                      <a:endParaRPr sz="1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7UHL &amp; older</a:t>
                      </a:r>
                      <a:endParaRPr b="1" sz="1800" u="none" cap="none" strike="noStrike">
                        <a:solidFill>
                          <a:srgbClr val="143348"/>
                        </a:solidFill>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3656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Fun Day &amp; End of Season</a:t>
                      </a:r>
                      <a:endParaRPr sz="1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July 2</a:t>
                      </a:r>
                      <a:r>
                        <a:rPr b="1" lang="en-US" sz="1800">
                          <a:solidFill>
                            <a:srgbClr val="143348"/>
                          </a:solidFill>
                        </a:rPr>
                        <a:t>6</a:t>
                      </a:r>
                      <a:r>
                        <a:rPr b="1" lang="en-US" sz="1800" u="none" cap="none" strike="noStrike">
                          <a:solidFill>
                            <a:srgbClr val="143348"/>
                          </a:solidFill>
                        </a:rPr>
                        <a:t>th</a:t>
                      </a:r>
                      <a:endParaRPr sz="1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Challenger, Jr. TBall, Sr. TBall &amp; Jr. Coach Pitch</a:t>
                      </a:r>
                      <a:endParaRPr b="1" sz="1800" u="none" cap="none" strike="noStrike">
                        <a:solidFill>
                          <a:srgbClr val="143348"/>
                        </a:solidFill>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2860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Championship Day </a:t>
                      </a:r>
                      <a:endParaRPr sz="1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August </a:t>
                      </a:r>
                      <a:r>
                        <a:rPr b="1" lang="en-US" sz="1800">
                          <a:solidFill>
                            <a:srgbClr val="143348"/>
                          </a:solidFill>
                        </a:rPr>
                        <a:t>9</a:t>
                      </a:r>
                      <a:r>
                        <a:rPr b="1" lang="en-US" sz="1800" u="none" cap="none" strike="noStrike">
                          <a:solidFill>
                            <a:srgbClr val="143348"/>
                          </a:solidFill>
                        </a:rPr>
                        <a:t>th</a:t>
                      </a:r>
                      <a:endParaRPr sz="1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Details TBC</a:t>
                      </a:r>
                      <a:endParaRPr b="1" sz="1800" u="none" cap="none" strike="noStrike">
                        <a:solidFill>
                          <a:srgbClr val="143348"/>
                        </a:solidFill>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3656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End of Year Awards Banquet</a:t>
                      </a:r>
                      <a:endParaRPr sz="1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September 7th</a:t>
                      </a:r>
                      <a:endParaRPr sz="1400" u="none" cap="none" strike="noStrike"/>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b="1" lang="en-US" sz="1800" u="none" cap="none" strike="noStrike">
                          <a:solidFill>
                            <a:srgbClr val="143348"/>
                          </a:solidFill>
                        </a:rPr>
                        <a:t>Details TBC</a:t>
                      </a:r>
                      <a:endParaRPr b="1" sz="1800" u="none" cap="none" strike="noStrike">
                        <a:solidFill>
                          <a:srgbClr val="143348"/>
                        </a:solidFill>
                      </a:endParaRPr>
                    </a:p>
                  </a:txBody>
                  <a:tcPr marT="45725" marB="45725" marR="91450" marL="9145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tcPr>
                </a:tc>
              </a:tr>
            </a:tbl>
          </a:graphicData>
        </a:graphic>
      </p:graphicFrame>
      <p:pic>
        <p:nvPicPr>
          <p:cNvPr id="275" name="Google Shape;275;p27"/>
          <p:cNvPicPr preferRelativeResize="0"/>
          <p:nvPr/>
        </p:nvPicPr>
        <p:blipFill rotWithShape="1">
          <a:blip r:embed="rId3">
            <a:alphaModFix/>
          </a:blip>
          <a:srcRect b="0" l="0" r="0" t="0"/>
          <a:stretch/>
        </p:blipFill>
        <p:spPr>
          <a:xfrm rot="-468541">
            <a:off x="61551" y="5421343"/>
            <a:ext cx="1566882" cy="1013072"/>
          </a:xfrm>
          <a:prstGeom prst="rect">
            <a:avLst/>
          </a:prstGeom>
          <a:noFill/>
          <a:ln>
            <a:noFill/>
          </a:ln>
        </p:spPr>
      </p:pic>
      <p:pic>
        <p:nvPicPr>
          <p:cNvPr id="276" name="Google Shape;276;p27"/>
          <p:cNvPicPr preferRelativeResize="0"/>
          <p:nvPr/>
        </p:nvPicPr>
        <p:blipFill rotWithShape="1">
          <a:blip r:embed="rId4">
            <a:alphaModFix/>
          </a:blip>
          <a:srcRect b="0" l="0" r="0" t="0"/>
          <a:stretch/>
        </p:blipFill>
        <p:spPr>
          <a:xfrm>
            <a:off x="1780085" y="5550191"/>
            <a:ext cx="1335893" cy="755374"/>
          </a:xfrm>
          <a:prstGeom prst="rect">
            <a:avLst/>
          </a:prstGeom>
          <a:noFill/>
          <a:ln>
            <a:noFill/>
          </a:ln>
        </p:spPr>
      </p:pic>
      <p:pic>
        <p:nvPicPr>
          <p:cNvPr id="277" name="Google Shape;277;p27"/>
          <p:cNvPicPr preferRelativeResize="0"/>
          <p:nvPr/>
        </p:nvPicPr>
        <p:blipFill rotWithShape="1">
          <a:blip r:embed="rId5">
            <a:alphaModFix/>
          </a:blip>
          <a:srcRect b="0" l="0" r="0" t="0"/>
          <a:stretch/>
        </p:blipFill>
        <p:spPr>
          <a:xfrm>
            <a:off x="7825967" y="6587966"/>
            <a:ext cx="4366040" cy="46541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8"/>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84" name="Google Shape;284;p28"/>
          <p:cNvPicPr preferRelativeResize="0"/>
          <p:nvPr/>
        </p:nvPicPr>
        <p:blipFill rotWithShape="1">
          <a:blip r:embed="rId3">
            <a:alphaModFix/>
          </a:blip>
          <a:srcRect b="0" l="0" r="0" t="0"/>
          <a:stretch/>
        </p:blipFill>
        <p:spPr>
          <a:xfrm rot="-468541">
            <a:off x="61551" y="5421343"/>
            <a:ext cx="1566882" cy="1013072"/>
          </a:xfrm>
          <a:prstGeom prst="rect">
            <a:avLst/>
          </a:prstGeom>
          <a:noFill/>
          <a:ln>
            <a:noFill/>
          </a:ln>
        </p:spPr>
      </p:pic>
      <p:pic>
        <p:nvPicPr>
          <p:cNvPr id="285" name="Google Shape;285;p28"/>
          <p:cNvPicPr preferRelativeResize="0"/>
          <p:nvPr/>
        </p:nvPicPr>
        <p:blipFill rotWithShape="1">
          <a:blip r:embed="rId4">
            <a:alphaModFix/>
          </a:blip>
          <a:srcRect b="0" l="0" r="0" t="0"/>
          <a:stretch/>
        </p:blipFill>
        <p:spPr>
          <a:xfrm>
            <a:off x="1780085" y="5550191"/>
            <a:ext cx="1335893" cy="755374"/>
          </a:xfrm>
          <a:prstGeom prst="rect">
            <a:avLst/>
          </a:prstGeom>
          <a:noFill/>
          <a:ln>
            <a:noFill/>
          </a:ln>
        </p:spPr>
      </p:pic>
      <p:pic>
        <p:nvPicPr>
          <p:cNvPr id="286" name="Google Shape;286;p28"/>
          <p:cNvPicPr preferRelativeResize="0"/>
          <p:nvPr/>
        </p:nvPicPr>
        <p:blipFill rotWithShape="1">
          <a:blip r:embed="rId5">
            <a:alphaModFix/>
          </a:blip>
          <a:srcRect b="0" l="0" r="0" t="0"/>
          <a:stretch/>
        </p:blipFill>
        <p:spPr>
          <a:xfrm>
            <a:off x="7825967" y="6587966"/>
            <a:ext cx="4366040" cy="465415"/>
          </a:xfrm>
          <a:prstGeom prst="rect">
            <a:avLst/>
          </a:prstGeom>
          <a:noFill/>
          <a:ln>
            <a:noFill/>
          </a:ln>
        </p:spPr>
      </p:pic>
      <p:sp>
        <p:nvSpPr>
          <p:cNvPr id="287" name="Google Shape;287;p28"/>
          <p:cNvSpPr txBox="1"/>
          <p:nvPr/>
        </p:nvSpPr>
        <p:spPr>
          <a:xfrm>
            <a:off x="548850" y="1508875"/>
            <a:ext cx="11094300" cy="30297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US" sz="2200">
                <a:solidFill>
                  <a:srgbClr val="080809"/>
                </a:solidFill>
                <a:highlight>
                  <a:srgbClr val="FFFFFF"/>
                </a:highlight>
                <a:latin typeface="Helvetica Neue"/>
                <a:ea typeface="Helvetica Neue"/>
                <a:cs typeface="Helvetica Neue"/>
                <a:sym typeface="Helvetica Neue"/>
              </a:rPr>
              <a:t>Join us at The Yard on Saturday May 19th from 9AM - 4PM for a full day of fun, games, and community spirit!</a:t>
            </a:r>
            <a:endParaRPr sz="2200">
              <a:solidFill>
                <a:srgbClr val="080809"/>
              </a:solidFill>
              <a:highlight>
                <a:srgbClr val="FFFFFF"/>
              </a:highlight>
              <a:latin typeface="Helvetica Neue"/>
              <a:ea typeface="Helvetica Neue"/>
              <a:cs typeface="Helvetica Neue"/>
              <a:sym typeface="Helvetica Neue"/>
            </a:endParaRPr>
          </a:p>
          <a:p>
            <a:pPr indent="0" lvl="0" marL="0" rtl="0" algn="l">
              <a:lnSpc>
                <a:spcPct val="100000"/>
              </a:lnSpc>
              <a:spcBef>
                <a:spcPts val="0"/>
              </a:spcBef>
              <a:spcAft>
                <a:spcPts val="0"/>
              </a:spcAft>
              <a:buNone/>
            </a:pPr>
            <a:r>
              <a:t/>
            </a:r>
            <a:endParaRPr sz="2200">
              <a:solidFill>
                <a:srgbClr val="080809"/>
              </a:solidFill>
              <a:highlight>
                <a:srgbClr val="FFFFFF"/>
              </a:highlight>
              <a:latin typeface="Helvetica Neue"/>
              <a:ea typeface="Helvetica Neue"/>
              <a:cs typeface="Helvetica Neue"/>
              <a:sym typeface="Helvetica Neue"/>
            </a:endParaRPr>
          </a:p>
          <a:p>
            <a:pPr indent="-323850" lvl="0" marL="457200" rtl="0" algn="l">
              <a:lnSpc>
                <a:spcPct val="100000"/>
              </a:lnSpc>
              <a:spcBef>
                <a:spcPts val="0"/>
              </a:spcBef>
              <a:spcAft>
                <a:spcPts val="0"/>
              </a:spcAft>
              <a:buClr>
                <a:srgbClr val="080809"/>
              </a:buClr>
              <a:buSzPts val="1500"/>
              <a:buFont typeface="Helvetica Neue"/>
              <a:buChar char="●"/>
            </a:pPr>
            <a:r>
              <a:rPr lang="en-US" sz="1500">
                <a:solidFill>
                  <a:srgbClr val="080809"/>
                </a:solidFill>
                <a:highlight>
                  <a:srgbClr val="FFFFFF"/>
                </a:highlight>
                <a:latin typeface="Helvetica Neue"/>
                <a:ea typeface="Helvetica Neue"/>
                <a:cs typeface="Helvetica Neue"/>
                <a:sym typeface="Helvetica Neue"/>
              </a:rPr>
              <a:t>B</a:t>
            </a:r>
            <a:r>
              <a:rPr lang="en-US" sz="1500">
                <a:solidFill>
                  <a:srgbClr val="080809"/>
                </a:solidFill>
                <a:highlight>
                  <a:srgbClr val="FFFFFF"/>
                </a:highlight>
                <a:latin typeface="Helvetica Neue"/>
                <a:ea typeface="Helvetica Neue"/>
                <a:cs typeface="Helvetica Neue"/>
                <a:sym typeface="Helvetica Neue"/>
              </a:rPr>
              <a:t>BQ 12PM–2PM</a:t>
            </a:r>
            <a:endParaRPr sz="1500">
              <a:solidFill>
                <a:srgbClr val="080809"/>
              </a:solidFill>
              <a:highlight>
                <a:srgbClr val="FFFFFF"/>
              </a:highlight>
              <a:latin typeface="Helvetica Neue"/>
              <a:ea typeface="Helvetica Neue"/>
              <a:cs typeface="Helvetica Neue"/>
              <a:sym typeface="Helvetica Neue"/>
            </a:endParaRPr>
          </a:p>
          <a:p>
            <a:pPr indent="-323850" lvl="0" marL="457200" rtl="0" algn="l">
              <a:lnSpc>
                <a:spcPct val="100000"/>
              </a:lnSpc>
              <a:spcBef>
                <a:spcPts val="0"/>
              </a:spcBef>
              <a:spcAft>
                <a:spcPts val="0"/>
              </a:spcAft>
              <a:buClr>
                <a:srgbClr val="080809"/>
              </a:buClr>
              <a:buSzPts val="1500"/>
              <a:buFont typeface="Helvetica Neue"/>
              <a:buChar char="●"/>
            </a:pPr>
            <a:r>
              <a:rPr lang="en-US" sz="1500">
                <a:solidFill>
                  <a:srgbClr val="080809"/>
                </a:solidFill>
                <a:highlight>
                  <a:srgbClr val="FFFFFF"/>
                </a:highlight>
                <a:latin typeface="Helvetica Neue"/>
                <a:ea typeface="Helvetica Neue"/>
                <a:cs typeface="Helvetica Neue"/>
                <a:sym typeface="Helvetica Neue"/>
              </a:rPr>
              <a:t>Drills &amp; Games by Strike Zone Training</a:t>
            </a:r>
            <a:endParaRPr sz="1500">
              <a:solidFill>
                <a:srgbClr val="080809"/>
              </a:solidFill>
              <a:highlight>
                <a:srgbClr val="FFFFFF"/>
              </a:highlight>
              <a:latin typeface="Helvetica Neue"/>
              <a:ea typeface="Helvetica Neue"/>
              <a:cs typeface="Helvetica Neue"/>
              <a:sym typeface="Helvetica Neue"/>
            </a:endParaRPr>
          </a:p>
          <a:p>
            <a:pPr indent="-323850" lvl="0" marL="457200" rtl="0" algn="l">
              <a:lnSpc>
                <a:spcPct val="100000"/>
              </a:lnSpc>
              <a:spcBef>
                <a:spcPts val="0"/>
              </a:spcBef>
              <a:spcAft>
                <a:spcPts val="0"/>
              </a:spcAft>
              <a:buClr>
                <a:srgbClr val="080809"/>
              </a:buClr>
              <a:buSzPts val="1500"/>
              <a:buFont typeface="Helvetica Neue"/>
              <a:buChar char="●"/>
            </a:pPr>
            <a:r>
              <a:rPr lang="en-US" sz="1500">
                <a:solidFill>
                  <a:srgbClr val="080809"/>
                </a:solidFill>
                <a:highlight>
                  <a:srgbClr val="FFFFFF"/>
                </a:highlight>
                <a:latin typeface="Helvetica Neue"/>
                <a:ea typeface="Helvetica Neue"/>
                <a:cs typeface="Helvetica Neue"/>
                <a:sym typeface="Helvetica Neue"/>
              </a:rPr>
              <a:t>Raffles &amp; Giveaways</a:t>
            </a:r>
            <a:endParaRPr sz="1500">
              <a:solidFill>
                <a:srgbClr val="080809"/>
              </a:solidFill>
              <a:highlight>
                <a:srgbClr val="FFFFFF"/>
              </a:highlight>
              <a:latin typeface="Helvetica Neue"/>
              <a:ea typeface="Helvetica Neue"/>
              <a:cs typeface="Helvetica Neue"/>
              <a:sym typeface="Helvetica Neue"/>
            </a:endParaRPr>
          </a:p>
          <a:p>
            <a:pPr indent="-323850" lvl="0" marL="457200" rtl="0" algn="l">
              <a:lnSpc>
                <a:spcPct val="100000"/>
              </a:lnSpc>
              <a:spcBef>
                <a:spcPts val="0"/>
              </a:spcBef>
              <a:spcAft>
                <a:spcPts val="0"/>
              </a:spcAft>
              <a:buClr>
                <a:srgbClr val="080809"/>
              </a:buClr>
              <a:buSzPts val="1500"/>
              <a:buFont typeface="Helvetica Neue"/>
              <a:buChar char="●"/>
            </a:pPr>
            <a:r>
              <a:rPr lang="en-US" sz="1500">
                <a:solidFill>
                  <a:srgbClr val="080809"/>
                </a:solidFill>
                <a:highlight>
                  <a:srgbClr val="FFFFFF"/>
                </a:highlight>
                <a:latin typeface="Helvetica Neue"/>
                <a:ea typeface="Helvetica Neue"/>
                <a:cs typeface="Helvetica Neue"/>
                <a:sym typeface="Helvetica Neue"/>
              </a:rPr>
              <a:t>Ice Cream Truck on site</a:t>
            </a:r>
            <a:endParaRPr sz="1500">
              <a:solidFill>
                <a:srgbClr val="080809"/>
              </a:solidFill>
              <a:highlight>
                <a:srgbClr val="FFFFFF"/>
              </a:highlight>
              <a:latin typeface="Helvetica Neue"/>
              <a:ea typeface="Helvetica Neue"/>
              <a:cs typeface="Helvetica Neue"/>
              <a:sym typeface="Helvetica Neue"/>
            </a:endParaRPr>
          </a:p>
          <a:p>
            <a:pPr indent="-323850" lvl="0" marL="457200" rtl="0" algn="l">
              <a:lnSpc>
                <a:spcPct val="100000"/>
              </a:lnSpc>
              <a:spcBef>
                <a:spcPts val="0"/>
              </a:spcBef>
              <a:spcAft>
                <a:spcPts val="0"/>
              </a:spcAft>
              <a:buClr>
                <a:srgbClr val="080809"/>
              </a:buClr>
              <a:buSzPts val="1500"/>
              <a:buFont typeface="Helvetica Neue"/>
              <a:buChar char="●"/>
            </a:pPr>
            <a:r>
              <a:rPr lang="en-US" sz="1500">
                <a:solidFill>
                  <a:srgbClr val="080809"/>
                </a:solidFill>
                <a:highlight>
                  <a:srgbClr val="FFFFFF"/>
                </a:highlight>
                <a:latin typeface="Helvetica Neue"/>
                <a:ea typeface="Helvetica Neue"/>
                <a:cs typeface="Helvetica Neue"/>
                <a:sym typeface="Helvetica Neue"/>
              </a:rPr>
              <a:t>Gear help from Corbett’s Source for Sports </a:t>
            </a:r>
            <a:endParaRPr sz="1500">
              <a:solidFill>
                <a:srgbClr val="080809"/>
              </a:solidFill>
              <a:highlight>
                <a:srgbClr val="FFFFFF"/>
              </a:highlight>
              <a:latin typeface="Helvetica Neue"/>
              <a:ea typeface="Helvetica Neue"/>
              <a:cs typeface="Helvetica Neue"/>
              <a:sym typeface="Helvetica Neue"/>
            </a:endParaRPr>
          </a:p>
          <a:p>
            <a:pPr indent="-323850" lvl="0" marL="457200" rtl="0" algn="l">
              <a:lnSpc>
                <a:spcPct val="100000"/>
              </a:lnSpc>
              <a:spcBef>
                <a:spcPts val="0"/>
              </a:spcBef>
              <a:spcAft>
                <a:spcPts val="0"/>
              </a:spcAft>
              <a:buClr>
                <a:srgbClr val="080809"/>
              </a:buClr>
              <a:buSzPts val="1500"/>
              <a:buFont typeface="Helvetica Neue"/>
              <a:buChar char="●"/>
            </a:pPr>
            <a:r>
              <a:rPr lang="en-US" sz="1500">
                <a:solidFill>
                  <a:srgbClr val="080809"/>
                </a:solidFill>
                <a:highlight>
                  <a:srgbClr val="FFFFFF"/>
                </a:highlight>
                <a:latin typeface="Helvetica Neue"/>
                <a:ea typeface="Helvetica Neue"/>
                <a:cs typeface="Helvetica Neue"/>
                <a:sym typeface="Helvetica Neue"/>
              </a:rPr>
              <a:t>Free flower to give to your biggest cheerleader for Mother's Day</a:t>
            </a:r>
            <a:endParaRPr sz="1500">
              <a:solidFill>
                <a:srgbClr val="080809"/>
              </a:solidFill>
              <a:highlight>
                <a:srgbClr val="FFFFFF"/>
              </a:highlight>
              <a:latin typeface="Helvetica Neue"/>
              <a:ea typeface="Helvetica Neue"/>
              <a:cs typeface="Helvetica Neue"/>
              <a:sym typeface="Helvetica Neue"/>
            </a:endParaRPr>
          </a:p>
          <a:p>
            <a:pPr indent="0" lvl="0" marL="0" rtl="0" algn="l">
              <a:lnSpc>
                <a:spcPct val="100000"/>
              </a:lnSpc>
              <a:spcBef>
                <a:spcPts val="1300"/>
              </a:spcBef>
              <a:spcAft>
                <a:spcPts val="0"/>
              </a:spcAft>
              <a:buNone/>
            </a:pPr>
            <a:r>
              <a:rPr lang="en-US" sz="1800">
                <a:solidFill>
                  <a:srgbClr val="080809"/>
                </a:solidFill>
                <a:highlight>
                  <a:srgbClr val="FFFFFF"/>
                </a:highlight>
                <a:latin typeface="Helvetica Neue"/>
                <a:ea typeface="Helvetica Neue"/>
                <a:cs typeface="Helvetica Neue"/>
                <a:sym typeface="Helvetica Neue"/>
              </a:rPr>
              <a:t>No registration required, all Burlington Baseball players are invited to attend! </a:t>
            </a:r>
            <a:endParaRPr sz="1800">
              <a:solidFill>
                <a:srgbClr val="080809"/>
              </a:solidFill>
              <a:highlight>
                <a:srgbClr val="FFFFFF"/>
              </a:highlight>
              <a:latin typeface="Helvetica Neue"/>
              <a:ea typeface="Helvetica Neue"/>
              <a:cs typeface="Helvetica Neue"/>
              <a:sym typeface="Helvetica Neue"/>
            </a:endParaRPr>
          </a:p>
        </p:txBody>
      </p:sp>
      <p:pic>
        <p:nvPicPr>
          <p:cNvPr id="288" name="Google Shape;288;p28" title="baseball is back (Presentation).png"/>
          <p:cNvPicPr preferRelativeResize="0"/>
          <p:nvPr/>
        </p:nvPicPr>
        <p:blipFill>
          <a:blip r:embed="rId6">
            <a:alphaModFix/>
          </a:blip>
          <a:stretch>
            <a:fillRect/>
          </a:stretch>
        </p:blipFill>
        <p:spPr>
          <a:xfrm>
            <a:off x="0" y="0"/>
            <a:ext cx="12192000" cy="5431115"/>
          </a:xfrm>
          <a:prstGeom prst="rect">
            <a:avLst/>
          </a:prstGeom>
          <a:noFill/>
          <a:ln>
            <a:noFill/>
          </a:ln>
        </p:spPr>
      </p:pic>
      <p:sp>
        <p:nvSpPr>
          <p:cNvPr id="289" name="Google Shape;289;p28"/>
          <p:cNvSpPr txBox="1"/>
          <p:nvPr/>
        </p:nvSpPr>
        <p:spPr>
          <a:xfrm>
            <a:off x="19950" y="2830925"/>
            <a:ext cx="12152100" cy="2444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2"/>
              </a:buClr>
              <a:buSzPts val="1900"/>
              <a:buFont typeface="Helvetica Neue"/>
              <a:buChar char="●"/>
            </a:pPr>
            <a:r>
              <a:rPr lang="en-US" sz="1900">
                <a:solidFill>
                  <a:schemeClr val="dk2"/>
                </a:solidFill>
                <a:highlight>
                  <a:srgbClr val="FFFFFF"/>
                </a:highlight>
                <a:latin typeface="Helvetica Neue"/>
                <a:ea typeface="Helvetica Neue"/>
                <a:cs typeface="Helvetica Neue"/>
                <a:sym typeface="Helvetica Neue"/>
              </a:rPr>
              <a:t>B</a:t>
            </a:r>
            <a:r>
              <a:rPr lang="en-US" sz="1900">
                <a:solidFill>
                  <a:schemeClr val="dk2"/>
                </a:solidFill>
                <a:highlight>
                  <a:srgbClr val="FFFFFF"/>
                </a:highlight>
                <a:latin typeface="Helvetica Neue"/>
                <a:ea typeface="Helvetica Neue"/>
                <a:cs typeface="Helvetica Neue"/>
                <a:sym typeface="Helvetica Neue"/>
              </a:rPr>
              <a:t>BQ 12PM–2PM</a:t>
            </a:r>
            <a:endParaRPr sz="1900">
              <a:solidFill>
                <a:schemeClr val="dk2"/>
              </a:solidFill>
              <a:highlight>
                <a:srgbClr val="FFFFFF"/>
              </a:highlight>
              <a:latin typeface="Helvetica Neue"/>
              <a:ea typeface="Helvetica Neue"/>
              <a:cs typeface="Helvetica Neue"/>
              <a:sym typeface="Helvetica Neue"/>
            </a:endParaRPr>
          </a:p>
          <a:p>
            <a:pPr indent="-349250" lvl="0" marL="457200" rtl="0" algn="l">
              <a:spcBef>
                <a:spcPts val="0"/>
              </a:spcBef>
              <a:spcAft>
                <a:spcPts val="0"/>
              </a:spcAft>
              <a:buClr>
                <a:schemeClr val="dk2"/>
              </a:buClr>
              <a:buSzPts val="1900"/>
              <a:buFont typeface="Helvetica Neue"/>
              <a:buChar char="●"/>
            </a:pPr>
            <a:r>
              <a:rPr lang="en-US" sz="1900">
                <a:solidFill>
                  <a:schemeClr val="dk2"/>
                </a:solidFill>
                <a:highlight>
                  <a:srgbClr val="FFFFFF"/>
                </a:highlight>
                <a:latin typeface="Helvetica Neue"/>
                <a:ea typeface="Helvetica Neue"/>
                <a:cs typeface="Helvetica Neue"/>
                <a:sym typeface="Helvetica Neue"/>
              </a:rPr>
              <a:t>Drills &amp; Games by Strike Zone Training</a:t>
            </a:r>
            <a:endParaRPr sz="1900">
              <a:solidFill>
                <a:schemeClr val="dk2"/>
              </a:solidFill>
              <a:highlight>
                <a:srgbClr val="FFFFFF"/>
              </a:highlight>
              <a:latin typeface="Helvetica Neue"/>
              <a:ea typeface="Helvetica Neue"/>
              <a:cs typeface="Helvetica Neue"/>
              <a:sym typeface="Helvetica Neue"/>
            </a:endParaRPr>
          </a:p>
          <a:p>
            <a:pPr indent="-349250" lvl="0" marL="457200" rtl="0" algn="l">
              <a:spcBef>
                <a:spcPts val="0"/>
              </a:spcBef>
              <a:spcAft>
                <a:spcPts val="0"/>
              </a:spcAft>
              <a:buClr>
                <a:schemeClr val="dk2"/>
              </a:buClr>
              <a:buSzPts val="1900"/>
              <a:buFont typeface="Helvetica Neue"/>
              <a:buChar char="●"/>
            </a:pPr>
            <a:r>
              <a:rPr lang="en-US" sz="1900">
                <a:solidFill>
                  <a:schemeClr val="dk2"/>
                </a:solidFill>
                <a:highlight>
                  <a:srgbClr val="FFFFFF"/>
                </a:highlight>
                <a:latin typeface="Helvetica Neue"/>
                <a:ea typeface="Helvetica Neue"/>
                <a:cs typeface="Helvetica Neue"/>
                <a:sym typeface="Helvetica Neue"/>
              </a:rPr>
              <a:t>Raffles &amp; Giveaways</a:t>
            </a:r>
            <a:endParaRPr sz="1900">
              <a:solidFill>
                <a:schemeClr val="dk2"/>
              </a:solidFill>
              <a:highlight>
                <a:srgbClr val="FFFFFF"/>
              </a:highlight>
              <a:latin typeface="Helvetica Neue"/>
              <a:ea typeface="Helvetica Neue"/>
              <a:cs typeface="Helvetica Neue"/>
              <a:sym typeface="Helvetica Neue"/>
            </a:endParaRPr>
          </a:p>
          <a:p>
            <a:pPr indent="-349250" lvl="0" marL="457200" rtl="0" algn="l">
              <a:spcBef>
                <a:spcPts val="0"/>
              </a:spcBef>
              <a:spcAft>
                <a:spcPts val="0"/>
              </a:spcAft>
              <a:buClr>
                <a:schemeClr val="dk2"/>
              </a:buClr>
              <a:buSzPts val="1900"/>
              <a:buFont typeface="Helvetica Neue"/>
              <a:buChar char="●"/>
            </a:pPr>
            <a:r>
              <a:rPr lang="en-US" sz="1900">
                <a:solidFill>
                  <a:schemeClr val="dk2"/>
                </a:solidFill>
                <a:highlight>
                  <a:srgbClr val="FFFFFF"/>
                </a:highlight>
                <a:latin typeface="Helvetica Neue"/>
                <a:ea typeface="Helvetica Neue"/>
                <a:cs typeface="Helvetica Neue"/>
                <a:sym typeface="Helvetica Neue"/>
              </a:rPr>
              <a:t>Ice Cream Truck on site</a:t>
            </a:r>
            <a:endParaRPr sz="1900">
              <a:solidFill>
                <a:schemeClr val="dk2"/>
              </a:solidFill>
              <a:highlight>
                <a:srgbClr val="FFFFFF"/>
              </a:highlight>
              <a:latin typeface="Helvetica Neue"/>
              <a:ea typeface="Helvetica Neue"/>
              <a:cs typeface="Helvetica Neue"/>
              <a:sym typeface="Helvetica Neue"/>
            </a:endParaRPr>
          </a:p>
          <a:p>
            <a:pPr indent="-349250" lvl="0" marL="457200" rtl="0" algn="l">
              <a:spcBef>
                <a:spcPts val="0"/>
              </a:spcBef>
              <a:spcAft>
                <a:spcPts val="0"/>
              </a:spcAft>
              <a:buClr>
                <a:schemeClr val="dk2"/>
              </a:buClr>
              <a:buSzPts val="1900"/>
              <a:buFont typeface="Helvetica Neue"/>
              <a:buChar char="●"/>
            </a:pPr>
            <a:r>
              <a:rPr lang="en-US" sz="1900">
                <a:solidFill>
                  <a:schemeClr val="dk2"/>
                </a:solidFill>
                <a:highlight>
                  <a:srgbClr val="FFFFFF"/>
                </a:highlight>
                <a:latin typeface="Helvetica Neue"/>
                <a:ea typeface="Helvetica Neue"/>
                <a:cs typeface="Helvetica Neue"/>
                <a:sym typeface="Helvetica Neue"/>
              </a:rPr>
              <a:t>Gear help from Corbett’s Source for Sports </a:t>
            </a:r>
            <a:endParaRPr sz="1900">
              <a:solidFill>
                <a:schemeClr val="dk2"/>
              </a:solidFill>
              <a:highlight>
                <a:srgbClr val="FFFFFF"/>
              </a:highlight>
              <a:latin typeface="Helvetica Neue"/>
              <a:ea typeface="Helvetica Neue"/>
              <a:cs typeface="Helvetica Neue"/>
              <a:sym typeface="Helvetica Neue"/>
            </a:endParaRPr>
          </a:p>
          <a:p>
            <a:pPr indent="-349250" lvl="0" marL="457200" rtl="0" algn="l">
              <a:spcBef>
                <a:spcPts val="0"/>
              </a:spcBef>
              <a:spcAft>
                <a:spcPts val="0"/>
              </a:spcAft>
              <a:buClr>
                <a:schemeClr val="dk2"/>
              </a:buClr>
              <a:buSzPts val="1900"/>
              <a:buFont typeface="Helvetica Neue"/>
              <a:buChar char="●"/>
            </a:pPr>
            <a:r>
              <a:rPr lang="en-US" sz="1900">
                <a:solidFill>
                  <a:schemeClr val="dk2"/>
                </a:solidFill>
                <a:highlight>
                  <a:srgbClr val="FFFFFF"/>
                </a:highlight>
                <a:latin typeface="Helvetica Neue"/>
                <a:ea typeface="Helvetica Neue"/>
                <a:cs typeface="Helvetica Neue"/>
                <a:sym typeface="Helvetica Neue"/>
              </a:rPr>
              <a:t>Free flower to give to your biggest cheerleader for Mother's Day </a:t>
            </a:r>
            <a:r>
              <a:rPr lang="en-US" sz="1500">
                <a:solidFill>
                  <a:schemeClr val="dk2"/>
                </a:solidFill>
                <a:highlight>
                  <a:srgbClr val="FFFFFF"/>
                </a:highlight>
                <a:latin typeface="Helvetica Neue"/>
                <a:ea typeface="Helvetica Neue"/>
                <a:cs typeface="Helvetica Neue"/>
                <a:sym typeface="Helvetica Neue"/>
              </a:rPr>
              <a:t>(limited supply)</a:t>
            </a:r>
            <a:endParaRPr sz="1500">
              <a:solidFill>
                <a:schemeClr val="dk2"/>
              </a:solidFill>
              <a:highlight>
                <a:srgbClr val="FFFFFF"/>
              </a:highlight>
              <a:latin typeface="Helvetica Neue"/>
              <a:ea typeface="Helvetica Neue"/>
              <a:cs typeface="Helvetica Neue"/>
              <a:sym typeface="Helvetica Neue"/>
            </a:endParaRPr>
          </a:p>
          <a:p>
            <a:pPr indent="0" lvl="0" marL="0" rtl="0" algn="l">
              <a:spcBef>
                <a:spcPts val="1300"/>
              </a:spcBef>
              <a:spcAft>
                <a:spcPts val="0"/>
              </a:spcAft>
              <a:buNone/>
            </a:pPr>
            <a:r>
              <a:rPr lang="en-US" sz="2200">
                <a:solidFill>
                  <a:schemeClr val="dk2"/>
                </a:solidFill>
                <a:highlight>
                  <a:srgbClr val="FFFFFF"/>
                </a:highlight>
                <a:latin typeface="Helvetica Neue"/>
                <a:ea typeface="Helvetica Neue"/>
                <a:cs typeface="Helvetica Neue"/>
                <a:sym typeface="Helvetica Neue"/>
              </a:rPr>
              <a:t>No registration required, all Burlington Baseball players are invited to attend! </a:t>
            </a:r>
            <a:endParaRPr sz="2200">
              <a:solidFill>
                <a:schemeClr val="dk2"/>
              </a:solidFill>
              <a:highlight>
                <a:srgbClr val="FFFFFF"/>
              </a:highlight>
              <a:latin typeface="Helvetica Neue"/>
              <a:ea typeface="Helvetica Neue"/>
              <a:cs typeface="Helvetica Neue"/>
              <a:sym typeface="Helvetica Neue"/>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29"/>
          <p:cNvSpPr/>
          <p:nvPr/>
        </p:nvSpPr>
        <p:spPr>
          <a:xfrm>
            <a:off x="0" y="3100"/>
            <a:ext cx="12192000" cy="5859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96" name="Google Shape;296;p29"/>
          <p:cNvSpPr txBox="1"/>
          <p:nvPr>
            <p:ph type="ctrTitle"/>
          </p:nvPr>
        </p:nvSpPr>
        <p:spPr>
          <a:xfrm>
            <a:off x="0" y="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Additional Information</a:t>
            </a:r>
            <a:endParaRPr b="1" sz="4900">
              <a:solidFill>
                <a:srgbClr val="143348"/>
              </a:solidFill>
            </a:endParaRPr>
          </a:p>
        </p:txBody>
      </p:sp>
      <p:pic>
        <p:nvPicPr>
          <p:cNvPr id="297" name="Google Shape;297;p29"/>
          <p:cNvPicPr preferRelativeResize="0"/>
          <p:nvPr/>
        </p:nvPicPr>
        <p:blipFill rotWithShape="1">
          <a:blip r:embed="rId3">
            <a:alphaModFix/>
          </a:blip>
          <a:srcRect b="0" l="0" r="0" t="0"/>
          <a:stretch/>
        </p:blipFill>
        <p:spPr>
          <a:xfrm rot="-468541">
            <a:off x="176901" y="5305993"/>
            <a:ext cx="1566882" cy="1013072"/>
          </a:xfrm>
          <a:prstGeom prst="rect">
            <a:avLst/>
          </a:prstGeom>
          <a:noFill/>
          <a:ln>
            <a:noFill/>
          </a:ln>
        </p:spPr>
      </p:pic>
      <p:pic>
        <p:nvPicPr>
          <p:cNvPr id="298" name="Google Shape;298;p29"/>
          <p:cNvPicPr preferRelativeResize="0"/>
          <p:nvPr/>
        </p:nvPicPr>
        <p:blipFill rotWithShape="1">
          <a:blip r:embed="rId4">
            <a:alphaModFix/>
          </a:blip>
          <a:srcRect b="0" l="0" r="0" t="0"/>
          <a:stretch/>
        </p:blipFill>
        <p:spPr>
          <a:xfrm>
            <a:off x="1895435" y="5434841"/>
            <a:ext cx="1335893" cy="755374"/>
          </a:xfrm>
          <a:prstGeom prst="rect">
            <a:avLst/>
          </a:prstGeom>
          <a:noFill/>
          <a:ln>
            <a:noFill/>
          </a:ln>
        </p:spPr>
      </p:pic>
      <p:sp>
        <p:nvSpPr>
          <p:cNvPr id="299" name="Google Shape;299;p29"/>
          <p:cNvSpPr txBox="1"/>
          <p:nvPr/>
        </p:nvSpPr>
        <p:spPr>
          <a:xfrm>
            <a:off x="6356775" y="187213"/>
            <a:ext cx="5588400" cy="5233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14334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2200" u="sng" cap="none" strike="noStrike">
                <a:solidFill>
                  <a:srgbClr val="143348"/>
                </a:solidFill>
                <a:latin typeface="Calibri"/>
                <a:ea typeface="Calibri"/>
                <a:cs typeface="Calibri"/>
                <a:sym typeface="Calibri"/>
              </a:rPr>
              <a:t>7UHL and </a:t>
            </a:r>
            <a:r>
              <a:rPr lang="en-US" sz="2200" u="sng">
                <a:solidFill>
                  <a:srgbClr val="143348"/>
                </a:solidFill>
                <a:latin typeface="Calibri"/>
                <a:ea typeface="Calibri"/>
                <a:cs typeface="Calibri"/>
                <a:sym typeface="Calibri"/>
              </a:rPr>
              <a:t>a</a:t>
            </a:r>
            <a:r>
              <a:rPr b="0" i="0" lang="en-US" sz="2200" u="sng" cap="none" strike="noStrike">
                <a:solidFill>
                  <a:srgbClr val="143348"/>
                </a:solidFill>
                <a:latin typeface="Calibri"/>
                <a:ea typeface="Calibri"/>
                <a:cs typeface="Calibri"/>
                <a:sym typeface="Calibri"/>
              </a:rPr>
              <a:t>bove also includes</a:t>
            </a:r>
            <a:endParaRPr b="0" i="0" sz="1800" u="sng" cap="none" strike="noStrike">
              <a:solidFill>
                <a:srgbClr val="143348"/>
              </a:solidFill>
              <a:latin typeface="Arial"/>
              <a:ea typeface="Arial"/>
              <a:cs typeface="Arial"/>
              <a:sym typeface="Arial"/>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Pants</a:t>
            </a:r>
            <a:endParaRPr b="0" i="0" sz="1800" u="none" cap="none" strike="noStrike">
              <a:solidFill>
                <a:srgbClr val="143348"/>
              </a:solidFill>
              <a:latin typeface="Arial"/>
              <a:ea typeface="Arial"/>
              <a:cs typeface="Arial"/>
              <a:sym typeface="Arial"/>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Socks</a:t>
            </a:r>
            <a:endParaRPr b="0" i="0" sz="18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2200" u="sng">
              <a:solidFill>
                <a:srgbClr val="14334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2200" u="sng" cap="none" strike="noStrike">
                <a:solidFill>
                  <a:srgbClr val="143348"/>
                </a:solidFill>
                <a:latin typeface="Calibri"/>
                <a:ea typeface="Calibri"/>
                <a:cs typeface="Calibri"/>
                <a:sym typeface="Calibri"/>
              </a:rPr>
              <a:t>15UHL and </a:t>
            </a:r>
            <a:r>
              <a:rPr lang="en-US" sz="2200" u="sng">
                <a:solidFill>
                  <a:srgbClr val="143348"/>
                </a:solidFill>
                <a:latin typeface="Calibri"/>
                <a:ea typeface="Calibri"/>
                <a:cs typeface="Calibri"/>
                <a:sym typeface="Calibri"/>
              </a:rPr>
              <a:t>a</a:t>
            </a:r>
            <a:r>
              <a:rPr b="0" i="0" lang="en-US" sz="2200" u="sng" cap="none" strike="noStrike">
                <a:solidFill>
                  <a:srgbClr val="143348"/>
                </a:solidFill>
                <a:latin typeface="Calibri"/>
                <a:ea typeface="Calibri"/>
                <a:cs typeface="Calibri"/>
                <a:sym typeface="Calibri"/>
              </a:rPr>
              <a:t>bove also includes</a:t>
            </a:r>
            <a:endParaRPr b="0" i="0" sz="1800" u="sng" cap="none" strike="noStrike">
              <a:solidFill>
                <a:srgbClr val="143348"/>
              </a:solidFill>
              <a:latin typeface="Arial"/>
              <a:ea typeface="Arial"/>
              <a:cs typeface="Arial"/>
              <a:sym typeface="Arial"/>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Belt</a:t>
            </a:r>
            <a:endParaRPr b="0" i="0" sz="1800" u="none" cap="none" strike="noStrike">
              <a:solidFill>
                <a:srgbClr val="143348"/>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2200" u="none" cap="none" strike="noStrike">
              <a:solidFill>
                <a:srgbClr val="14334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1" i="0" lang="en-US" sz="2800" u="none" cap="none" strike="noStrike">
                <a:solidFill>
                  <a:srgbClr val="143348"/>
                </a:solidFill>
                <a:latin typeface="Calibri"/>
                <a:ea typeface="Calibri"/>
                <a:cs typeface="Calibri"/>
                <a:sym typeface="Calibri"/>
              </a:rPr>
              <a:t>Player Requirements</a:t>
            </a:r>
            <a:endParaRPr b="1" i="0" sz="2800" u="none" cap="none" strike="noStrike">
              <a:solidFill>
                <a:srgbClr val="143348"/>
              </a:solidFill>
              <a:latin typeface="Calibri"/>
              <a:ea typeface="Calibri"/>
              <a:cs typeface="Calibri"/>
              <a:sym typeface="Calibri"/>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Glove</a:t>
            </a:r>
            <a:endParaRPr b="0" i="0" sz="1800" u="none" cap="none" strike="noStrike">
              <a:solidFill>
                <a:srgbClr val="143348"/>
              </a:solidFill>
              <a:latin typeface="Arial"/>
              <a:ea typeface="Arial"/>
              <a:cs typeface="Arial"/>
              <a:sym typeface="Arial"/>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Protective Equipment (jock or jill)</a:t>
            </a:r>
            <a:endParaRPr b="0" i="0" sz="1800" u="none" cap="none" strike="noStrike">
              <a:solidFill>
                <a:srgbClr val="143348"/>
              </a:solidFill>
              <a:latin typeface="Arial"/>
              <a:ea typeface="Arial"/>
              <a:cs typeface="Arial"/>
              <a:sym typeface="Arial"/>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Running Shoes or Cleats</a:t>
            </a:r>
            <a:endParaRPr b="0" i="0" sz="1800" u="none" cap="none" strike="noStrike">
              <a:solidFill>
                <a:srgbClr val="143348"/>
              </a:solidFill>
              <a:latin typeface="Arial"/>
              <a:ea typeface="Arial"/>
              <a:cs typeface="Arial"/>
              <a:sym typeface="Arial"/>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Helmet with chin strap (mandatory)</a:t>
            </a:r>
            <a:endParaRPr b="0" i="0" sz="2200" u="none" cap="none" strike="noStrike">
              <a:solidFill>
                <a:srgbClr val="143348"/>
              </a:solidFill>
              <a:latin typeface="Calibri"/>
              <a:ea typeface="Calibri"/>
              <a:cs typeface="Calibri"/>
              <a:sym typeface="Calibri"/>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Optional - Bat</a:t>
            </a:r>
            <a:endParaRPr b="0" i="0" sz="1800" u="none" cap="none" strike="noStrike">
              <a:solidFill>
                <a:srgbClr val="143348"/>
              </a:solidFill>
              <a:latin typeface="Arial"/>
              <a:ea typeface="Arial"/>
              <a:cs typeface="Arial"/>
              <a:sym typeface="Arial"/>
            </a:endParaRPr>
          </a:p>
        </p:txBody>
      </p:sp>
      <p:sp>
        <p:nvSpPr>
          <p:cNvPr id="300" name="Google Shape;300;p29"/>
          <p:cNvSpPr txBox="1"/>
          <p:nvPr/>
        </p:nvSpPr>
        <p:spPr>
          <a:xfrm>
            <a:off x="1034025" y="807975"/>
            <a:ext cx="4945800" cy="5787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800" u="none" cap="none" strike="noStrike">
                <a:solidFill>
                  <a:srgbClr val="143348"/>
                </a:solidFill>
                <a:latin typeface="Calibri"/>
                <a:ea typeface="Calibri"/>
                <a:cs typeface="Calibri"/>
                <a:sym typeface="Calibri"/>
              </a:rPr>
              <a:t>Team Bag Includes</a:t>
            </a:r>
            <a:endParaRPr b="0" i="0" sz="2800" u="none" cap="none" strike="noStrike">
              <a:solidFill>
                <a:srgbClr val="143348"/>
              </a:solidFill>
              <a:latin typeface="Calibri"/>
              <a:ea typeface="Calibri"/>
              <a:cs typeface="Calibri"/>
              <a:sym typeface="Calibri"/>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Team Bats</a:t>
            </a:r>
            <a:endParaRPr b="0" i="0" sz="2200" u="none" cap="none" strike="noStrike">
              <a:solidFill>
                <a:srgbClr val="143348"/>
              </a:solidFill>
              <a:latin typeface="Arial"/>
              <a:ea typeface="Arial"/>
              <a:cs typeface="Arial"/>
              <a:sym typeface="Arial"/>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Catcher’s Equipment</a:t>
            </a:r>
            <a:endParaRPr b="0" i="0" sz="2200" u="none" cap="none" strike="noStrike">
              <a:solidFill>
                <a:srgbClr val="143348"/>
              </a:solidFill>
              <a:latin typeface="Arial"/>
              <a:ea typeface="Arial"/>
              <a:cs typeface="Arial"/>
              <a:sym typeface="Arial"/>
            </a:endParaRPr>
          </a:p>
          <a:p>
            <a:pPr indent="-171450" lvl="0" marL="285750" marR="0" rtl="0" algn="l">
              <a:lnSpc>
                <a:spcPct val="100000"/>
              </a:lnSpc>
              <a:spcBef>
                <a:spcPts val="0"/>
              </a:spcBef>
              <a:spcAft>
                <a:spcPts val="0"/>
              </a:spcAft>
              <a:buClr>
                <a:schemeClr val="dk1"/>
              </a:buClr>
              <a:buSzPts val="1800"/>
              <a:buFont typeface="Arial"/>
              <a:buNone/>
            </a:pPr>
            <a:r>
              <a:t/>
            </a:r>
            <a:endParaRPr b="0" i="0" sz="2200" u="none" cap="none" strike="noStrike">
              <a:solidFill>
                <a:srgbClr val="14334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rPr b="1" i="0" lang="en-US" sz="2800" u="none" cap="none" strike="noStrike">
                <a:solidFill>
                  <a:srgbClr val="143348"/>
                </a:solidFill>
                <a:latin typeface="Calibri"/>
                <a:ea typeface="Calibri"/>
                <a:cs typeface="Calibri"/>
                <a:sym typeface="Calibri"/>
              </a:rPr>
              <a:t>Equipment Box Includes</a:t>
            </a:r>
            <a:endParaRPr b="1" i="0" sz="2800" u="none" cap="none" strike="noStrike">
              <a:solidFill>
                <a:srgbClr val="143348"/>
              </a:solidFill>
              <a:latin typeface="Calibri"/>
              <a:ea typeface="Calibri"/>
              <a:cs typeface="Calibri"/>
              <a:sym typeface="Calibri"/>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Bases</a:t>
            </a:r>
            <a:endParaRPr b="0" i="0" sz="2200" u="none" cap="none" strike="noStrike">
              <a:solidFill>
                <a:srgbClr val="143348"/>
              </a:solidFill>
              <a:latin typeface="Arial"/>
              <a:ea typeface="Arial"/>
              <a:cs typeface="Arial"/>
              <a:sym typeface="Arial"/>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Pitching Rubber</a:t>
            </a:r>
            <a:endParaRPr b="0" i="0" sz="2200" u="none" cap="none" strike="noStrike">
              <a:solidFill>
                <a:srgbClr val="143348"/>
              </a:solidFill>
              <a:latin typeface="Arial"/>
              <a:ea typeface="Arial"/>
              <a:cs typeface="Arial"/>
              <a:sym typeface="Arial"/>
            </a:endParaRPr>
          </a:p>
          <a:p>
            <a:pPr indent="-285750" lvl="0" marL="285750" marR="0" rtl="0" algn="l">
              <a:lnSpc>
                <a:spcPct val="100000"/>
              </a:lnSpc>
              <a:spcBef>
                <a:spcPts val="0"/>
              </a:spcBef>
              <a:spcAft>
                <a:spcPts val="0"/>
              </a:spcAft>
              <a:buClr>
                <a:srgbClr val="143348"/>
              </a:buClr>
              <a:buSzPts val="2200"/>
              <a:buFont typeface="Arial"/>
              <a:buChar char="•"/>
            </a:pPr>
            <a:r>
              <a:rPr b="0" i="0" lang="en-US" sz="2200" u="none" cap="none" strike="noStrike">
                <a:solidFill>
                  <a:srgbClr val="143348"/>
                </a:solidFill>
                <a:latin typeface="Calibri"/>
                <a:ea typeface="Calibri"/>
                <a:cs typeface="Calibri"/>
                <a:sym typeface="Calibri"/>
              </a:rPr>
              <a:t>Pitching Machine and Generator</a:t>
            </a:r>
            <a:endParaRPr b="0" i="0" sz="2200" u="none" cap="none" strike="noStrike">
              <a:solidFill>
                <a:srgbClr val="143348"/>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rgbClr val="143348"/>
              </a:solidFill>
              <a:latin typeface="Calibri"/>
              <a:ea typeface="Calibri"/>
              <a:cs typeface="Calibri"/>
              <a:sym typeface="Calibri"/>
            </a:endParaRPr>
          </a:p>
          <a:p>
            <a:pPr indent="0" lvl="0" marL="0" rtl="0" algn="l">
              <a:spcBef>
                <a:spcPts val="0"/>
              </a:spcBef>
              <a:spcAft>
                <a:spcPts val="0"/>
              </a:spcAft>
              <a:buClr>
                <a:schemeClr val="dk1"/>
              </a:buClr>
              <a:buSzPts val="1800"/>
              <a:buFont typeface="Arial"/>
              <a:buNone/>
            </a:pPr>
            <a:r>
              <a:rPr b="1" lang="en-US" sz="2800">
                <a:solidFill>
                  <a:srgbClr val="143348"/>
                </a:solidFill>
                <a:latin typeface="Calibri"/>
                <a:ea typeface="Calibri"/>
                <a:cs typeface="Calibri"/>
                <a:sym typeface="Calibri"/>
              </a:rPr>
              <a:t>Registration Covers</a:t>
            </a:r>
            <a:endParaRPr sz="2400">
              <a:solidFill>
                <a:srgbClr val="143348"/>
              </a:solidFill>
            </a:endParaRPr>
          </a:p>
          <a:p>
            <a:pPr indent="-285750" lvl="0" marL="285750" rtl="0" algn="l">
              <a:spcBef>
                <a:spcPts val="0"/>
              </a:spcBef>
              <a:spcAft>
                <a:spcPts val="0"/>
              </a:spcAft>
              <a:buClr>
                <a:srgbClr val="143348"/>
              </a:buClr>
              <a:buSzPts val="2200"/>
              <a:buChar char="•"/>
            </a:pPr>
            <a:r>
              <a:rPr lang="en-US" sz="2200">
                <a:solidFill>
                  <a:srgbClr val="143348"/>
                </a:solidFill>
                <a:latin typeface="Calibri"/>
                <a:ea typeface="Calibri"/>
                <a:cs typeface="Calibri"/>
                <a:sym typeface="Calibri"/>
              </a:rPr>
              <a:t>Jersey</a:t>
            </a:r>
            <a:endParaRPr sz="1800">
              <a:solidFill>
                <a:srgbClr val="143348"/>
              </a:solidFill>
            </a:endParaRPr>
          </a:p>
          <a:p>
            <a:pPr indent="-285750" lvl="0" marL="285750" rtl="0" algn="l">
              <a:spcBef>
                <a:spcPts val="0"/>
              </a:spcBef>
              <a:spcAft>
                <a:spcPts val="0"/>
              </a:spcAft>
              <a:buClr>
                <a:srgbClr val="143348"/>
              </a:buClr>
              <a:buSzPts val="2200"/>
              <a:buChar char="•"/>
            </a:pPr>
            <a:r>
              <a:rPr lang="en-US" sz="2200">
                <a:solidFill>
                  <a:srgbClr val="143348"/>
                </a:solidFill>
                <a:latin typeface="Calibri"/>
                <a:ea typeface="Calibri"/>
                <a:cs typeface="Calibri"/>
                <a:sym typeface="Calibri"/>
              </a:rPr>
              <a:t>Hat</a:t>
            </a:r>
            <a:endParaRPr sz="1800">
              <a:solidFill>
                <a:srgbClr val="143348"/>
              </a:solidFill>
            </a:endParaRPr>
          </a:p>
          <a:p>
            <a:pPr indent="0" lvl="0" marL="0" marR="0" rtl="0" algn="l">
              <a:lnSpc>
                <a:spcPct val="100000"/>
              </a:lnSpc>
              <a:spcBef>
                <a:spcPts val="0"/>
              </a:spcBef>
              <a:spcAft>
                <a:spcPts val="0"/>
              </a:spcAft>
              <a:buNone/>
            </a:pPr>
            <a:r>
              <a:t/>
            </a:r>
            <a:endParaRPr sz="2200">
              <a:solidFill>
                <a:srgbClr val="143348"/>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200">
              <a:solidFill>
                <a:srgbClr val="143348"/>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200">
              <a:solidFill>
                <a:srgbClr val="143348"/>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200">
              <a:solidFill>
                <a:srgbClr val="143348"/>
              </a:solidFill>
              <a:latin typeface="Calibri"/>
              <a:ea typeface="Calibri"/>
              <a:cs typeface="Calibri"/>
              <a:sym typeface="Calibri"/>
            </a:endParaRPr>
          </a:p>
        </p:txBody>
      </p:sp>
      <p:sp>
        <p:nvSpPr>
          <p:cNvPr id="301" name="Google Shape;301;p29"/>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302" name="Google Shape;302;p29"/>
          <p:cNvCxnSpPr/>
          <p:nvPr/>
        </p:nvCxnSpPr>
        <p:spPr>
          <a:xfrm>
            <a:off x="5979825" y="1156838"/>
            <a:ext cx="0" cy="4278000"/>
          </a:xfrm>
          <a:prstGeom prst="straightConnector1">
            <a:avLst/>
          </a:prstGeom>
          <a:noFill/>
          <a:ln cap="flat" cmpd="sng" w="28575">
            <a:solidFill>
              <a:srgbClr val="EEB500"/>
            </a:solidFill>
            <a:prstDash val="solid"/>
            <a:round/>
            <a:headEnd len="sm" w="sm" type="none"/>
            <a:tailEnd len="sm" w="sm" type="none"/>
          </a:ln>
        </p:spPr>
      </p:cxnSp>
      <p:pic>
        <p:nvPicPr>
          <p:cNvPr id="303" name="Google Shape;303;p29"/>
          <p:cNvPicPr preferRelativeResize="0"/>
          <p:nvPr/>
        </p:nvPicPr>
        <p:blipFill rotWithShape="1">
          <a:blip r:embed="rId5">
            <a:alphaModFix/>
          </a:blip>
          <a:srcRect b="0" l="0" r="0" t="0"/>
          <a:stretch/>
        </p:blipFill>
        <p:spPr>
          <a:xfrm>
            <a:off x="7825967" y="6587966"/>
            <a:ext cx="4366040" cy="46541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0"/>
          <p:cNvSpPr/>
          <p:nvPr/>
        </p:nvSpPr>
        <p:spPr>
          <a:xfrm>
            <a:off x="0" y="65620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0" name="Google Shape;310;p30"/>
          <p:cNvSpPr/>
          <p:nvPr/>
        </p:nvSpPr>
        <p:spPr>
          <a:xfrm>
            <a:off x="0" y="0"/>
            <a:ext cx="12192000" cy="5859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11" name="Google Shape;311;p30"/>
          <p:cNvSpPr txBox="1"/>
          <p:nvPr>
            <p:ph type="ctrTitle"/>
          </p:nvPr>
        </p:nvSpPr>
        <p:spPr>
          <a:xfrm>
            <a:off x="3" y="1235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Where To Get Gear</a:t>
            </a:r>
            <a:endParaRPr b="1" sz="4900">
              <a:solidFill>
                <a:srgbClr val="143348"/>
              </a:solidFill>
            </a:endParaRPr>
          </a:p>
        </p:txBody>
      </p:sp>
      <p:sp>
        <p:nvSpPr>
          <p:cNvPr id="312" name="Google Shape;312;p30"/>
          <p:cNvSpPr txBox="1"/>
          <p:nvPr/>
        </p:nvSpPr>
        <p:spPr>
          <a:xfrm>
            <a:off x="3556100" y="5823663"/>
            <a:ext cx="83889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143348"/>
                </a:solidFill>
                <a:latin typeface="Calibri"/>
                <a:ea typeface="Calibri"/>
                <a:cs typeface="Calibri"/>
                <a:sym typeface="Calibri"/>
              </a:rPr>
              <a:t>450 S Service Rd West |Oakville ON | L6K 2H4</a:t>
            </a:r>
            <a:endParaRPr b="0" i="0" sz="1400" u="none" cap="none" strike="noStrike">
              <a:solidFill>
                <a:srgbClr val="143348"/>
              </a:solidFill>
              <a:latin typeface="Arial"/>
              <a:ea typeface="Arial"/>
              <a:cs typeface="Arial"/>
              <a:sym typeface="Arial"/>
            </a:endParaRPr>
          </a:p>
        </p:txBody>
      </p:sp>
      <p:sp>
        <p:nvSpPr>
          <p:cNvPr id="313" name="Google Shape;313;p30"/>
          <p:cNvSpPr txBox="1"/>
          <p:nvPr/>
        </p:nvSpPr>
        <p:spPr>
          <a:xfrm>
            <a:off x="5574592" y="2004202"/>
            <a:ext cx="5829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143348"/>
                </a:solidFill>
                <a:latin typeface="Calibri"/>
                <a:ea typeface="Calibri"/>
                <a:cs typeface="Calibri"/>
                <a:sym typeface="Calibri"/>
              </a:rPr>
              <a:t>• BAT FITTINGS / EQUIPMENT</a:t>
            </a:r>
            <a:endParaRPr b="0" i="0" sz="14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143348"/>
                </a:solidFill>
                <a:latin typeface="Calibri"/>
                <a:ea typeface="Calibri"/>
                <a:cs typeface="Calibri"/>
                <a:sym typeface="Calibri"/>
              </a:rPr>
              <a:t>• TRAINING EQUIPMENT</a:t>
            </a:r>
            <a:endParaRPr b="0" i="0" sz="14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143348"/>
                </a:solidFill>
                <a:latin typeface="Calibri"/>
                <a:ea typeface="Calibri"/>
                <a:cs typeface="Calibri"/>
                <a:sym typeface="Calibri"/>
              </a:rPr>
              <a:t>• EXPERT ADVICE</a:t>
            </a:r>
            <a:endParaRPr b="0" i="0" sz="14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143348"/>
                </a:solidFill>
                <a:latin typeface="Calibri"/>
                <a:ea typeface="Calibri"/>
                <a:cs typeface="Calibri"/>
                <a:sym typeface="Calibri"/>
              </a:rPr>
              <a:t>• OAKVILLE LOCATION</a:t>
            </a:r>
            <a:endParaRPr b="0" i="0" sz="1400" u="none" cap="none" strike="noStrike">
              <a:solidFill>
                <a:srgbClr val="143348"/>
              </a:solidFill>
              <a:latin typeface="Arial"/>
              <a:ea typeface="Arial"/>
              <a:cs typeface="Arial"/>
              <a:sym typeface="Arial"/>
            </a:endParaRPr>
          </a:p>
        </p:txBody>
      </p:sp>
      <p:sp>
        <p:nvSpPr>
          <p:cNvPr id="314" name="Google Shape;314;p30"/>
          <p:cNvSpPr txBox="1"/>
          <p:nvPr/>
        </p:nvSpPr>
        <p:spPr>
          <a:xfrm>
            <a:off x="3231329" y="5278213"/>
            <a:ext cx="89550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143348"/>
                </a:solidFill>
                <a:latin typeface="Calibri"/>
                <a:ea typeface="Calibri"/>
                <a:cs typeface="Calibri"/>
                <a:sym typeface="Calibri"/>
              </a:rPr>
              <a:t>sourceforsports.com</a:t>
            </a:r>
            <a:endParaRPr b="0" i="0" sz="4000" u="none" cap="none" strike="noStrike">
              <a:solidFill>
                <a:srgbClr val="143348"/>
              </a:solidFill>
              <a:latin typeface="Calibri"/>
              <a:ea typeface="Calibri"/>
              <a:cs typeface="Calibri"/>
              <a:sym typeface="Calibri"/>
            </a:endParaRPr>
          </a:p>
        </p:txBody>
      </p:sp>
      <p:pic>
        <p:nvPicPr>
          <p:cNvPr id="315" name="Google Shape;315;p30"/>
          <p:cNvPicPr preferRelativeResize="0"/>
          <p:nvPr/>
        </p:nvPicPr>
        <p:blipFill rotWithShape="1">
          <a:blip r:embed="rId3">
            <a:alphaModFix/>
          </a:blip>
          <a:srcRect b="0" l="0" r="0" t="0"/>
          <a:stretch/>
        </p:blipFill>
        <p:spPr>
          <a:xfrm>
            <a:off x="7825967" y="6562066"/>
            <a:ext cx="4366040" cy="465415"/>
          </a:xfrm>
          <a:prstGeom prst="rect">
            <a:avLst/>
          </a:prstGeom>
          <a:noFill/>
          <a:ln>
            <a:noFill/>
          </a:ln>
        </p:spPr>
      </p:pic>
      <p:pic>
        <p:nvPicPr>
          <p:cNvPr id="316" name="Google Shape;316;p30"/>
          <p:cNvPicPr preferRelativeResize="0"/>
          <p:nvPr/>
        </p:nvPicPr>
        <p:blipFill rotWithShape="1">
          <a:blip r:embed="rId4">
            <a:alphaModFix/>
          </a:blip>
          <a:srcRect b="0" l="0" r="0" t="0"/>
          <a:stretch/>
        </p:blipFill>
        <p:spPr>
          <a:xfrm rot="-468541">
            <a:off x="176901" y="5305993"/>
            <a:ext cx="1566882" cy="1013072"/>
          </a:xfrm>
          <a:prstGeom prst="rect">
            <a:avLst/>
          </a:prstGeom>
          <a:noFill/>
          <a:ln>
            <a:noFill/>
          </a:ln>
        </p:spPr>
      </p:pic>
      <p:pic>
        <p:nvPicPr>
          <p:cNvPr id="317" name="Google Shape;317;p30"/>
          <p:cNvPicPr preferRelativeResize="0"/>
          <p:nvPr/>
        </p:nvPicPr>
        <p:blipFill rotWithShape="1">
          <a:blip r:embed="rId5">
            <a:alphaModFix/>
          </a:blip>
          <a:srcRect b="0" l="0" r="0" t="0"/>
          <a:stretch/>
        </p:blipFill>
        <p:spPr>
          <a:xfrm>
            <a:off x="1895435" y="5434841"/>
            <a:ext cx="1335893" cy="755374"/>
          </a:xfrm>
          <a:prstGeom prst="rect">
            <a:avLst/>
          </a:prstGeom>
          <a:noFill/>
          <a:ln>
            <a:noFill/>
          </a:ln>
        </p:spPr>
      </p:pic>
      <p:pic>
        <p:nvPicPr>
          <p:cNvPr id="318" name="Google Shape;318;p30" title="Corbetts.png"/>
          <p:cNvPicPr preferRelativeResize="0"/>
          <p:nvPr/>
        </p:nvPicPr>
        <p:blipFill>
          <a:blip r:embed="rId6">
            <a:alphaModFix/>
          </a:blip>
          <a:stretch>
            <a:fillRect/>
          </a:stretch>
        </p:blipFill>
        <p:spPr>
          <a:xfrm>
            <a:off x="1148538" y="1815029"/>
            <a:ext cx="2829675" cy="2829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1"/>
          <p:cNvSpPr/>
          <p:nvPr/>
        </p:nvSpPr>
        <p:spPr>
          <a:xfrm>
            <a:off x="0" y="0"/>
            <a:ext cx="12192000" cy="5859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5" name="Google Shape;325;p31"/>
          <p:cNvSpPr txBox="1"/>
          <p:nvPr>
            <p:ph type="title"/>
          </p:nvPr>
        </p:nvSpPr>
        <p:spPr>
          <a:xfrm>
            <a:off x="0" y="0"/>
            <a:ext cx="12192000" cy="6528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Helvetica Neue"/>
              <a:buNone/>
            </a:pPr>
            <a:r>
              <a:rPr b="1" lang="en-US" sz="3800">
                <a:solidFill>
                  <a:srgbClr val="143348"/>
                </a:solidFill>
                <a:latin typeface="Helvetica Neue"/>
                <a:ea typeface="Helvetica Neue"/>
                <a:cs typeface="Helvetica Neue"/>
                <a:sym typeface="Helvetica Neue"/>
              </a:rPr>
              <a:t>Umpires</a:t>
            </a:r>
            <a:endParaRPr b="1" sz="3400">
              <a:solidFill>
                <a:srgbClr val="143348"/>
              </a:solidFill>
            </a:endParaRPr>
          </a:p>
        </p:txBody>
      </p:sp>
      <p:sp>
        <p:nvSpPr>
          <p:cNvPr id="326" name="Google Shape;326;p31"/>
          <p:cNvSpPr txBox="1"/>
          <p:nvPr>
            <p:ph idx="1" type="body"/>
          </p:nvPr>
        </p:nvSpPr>
        <p:spPr>
          <a:xfrm>
            <a:off x="691425" y="150507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rgbClr val="143348"/>
              </a:buClr>
              <a:buSzPts val="1800"/>
              <a:buChar char="●"/>
            </a:pPr>
            <a:r>
              <a:rPr lang="en-US">
                <a:solidFill>
                  <a:srgbClr val="143348"/>
                </a:solidFill>
              </a:rPr>
              <a:t>Respect the umpires – they are often kids who are still learning and are doing their job so the game can be played safely and fairly. </a:t>
            </a:r>
            <a:endParaRPr>
              <a:solidFill>
                <a:srgbClr val="143348"/>
              </a:solidFill>
            </a:endParaRPr>
          </a:p>
          <a:p>
            <a:pPr indent="0" lvl="0" marL="457200" rtl="0" algn="l">
              <a:lnSpc>
                <a:spcPct val="90000"/>
              </a:lnSpc>
              <a:spcBef>
                <a:spcPts val="1000"/>
              </a:spcBef>
              <a:spcAft>
                <a:spcPts val="0"/>
              </a:spcAft>
              <a:buSzPts val="1800"/>
              <a:buNone/>
            </a:pPr>
            <a:r>
              <a:t/>
            </a:r>
            <a:endParaRPr>
              <a:solidFill>
                <a:srgbClr val="143348"/>
              </a:solidFill>
            </a:endParaRPr>
          </a:p>
          <a:p>
            <a:pPr indent="0" lvl="0" marL="457200" rtl="0" algn="l">
              <a:lnSpc>
                <a:spcPct val="90000"/>
              </a:lnSpc>
              <a:spcBef>
                <a:spcPts val="1000"/>
              </a:spcBef>
              <a:spcAft>
                <a:spcPts val="0"/>
              </a:spcAft>
              <a:buSzPts val="1800"/>
              <a:buNone/>
            </a:pPr>
            <a:r>
              <a:rPr i="1" lang="en-US" sz="2700"/>
              <a:t>“I think he found it a bit stressful last year. He got through it and you were very supportive but coaches in particular were very challenging. Not something we expected for house league children’s games. It’s really unfortunate. Thank you for all of your training and support.”</a:t>
            </a:r>
            <a:endParaRPr i="1" sz="2700">
              <a:solidFill>
                <a:srgbClr val="143348"/>
              </a:solidFill>
            </a:endParaRPr>
          </a:p>
        </p:txBody>
      </p:sp>
      <p:sp>
        <p:nvSpPr>
          <p:cNvPr id="327" name="Google Shape;327;p31"/>
          <p:cNvSpPr/>
          <p:nvPr/>
        </p:nvSpPr>
        <p:spPr>
          <a:xfrm>
            <a:off x="0" y="65620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28" name="Google Shape;328;p31"/>
          <p:cNvPicPr preferRelativeResize="0"/>
          <p:nvPr/>
        </p:nvPicPr>
        <p:blipFill rotWithShape="1">
          <a:blip r:embed="rId3">
            <a:alphaModFix/>
          </a:blip>
          <a:srcRect b="0" l="0" r="0" t="0"/>
          <a:stretch/>
        </p:blipFill>
        <p:spPr>
          <a:xfrm>
            <a:off x="7825967" y="6562066"/>
            <a:ext cx="4366040" cy="465415"/>
          </a:xfrm>
          <a:prstGeom prst="rect">
            <a:avLst/>
          </a:prstGeom>
          <a:noFill/>
          <a:ln>
            <a:noFill/>
          </a:ln>
        </p:spPr>
      </p:pic>
      <p:pic>
        <p:nvPicPr>
          <p:cNvPr id="329" name="Google Shape;329;p31"/>
          <p:cNvPicPr preferRelativeResize="0"/>
          <p:nvPr/>
        </p:nvPicPr>
        <p:blipFill rotWithShape="1">
          <a:blip r:embed="rId4">
            <a:alphaModFix/>
          </a:blip>
          <a:srcRect b="0" l="0" r="0" t="0"/>
          <a:stretch/>
        </p:blipFill>
        <p:spPr>
          <a:xfrm rot="-468541">
            <a:off x="176901" y="5305993"/>
            <a:ext cx="1566882" cy="1013072"/>
          </a:xfrm>
          <a:prstGeom prst="rect">
            <a:avLst/>
          </a:prstGeom>
          <a:noFill/>
          <a:ln>
            <a:noFill/>
          </a:ln>
        </p:spPr>
      </p:pic>
      <p:pic>
        <p:nvPicPr>
          <p:cNvPr id="330" name="Google Shape;330;p31"/>
          <p:cNvPicPr preferRelativeResize="0"/>
          <p:nvPr/>
        </p:nvPicPr>
        <p:blipFill rotWithShape="1">
          <a:blip r:embed="rId5">
            <a:alphaModFix/>
          </a:blip>
          <a:srcRect b="0" l="0" r="0" t="0"/>
          <a:stretch/>
        </p:blipFill>
        <p:spPr>
          <a:xfrm>
            <a:off x="1895435" y="5434841"/>
            <a:ext cx="1335893" cy="7553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4"/>
          <p:cNvSpPr/>
          <p:nvPr/>
        </p:nvSpPr>
        <p:spPr>
          <a:xfrm>
            <a:off x="0" y="0"/>
            <a:ext cx="12192000" cy="5859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14"/>
          <p:cNvSpPr txBox="1"/>
          <p:nvPr>
            <p:ph type="ctrTitle"/>
          </p:nvPr>
        </p:nvSpPr>
        <p:spPr>
          <a:xfrm>
            <a:off x="0" y="-52050"/>
            <a:ext cx="12192000" cy="6900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Helvetica Neue"/>
              <a:buNone/>
            </a:pPr>
            <a:r>
              <a:rPr b="1" lang="en-US" sz="4800">
                <a:solidFill>
                  <a:srgbClr val="143348"/>
                </a:solidFill>
                <a:latin typeface="Helvetica Neue"/>
                <a:ea typeface="Helvetica Neue"/>
                <a:cs typeface="Helvetica Neue"/>
                <a:sym typeface="Helvetica Neue"/>
              </a:rPr>
              <a:t>Agenda</a:t>
            </a:r>
            <a:endParaRPr b="1">
              <a:solidFill>
                <a:srgbClr val="143348"/>
              </a:solidFill>
            </a:endParaRPr>
          </a:p>
        </p:txBody>
      </p:sp>
      <p:sp>
        <p:nvSpPr>
          <p:cNvPr id="101" name="Google Shape;101;p14"/>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2" name="Google Shape;102;p14"/>
          <p:cNvPicPr preferRelativeResize="0"/>
          <p:nvPr/>
        </p:nvPicPr>
        <p:blipFill rotWithShape="1">
          <a:blip r:embed="rId3">
            <a:alphaModFix/>
          </a:blip>
          <a:srcRect b="0" l="0" r="0" t="0"/>
          <a:stretch/>
        </p:blipFill>
        <p:spPr>
          <a:xfrm>
            <a:off x="7909867" y="6562066"/>
            <a:ext cx="4366040" cy="465415"/>
          </a:xfrm>
          <a:prstGeom prst="rect">
            <a:avLst/>
          </a:prstGeom>
          <a:noFill/>
          <a:ln>
            <a:noFill/>
          </a:ln>
        </p:spPr>
      </p:pic>
      <p:pic>
        <p:nvPicPr>
          <p:cNvPr id="103" name="Google Shape;103;p14"/>
          <p:cNvPicPr preferRelativeResize="0"/>
          <p:nvPr/>
        </p:nvPicPr>
        <p:blipFill rotWithShape="1">
          <a:blip r:embed="rId4">
            <a:alphaModFix/>
          </a:blip>
          <a:srcRect b="0" l="0" r="0" t="0"/>
          <a:stretch/>
        </p:blipFill>
        <p:spPr>
          <a:xfrm rot="-468541">
            <a:off x="264426" y="5150218"/>
            <a:ext cx="1566882" cy="1013072"/>
          </a:xfrm>
          <a:prstGeom prst="rect">
            <a:avLst/>
          </a:prstGeom>
          <a:noFill/>
          <a:ln>
            <a:noFill/>
          </a:ln>
        </p:spPr>
      </p:pic>
      <p:pic>
        <p:nvPicPr>
          <p:cNvPr id="104" name="Google Shape;104;p14"/>
          <p:cNvPicPr preferRelativeResize="0"/>
          <p:nvPr/>
        </p:nvPicPr>
        <p:blipFill rotWithShape="1">
          <a:blip r:embed="rId5">
            <a:alphaModFix/>
          </a:blip>
          <a:srcRect b="0" l="0" r="0" t="0"/>
          <a:stretch/>
        </p:blipFill>
        <p:spPr>
          <a:xfrm>
            <a:off x="1982960" y="5279066"/>
            <a:ext cx="1335893" cy="755374"/>
          </a:xfrm>
          <a:prstGeom prst="rect">
            <a:avLst/>
          </a:prstGeom>
          <a:noFill/>
          <a:ln>
            <a:noFill/>
          </a:ln>
        </p:spPr>
      </p:pic>
      <p:sp>
        <p:nvSpPr>
          <p:cNvPr id="105" name="Google Shape;105;p14"/>
          <p:cNvSpPr txBox="1"/>
          <p:nvPr/>
        </p:nvSpPr>
        <p:spPr>
          <a:xfrm>
            <a:off x="1705450" y="637951"/>
            <a:ext cx="4290000" cy="56337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rgbClr val="002060"/>
              </a:buClr>
              <a:buSzPts val="2400"/>
              <a:buFont typeface="Arial"/>
              <a:buAutoNum type="arabicPeriod"/>
            </a:pPr>
            <a:r>
              <a:rPr b="0" i="0" lang="en-US" sz="2400" u="none" cap="none" strike="noStrike">
                <a:solidFill>
                  <a:srgbClr val="002060"/>
                </a:solidFill>
                <a:latin typeface="Arial"/>
                <a:ea typeface="Arial"/>
                <a:cs typeface="Arial"/>
                <a:sym typeface="Arial"/>
              </a:rPr>
              <a:t>President Address</a:t>
            </a:r>
            <a:endParaRPr sz="2400">
              <a:solidFill>
                <a:srgbClr val="002060"/>
              </a:solidFill>
            </a:endParaRPr>
          </a:p>
          <a:p>
            <a:pPr indent="-342900" lvl="0" marL="342900" marR="0" rtl="0" algn="l">
              <a:lnSpc>
                <a:spcPct val="100000"/>
              </a:lnSpc>
              <a:spcBef>
                <a:spcPts val="0"/>
              </a:spcBef>
              <a:spcAft>
                <a:spcPts val="0"/>
              </a:spcAft>
              <a:buClr>
                <a:srgbClr val="002060"/>
              </a:buClr>
              <a:buSzPts val="2400"/>
              <a:buFont typeface="Arial"/>
              <a:buAutoNum type="arabicPeriod"/>
            </a:pPr>
            <a:r>
              <a:rPr b="0" i="0" lang="en-US" sz="2400" u="none" cap="none" strike="noStrike">
                <a:solidFill>
                  <a:srgbClr val="002060"/>
                </a:solidFill>
                <a:latin typeface="Arial"/>
                <a:ea typeface="Arial"/>
                <a:cs typeface="Arial"/>
                <a:sym typeface="Arial"/>
              </a:rPr>
              <a:t>Who we are Information</a:t>
            </a:r>
            <a:endParaRPr sz="2400">
              <a:solidFill>
                <a:srgbClr val="002060"/>
              </a:solidFill>
            </a:endParaRPr>
          </a:p>
          <a:p>
            <a:pPr indent="-342900" lvl="0" marL="342900" marR="0" rtl="0" algn="l">
              <a:lnSpc>
                <a:spcPct val="100000"/>
              </a:lnSpc>
              <a:spcBef>
                <a:spcPts val="0"/>
              </a:spcBef>
              <a:spcAft>
                <a:spcPts val="0"/>
              </a:spcAft>
              <a:buClr>
                <a:srgbClr val="002060"/>
              </a:buClr>
              <a:buSzPts val="2400"/>
              <a:buFont typeface="Arial"/>
              <a:buAutoNum type="arabicPeriod"/>
            </a:pPr>
            <a:r>
              <a:rPr b="0" i="0" lang="en-US" sz="2400" u="none" cap="none" strike="noStrike">
                <a:solidFill>
                  <a:srgbClr val="002060"/>
                </a:solidFill>
                <a:latin typeface="Arial"/>
                <a:ea typeface="Arial"/>
                <a:cs typeface="Arial"/>
                <a:sym typeface="Arial"/>
              </a:rPr>
              <a:t>Challenger Baseball</a:t>
            </a:r>
            <a:endParaRPr/>
          </a:p>
          <a:p>
            <a:pPr indent="-342900" lvl="0" marL="342900" marR="0" rtl="0" algn="l">
              <a:lnSpc>
                <a:spcPct val="100000"/>
              </a:lnSpc>
              <a:spcBef>
                <a:spcPts val="0"/>
              </a:spcBef>
              <a:spcAft>
                <a:spcPts val="0"/>
              </a:spcAft>
              <a:buClr>
                <a:srgbClr val="002060"/>
              </a:buClr>
              <a:buSzPts val="2400"/>
              <a:buFont typeface="Arial"/>
              <a:buAutoNum type="arabicPeriod"/>
            </a:pPr>
            <a:r>
              <a:rPr lang="en-US" sz="2400">
                <a:solidFill>
                  <a:srgbClr val="002060"/>
                </a:solidFill>
              </a:rPr>
              <a:t>Team Selection</a:t>
            </a:r>
            <a:endParaRPr/>
          </a:p>
          <a:p>
            <a:pPr indent="-342900" lvl="0" marL="342900" marR="0" rtl="0" algn="l">
              <a:lnSpc>
                <a:spcPct val="100000"/>
              </a:lnSpc>
              <a:spcBef>
                <a:spcPts val="0"/>
              </a:spcBef>
              <a:spcAft>
                <a:spcPts val="0"/>
              </a:spcAft>
              <a:buClr>
                <a:srgbClr val="002060"/>
              </a:buClr>
              <a:buSzPts val="2400"/>
              <a:buFont typeface="Arial"/>
              <a:buAutoNum type="arabicPeriod"/>
            </a:pPr>
            <a:r>
              <a:rPr lang="en-US" sz="2400">
                <a:solidFill>
                  <a:srgbClr val="002060"/>
                </a:solidFill>
              </a:rPr>
              <a:t>BOMBA Teams</a:t>
            </a:r>
            <a:endParaRPr sz="2400">
              <a:solidFill>
                <a:srgbClr val="002060"/>
              </a:solidFill>
            </a:endParaRPr>
          </a:p>
          <a:p>
            <a:pPr indent="-342900" lvl="0" marL="342900" marR="0" rtl="0" algn="l">
              <a:lnSpc>
                <a:spcPct val="100000"/>
              </a:lnSpc>
              <a:spcBef>
                <a:spcPts val="0"/>
              </a:spcBef>
              <a:spcAft>
                <a:spcPts val="0"/>
              </a:spcAft>
              <a:buClr>
                <a:srgbClr val="002060"/>
              </a:buClr>
              <a:buSzPts val="2400"/>
              <a:buAutoNum type="arabicPeriod"/>
            </a:pPr>
            <a:r>
              <a:rPr lang="en-US" sz="2400">
                <a:solidFill>
                  <a:srgbClr val="002060"/>
                </a:solidFill>
              </a:rPr>
              <a:t>Training Resources</a:t>
            </a:r>
            <a:endParaRPr sz="2400">
              <a:solidFill>
                <a:srgbClr val="002060"/>
              </a:solidFill>
            </a:endParaRPr>
          </a:p>
          <a:p>
            <a:pPr indent="-342900" lvl="0" marL="342900" marR="0" rtl="0" algn="l">
              <a:lnSpc>
                <a:spcPct val="100000"/>
              </a:lnSpc>
              <a:spcBef>
                <a:spcPts val="0"/>
              </a:spcBef>
              <a:spcAft>
                <a:spcPts val="0"/>
              </a:spcAft>
              <a:buClr>
                <a:srgbClr val="002060"/>
              </a:buClr>
              <a:buSzPts val="2400"/>
              <a:buAutoNum type="arabicPeriod"/>
            </a:pPr>
            <a:r>
              <a:rPr lang="en-US" sz="2400">
                <a:solidFill>
                  <a:srgbClr val="002060"/>
                </a:solidFill>
              </a:rPr>
              <a:t>House League Select</a:t>
            </a:r>
            <a:endParaRPr sz="2400">
              <a:solidFill>
                <a:srgbClr val="002060"/>
              </a:solidFill>
            </a:endParaRPr>
          </a:p>
          <a:p>
            <a:pPr indent="-342900" lvl="0" marL="342900" marR="0" rtl="0" algn="l">
              <a:lnSpc>
                <a:spcPct val="100000"/>
              </a:lnSpc>
              <a:spcBef>
                <a:spcPts val="0"/>
              </a:spcBef>
              <a:spcAft>
                <a:spcPts val="0"/>
              </a:spcAft>
              <a:buClr>
                <a:srgbClr val="002060"/>
              </a:buClr>
              <a:buSzPts val="2400"/>
              <a:buAutoNum type="arabicPeriod"/>
            </a:pPr>
            <a:r>
              <a:rPr lang="en-US" sz="2400">
                <a:solidFill>
                  <a:srgbClr val="002060"/>
                </a:solidFill>
              </a:rPr>
              <a:t>Baseball Succession</a:t>
            </a:r>
            <a:endParaRPr sz="2400">
              <a:solidFill>
                <a:srgbClr val="002060"/>
              </a:solidFill>
            </a:endParaRPr>
          </a:p>
          <a:p>
            <a:pPr indent="-342900" lvl="0" marL="342900" marR="0" rtl="0" algn="l">
              <a:lnSpc>
                <a:spcPct val="100000"/>
              </a:lnSpc>
              <a:spcBef>
                <a:spcPts val="0"/>
              </a:spcBef>
              <a:spcAft>
                <a:spcPts val="0"/>
              </a:spcAft>
              <a:buClr>
                <a:srgbClr val="002060"/>
              </a:buClr>
              <a:buSzPts val="2400"/>
              <a:buAutoNum type="arabicPeriod"/>
            </a:pPr>
            <a:r>
              <a:rPr lang="en-US" sz="2400">
                <a:solidFill>
                  <a:srgbClr val="002060"/>
                </a:solidFill>
              </a:rPr>
              <a:t>Pink In The Park</a:t>
            </a:r>
            <a:endParaRPr sz="2400">
              <a:solidFill>
                <a:srgbClr val="002060"/>
              </a:solidFill>
            </a:endParaRPr>
          </a:p>
          <a:p>
            <a:pPr indent="-342900" lvl="0" marL="342900" marR="0" rtl="0" algn="l">
              <a:lnSpc>
                <a:spcPct val="100000"/>
              </a:lnSpc>
              <a:spcBef>
                <a:spcPts val="0"/>
              </a:spcBef>
              <a:spcAft>
                <a:spcPts val="0"/>
              </a:spcAft>
              <a:buClr>
                <a:srgbClr val="002060"/>
              </a:buClr>
              <a:buSzPts val="2400"/>
              <a:buFont typeface="Arial"/>
              <a:buAutoNum type="arabicPeriod"/>
            </a:pPr>
            <a:r>
              <a:rPr lang="en-US" sz="2400">
                <a:solidFill>
                  <a:srgbClr val="002060"/>
                </a:solidFill>
              </a:rPr>
              <a:t>Gift of Giving Back</a:t>
            </a:r>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2060"/>
              </a:solidFill>
              <a:latin typeface="Arial"/>
              <a:ea typeface="Arial"/>
              <a:cs typeface="Arial"/>
              <a:sym typeface="Arial"/>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2060"/>
              </a:solidFill>
              <a:latin typeface="Arial"/>
              <a:ea typeface="Arial"/>
              <a:cs typeface="Arial"/>
              <a:sym typeface="Arial"/>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2060"/>
              </a:solidFill>
              <a:latin typeface="Arial"/>
              <a:ea typeface="Arial"/>
              <a:cs typeface="Arial"/>
              <a:sym typeface="Arial"/>
            </a:endParaRPr>
          </a:p>
          <a:p>
            <a:pPr indent="0" lvl="7" marL="0" marR="0" rtl="0" algn="l">
              <a:lnSpc>
                <a:spcPct val="100000"/>
              </a:lnSpc>
              <a:spcBef>
                <a:spcPts val="0"/>
              </a:spcBef>
              <a:spcAft>
                <a:spcPts val="0"/>
              </a:spcAft>
              <a:buNone/>
            </a:pPr>
            <a:r>
              <a:t/>
            </a:r>
            <a:endParaRPr b="0" i="0" sz="2400" u="none" cap="none" strike="noStrike">
              <a:solidFill>
                <a:srgbClr val="002060"/>
              </a:solidFill>
              <a:latin typeface="Arial"/>
              <a:ea typeface="Arial"/>
              <a:cs typeface="Arial"/>
              <a:sym typeface="Arial"/>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2060"/>
              </a:solidFill>
              <a:latin typeface="Arial"/>
              <a:ea typeface="Arial"/>
              <a:cs typeface="Arial"/>
              <a:sym typeface="Arial"/>
            </a:endParaRPr>
          </a:p>
        </p:txBody>
      </p:sp>
      <p:sp>
        <p:nvSpPr>
          <p:cNvPr id="106" name="Google Shape;106;p14"/>
          <p:cNvSpPr txBox="1"/>
          <p:nvPr/>
        </p:nvSpPr>
        <p:spPr>
          <a:xfrm>
            <a:off x="7166250" y="815426"/>
            <a:ext cx="4290000" cy="3710700"/>
          </a:xfrm>
          <a:prstGeom prst="rect">
            <a:avLst/>
          </a:prstGeom>
          <a:noFill/>
          <a:ln>
            <a:noFill/>
          </a:ln>
        </p:spPr>
        <p:txBody>
          <a:bodyPr anchorCtr="0" anchor="t" bIns="45700" lIns="171450" spcFirstLastPara="1" rIns="91425" wrap="square" tIns="45700">
            <a:normAutofit lnSpcReduction="10000"/>
          </a:bodyPr>
          <a:lstStyle/>
          <a:p>
            <a:pPr indent="0" lvl="0" marL="0" marR="0" rtl="0" algn="l">
              <a:lnSpc>
                <a:spcPct val="100000"/>
              </a:lnSpc>
              <a:spcBef>
                <a:spcPts val="0"/>
              </a:spcBef>
              <a:spcAft>
                <a:spcPts val="0"/>
              </a:spcAft>
              <a:buNone/>
            </a:pPr>
            <a:r>
              <a:rPr b="0" i="0" lang="en-US" sz="2400" u="none" cap="none" strike="noStrike">
                <a:solidFill>
                  <a:srgbClr val="002060"/>
                </a:solidFill>
                <a:latin typeface="Arial"/>
                <a:ea typeface="Arial"/>
                <a:cs typeface="Arial"/>
                <a:sym typeface="Arial"/>
              </a:rPr>
              <a:t>11.  </a:t>
            </a:r>
            <a:r>
              <a:rPr lang="en-US" sz="2400">
                <a:solidFill>
                  <a:srgbClr val="002060"/>
                </a:solidFill>
              </a:rPr>
              <a:t>Important Dates</a:t>
            </a:r>
            <a:endParaRPr sz="2400">
              <a:solidFill>
                <a:srgbClr val="002060"/>
              </a:solidFill>
            </a:endParaRPr>
          </a:p>
          <a:p>
            <a:pPr indent="0" lvl="0" marL="0" marR="0" rtl="0" algn="l">
              <a:lnSpc>
                <a:spcPct val="100000"/>
              </a:lnSpc>
              <a:spcBef>
                <a:spcPts val="0"/>
              </a:spcBef>
              <a:spcAft>
                <a:spcPts val="0"/>
              </a:spcAft>
              <a:buNone/>
            </a:pPr>
            <a:r>
              <a:rPr lang="en-US" sz="2400">
                <a:solidFill>
                  <a:srgbClr val="002060"/>
                </a:solidFill>
              </a:rPr>
              <a:t>12.  Baseball Is Back!</a:t>
            </a:r>
            <a:endParaRPr sz="2400">
              <a:solidFill>
                <a:srgbClr val="002060"/>
              </a:solidFill>
            </a:endParaRPr>
          </a:p>
          <a:p>
            <a:pPr indent="0" lvl="0" marL="0" marR="0" rtl="0" algn="l">
              <a:lnSpc>
                <a:spcPct val="100000"/>
              </a:lnSpc>
              <a:spcBef>
                <a:spcPts val="0"/>
              </a:spcBef>
              <a:spcAft>
                <a:spcPts val="0"/>
              </a:spcAft>
              <a:buNone/>
            </a:pPr>
            <a:r>
              <a:rPr b="0" i="0" lang="en-US" sz="2400" u="none" cap="none" strike="noStrike">
                <a:solidFill>
                  <a:srgbClr val="002060"/>
                </a:solidFill>
                <a:latin typeface="Arial"/>
                <a:ea typeface="Arial"/>
                <a:cs typeface="Arial"/>
                <a:sym typeface="Arial"/>
              </a:rPr>
              <a:t>1</a:t>
            </a:r>
            <a:r>
              <a:rPr lang="en-US" sz="2400">
                <a:solidFill>
                  <a:srgbClr val="002060"/>
                </a:solidFill>
              </a:rPr>
              <a:t>3</a:t>
            </a:r>
            <a:r>
              <a:rPr b="0" i="0" lang="en-US" sz="2400" u="none" cap="none" strike="noStrike">
                <a:solidFill>
                  <a:srgbClr val="002060"/>
                </a:solidFill>
                <a:latin typeface="Arial"/>
                <a:ea typeface="Arial"/>
                <a:cs typeface="Arial"/>
                <a:sym typeface="Arial"/>
              </a:rPr>
              <a:t>.  </a:t>
            </a:r>
            <a:r>
              <a:rPr lang="en-US" sz="2400">
                <a:solidFill>
                  <a:srgbClr val="002060"/>
                </a:solidFill>
              </a:rPr>
              <a:t>Where</a:t>
            </a:r>
            <a:r>
              <a:rPr b="0" i="0" lang="en-US" sz="2400" u="none" cap="none" strike="noStrike">
                <a:solidFill>
                  <a:srgbClr val="002060"/>
                </a:solidFill>
                <a:latin typeface="Arial"/>
                <a:ea typeface="Arial"/>
                <a:cs typeface="Arial"/>
                <a:sym typeface="Arial"/>
              </a:rPr>
              <a:t> to get gear</a:t>
            </a:r>
            <a:endParaRPr b="0" i="0" sz="2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None/>
            </a:pPr>
            <a:r>
              <a:rPr lang="en-US" sz="2400">
                <a:solidFill>
                  <a:srgbClr val="002060"/>
                </a:solidFill>
              </a:rPr>
              <a:t>14.  Umpires</a:t>
            </a:r>
            <a:endParaRPr sz="2400">
              <a:solidFill>
                <a:srgbClr val="002060"/>
              </a:solidFill>
            </a:endParaRPr>
          </a:p>
          <a:p>
            <a:pPr indent="0" lvl="0" marL="0" marR="0" rtl="0" algn="l">
              <a:lnSpc>
                <a:spcPct val="100000"/>
              </a:lnSpc>
              <a:spcBef>
                <a:spcPts val="0"/>
              </a:spcBef>
              <a:spcAft>
                <a:spcPts val="0"/>
              </a:spcAft>
              <a:buNone/>
            </a:pPr>
            <a:r>
              <a:rPr lang="en-US" sz="2400">
                <a:solidFill>
                  <a:srgbClr val="002060"/>
                </a:solidFill>
              </a:rPr>
              <a:t>15.  The Yard &amp; Strike Zone </a:t>
            </a:r>
            <a:endParaRPr sz="2400">
              <a:solidFill>
                <a:srgbClr val="002060"/>
              </a:solidFill>
            </a:endParaRPr>
          </a:p>
          <a:p>
            <a:pPr indent="0" lvl="0" marL="0" marR="0" rtl="0" algn="l">
              <a:lnSpc>
                <a:spcPct val="100000"/>
              </a:lnSpc>
              <a:spcBef>
                <a:spcPts val="0"/>
              </a:spcBef>
              <a:spcAft>
                <a:spcPts val="0"/>
              </a:spcAft>
              <a:buNone/>
            </a:pPr>
            <a:r>
              <a:rPr lang="en-US" sz="2400">
                <a:solidFill>
                  <a:srgbClr val="002060"/>
                </a:solidFill>
              </a:rPr>
              <a:t>       Training</a:t>
            </a:r>
            <a:endParaRPr sz="2400">
              <a:solidFill>
                <a:srgbClr val="002060"/>
              </a:solidFill>
            </a:endParaRPr>
          </a:p>
          <a:p>
            <a:pPr indent="0" lvl="0" marL="0" marR="0" rtl="0" algn="l">
              <a:lnSpc>
                <a:spcPct val="100000"/>
              </a:lnSpc>
              <a:spcBef>
                <a:spcPts val="0"/>
              </a:spcBef>
              <a:spcAft>
                <a:spcPts val="0"/>
              </a:spcAft>
              <a:buNone/>
            </a:pPr>
            <a:r>
              <a:rPr b="0" i="0" lang="en-US" sz="2400" u="none" cap="none" strike="noStrike">
                <a:solidFill>
                  <a:srgbClr val="002060"/>
                </a:solidFill>
                <a:latin typeface="Arial"/>
                <a:ea typeface="Arial"/>
                <a:cs typeface="Arial"/>
                <a:sym typeface="Arial"/>
              </a:rPr>
              <a:t>1</a:t>
            </a:r>
            <a:r>
              <a:rPr lang="en-US" sz="2400">
                <a:solidFill>
                  <a:srgbClr val="002060"/>
                </a:solidFill>
              </a:rPr>
              <a:t>6</a:t>
            </a:r>
            <a:r>
              <a:rPr b="0" i="0" lang="en-US" sz="2400" u="none" cap="none" strike="noStrike">
                <a:solidFill>
                  <a:srgbClr val="002060"/>
                </a:solidFill>
                <a:latin typeface="Arial"/>
                <a:ea typeface="Arial"/>
                <a:cs typeface="Arial"/>
                <a:sym typeface="Arial"/>
              </a:rPr>
              <a:t>.</a:t>
            </a:r>
            <a:r>
              <a:rPr lang="en-US" sz="2400">
                <a:solidFill>
                  <a:srgbClr val="002060"/>
                </a:solidFill>
              </a:rPr>
              <a:t>  </a:t>
            </a:r>
            <a:r>
              <a:rPr b="0" i="0" lang="en-US" sz="2400" u="none" cap="none" strike="noStrike">
                <a:solidFill>
                  <a:srgbClr val="002060"/>
                </a:solidFill>
                <a:latin typeface="Arial"/>
                <a:ea typeface="Arial"/>
                <a:cs typeface="Arial"/>
                <a:sym typeface="Arial"/>
              </a:rPr>
              <a:t>Batter’s Box</a:t>
            </a:r>
            <a:endParaRPr b="0" i="0" sz="2400" u="none" cap="none" strike="noStrike">
              <a:solidFill>
                <a:srgbClr val="002060"/>
              </a:solidFill>
              <a:latin typeface="Arial"/>
              <a:ea typeface="Arial"/>
              <a:cs typeface="Arial"/>
              <a:sym typeface="Arial"/>
            </a:endParaRPr>
          </a:p>
          <a:p>
            <a:pPr indent="0" lvl="0" marL="0" marR="0" rtl="0" algn="l">
              <a:lnSpc>
                <a:spcPct val="100000"/>
              </a:lnSpc>
              <a:spcBef>
                <a:spcPts val="0"/>
              </a:spcBef>
              <a:spcAft>
                <a:spcPts val="0"/>
              </a:spcAft>
              <a:buNone/>
            </a:pPr>
            <a:r>
              <a:rPr lang="en-US" sz="2400">
                <a:solidFill>
                  <a:srgbClr val="002060"/>
                </a:solidFill>
              </a:rPr>
              <a:t>17.  </a:t>
            </a:r>
            <a:r>
              <a:rPr b="0" i="0" lang="en-US" sz="2400" u="none" cap="none" strike="noStrike">
                <a:solidFill>
                  <a:srgbClr val="002060"/>
                </a:solidFill>
                <a:latin typeface="Arial"/>
                <a:ea typeface="Arial"/>
                <a:cs typeface="Arial"/>
                <a:sym typeface="Arial"/>
              </a:rPr>
              <a:t>Thank you to sponsors</a:t>
            </a:r>
            <a:endParaRPr/>
          </a:p>
          <a:p>
            <a:pPr indent="0" lvl="0" marL="0" marR="0" rtl="0" algn="l">
              <a:lnSpc>
                <a:spcPct val="100000"/>
              </a:lnSpc>
              <a:spcBef>
                <a:spcPts val="0"/>
              </a:spcBef>
              <a:spcAft>
                <a:spcPts val="0"/>
              </a:spcAft>
              <a:buNone/>
            </a:pPr>
            <a:r>
              <a:rPr lang="en-US" sz="2400">
                <a:solidFill>
                  <a:srgbClr val="002060"/>
                </a:solidFill>
              </a:rPr>
              <a:t>18.  D</a:t>
            </a:r>
            <a:r>
              <a:rPr b="0" i="0" lang="en-US" sz="2400" u="none" cap="none" strike="noStrike">
                <a:solidFill>
                  <a:srgbClr val="002060"/>
                </a:solidFill>
                <a:latin typeface="Arial"/>
                <a:ea typeface="Arial"/>
                <a:cs typeface="Arial"/>
                <a:sym typeface="Arial"/>
              </a:rPr>
              <a:t>raw</a:t>
            </a:r>
            <a:endParaRPr/>
          </a:p>
          <a:p>
            <a:pPr indent="0" lvl="0" marL="0" marR="0" rtl="0" algn="l">
              <a:lnSpc>
                <a:spcPct val="100000"/>
              </a:lnSpc>
              <a:spcBef>
                <a:spcPts val="0"/>
              </a:spcBef>
              <a:spcAft>
                <a:spcPts val="0"/>
              </a:spcAft>
              <a:buNone/>
            </a:pPr>
            <a:r>
              <a:rPr lang="en-US" sz="2400">
                <a:solidFill>
                  <a:srgbClr val="002060"/>
                </a:solidFill>
              </a:rPr>
              <a:t>19.  </a:t>
            </a:r>
            <a:r>
              <a:rPr b="0" i="0" lang="en-US" sz="2400" u="none" cap="none" strike="noStrike">
                <a:solidFill>
                  <a:srgbClr val="002060"/>
                </a:solidFill>
                <a:latin typeface="Arial"/>
                <a:ea typeface="Arial"/>
                <a:cs typeface="Arial"/>
                <a:sym typeface="Arial"/>
              </a:rPr>
              <a:t>Closing</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2"/>
          <p:cNvSpPr/>
          <p:nvPr/>
        </p:nvSpPr>
        <p:spPr>
          <a:xfrm>
            <a:off x="0" y="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7" name="Google Shape;337;p32"/>
          <p:cNvSpPr txBox="1"/>
          <p:nvPr>
            <p:ph type="title"/>
          </p:nvPr>
        </p:nvSpPr>
        <p:spPr>
          <a:xfrm>
            <a:off x="0" y="0"/>
            <a:ext cx="12192000" cy="6555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Helvetica Neue"/>
              <a:buNone/>
            </a:pPr>
            <a:r>
              <a:rPr b="1" lang="en-US" sz="3800">
                <a:solidFill>
                  <a:srgbClr val="143348"/>
                </a:solidFill>
                <a:latin typeface="Helvetica Neue"/>
                <a:ea typeface="Helvetica Neue"/>
                <a:cs typeface="Helvetica Neue"/>
                <a:sym typeface="Helvetica Neue"/>
              </a:rPr>
              <a:t>Umpires</a:t>
            </a:r>
            <a:endParaRPr b="1" sz="3400">
              <a:solidFill>
                <a:srgbClr val="143348"/>
              </a:solidFill>
            </a:endParaRPr>
          </a:p>
        </p:txBody>
      </p:sp>
      <p:sp>
        <p:nvSpPr>
          <p:cNvPr id="338" name="Google Shape;338;p32"/>
          <p:cNvSpPr txBox="1"/>
          <p:nvPr>
            <p:ph idx="1" type="body"/>
          </p:nvPr>
        </p:nvSpPr>
        <p:spPr>
          <a:xfrm>
            <a:off x="691425" y="150507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rgbClr val="143348"/>
              </a:buClr>
              <a:buSzPts val="1800"/>
              <a:buChar char="●"/>
            </a:pPr>
            <a:r>
              <a:rPr lang="en-US">
                <a:solidFill>
                  <a:srgbClr val="143348"/>
                </a:solidFill>
              </a:rPr>
              <a:t>We will do our best to ensure umpires are assigned to all HL games – umpire numbers are up for first time in years!!</a:t>
            </a:r>
            <a:endParaRPr>
              <a:solidFill>
                <a:srgbClr val="143348"/>
              </a:solidFill>
            </a:endParaRPr>
          </a:p>
          <a:p>
            <a:pPr indent="-342900" lvl="0" marL="457200" rtl="0" algn="l">
              <a:lnSpc>
                <a:spcPct val="90000"/>
              </a:lnSpc>
              <a:spcBef>
                <a:spcPts val="1000"/>
              </a:spcBef>
              <a:spcAft>
                <a:spcPts val="0"/>
              </a:spcAft>
              <a:buClr>
                <a:srgbClr val="143348"/>
              </a:buClr>
              <a:buSzPts val="1800"/>
              <a:buChar char="●"/>
            </a:pPr>
            <a:r>
              <a:rPr lang="en-US">
                <a:solidFill>
                  <a:srgbClr val="143348"/>
                </a:solidFill>
              </a:rPr>
              <a:t>We always need more umpires – please have anyone interested contact Dave Phillips at </a:t>
            </a:r>
            <a:r>
              <a:rPr lang="en-US" u="sng">
                <a:solidFill>
                  <a:schemeClr val="hlink"/>
                </a:solidFill>
                <a:hlinkClick r:id="rId3"/>
              </a:rPr>
              <a:t>umpireinchief@baseballburlington.com</a:t>
            </a:r>
            <a:r>
              <a:rPr lang="en-US">
                <a:solidFill>
                  <a:srgbClr val="143348"/>
                </a:solidFill>
              </a:rPr>
              <a:t>.</a:t>
            </a:r>
            <a:endParaRPr>
              <a:solidFill>
                <a:srgbClr val="143348"/>
              </a:solidFill>
            </a:endParaRPr>
          </a:p>
          <a:p>
            <a:pPr indent="-342900" lvl="0" marL="457200" rtl="0" algn="l">
              <a:spcBef>
                <a:spcPts val="1000"/>
              </a:spcBef>
              <a:spcAft>
                <a:spcPts val="0"/>
              </a:spcAft>
              <a:buClr>
                <a:srgbClr val="143348"/>
              </a:buClr>
              <a:buSzPts val="1800"/>
              <a:buChar char="●"/>
            </a:pPr>
            <a:r>
              <a:rPr lang="en-US">
                <a:solidFill>
                  <a:srgbClr val="143348"/>
                </a:solidFill>
              </a:rPr>
              <a:t>BOMBA Website (Umpires Tab) has rules, interpretations and information for umpires, coaches and spectators.</a:t>
            </a:r>
            <a:r>
              <a:rPr lang="en-US"/>
              <a:t> </a:t>
            </a:r>
            <a:endParaRPr>
              <a:solidFill>
                <a:srgbClr val="143348"/>
              </a:solidFill>
            </a:endParaRPr>
          </a:p>
        </p:txBody>
      </p:sp>
      <p:sp>
        <p:nvSpPr>
          <p:cNvPr id="339" name="Google Shape;339;p32"/>
          <p:cNvSpPr/>
          <p:nvPr/>
        </p:nvSpPr>
        <p:spPr>
          <a:xfrm>
            <a:off x="0" y="65620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40" name="Google Shape;340;p32"/>
          <p:cNvPicPr preferRelativeResize="0"/>
          <p:nvPr/>
        </p:nvPicPr>
        <p:blipFill rotWithShape="1">
          <a:blip r:embed="rId4">
            <a:alphaModFix/>
          </a:blip>
          <a:srcRect b="0" l="0" r="0" t="0"/>
          <a:stretch/>
        </p:blipFill>
        <p:spPr>
          <a:xfrm>
            <a:off x="7825967" y="6562066"/>
            <a:ext cx="4366040" cy="465415"/>
          </a:xfrm>
          <a:prstGeom prst="rect">
            <a:avLst/>
          </a:prstGeom>
          <a:noFill/>
          <a:ln>
            <a:noFill/>
          </a:ln>
        </p:spPr>
      </p:pic>
      <p:pic>
        <p:nvPicPr>
          <p:cNvPr id="341" name="Google Shape;341;p32"/>
          <p:cNvPicPr preferRelativeResize="0"/>
          <p:nvPr/>
        </p:nvPicPr>
        <p:blipFill rotWithShape="1">
          <a:blip r:embed="rId5">
            <a:alphaModFix/>
          </a:blip>
          <a:srcRect b="0" l="0" r="0" t="0"/>
          <a:stretch/>
        </p:blipFill>
        <p:spPr>
          <a:xfrm rot="-468541">
            <a:off x="176901" y="5305993"/>
            <a:ext cx="1566882" cy="1013072"/>
          </a:xfrm>
          <a:prstGeom prst="rect">
            <a:avLst/>
          </a:prstGeom>
          <a:noFill/>
          <a:ln>
            <a:noFill/>
          </a:ln>
        </p:spPr>
      </p:pic>
      <p:pic>
        <p:nvPicPr>
          <p:cNvPr id="342" name="Google Shape;342;p32"/>
          <p:cNvPicPr preferRelativeResize="0"/>
          <p:nvPr/>
        </p:nvPicPr>
        <p:blipFill rotWithShape="1">
          <a:blip r:embed="rId6">
            <a:alphaModFix/>
          </a:blip>
          <a:srcRect b="0" l="0" r="0" t="0"/>
          <a:stretch/>
        </p:blipFill>
        <p:spPr>
          <a:xfrm>
            <a:off x="1895435" y="5434841"/>
            <a:ext cx="1335893" cy="7553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3"/>
          <p:cNvSpPr/>
          <p:nvPr/>
        </p:nvSpPr>
        <p:spPr>
          <a:xfrm>
            <a:off x="-12" y="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49" name="Google Shape;349;p33"/>
          <p:cNvSpPr txBox="1"/>
          <p:nvPr>
            <p:ph type="title"/>
          </p:nvPr>
        </p:nvSpPr>
        <p:spPr>
          <a:xfrm>
            <a:off x="0" y="0"/>
            <a:ext cx="12192000" cy="5859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800"/>
              <a:buFont typeface="Helvetica Neue"/>
              <a:buNone/>
            </a:pPr>
            <a:r>
              <a:rPr b="1" lang="en-US" sz="3800">
                <a:solidFill>
                  <a:srgbClr val="143348"/>
                </a:solidFill>
                <a:latin typeface="Helvetica Neue"/>
                <a:ea typeface="Helvetica Neue"/>
                <a:cs typeface="Helvetica Neue"/>
                <a:sym typeface="Helvetica Neue"/>
              </a:rPr>
              <a:t>Umpires - 2025 Initiatives</a:t>
            </a:r>
            <a:endParaRPr b="1" sz="3800">
              <a:solidFill>
                <a:srgbClr val="143348"/>
              </a:solidFill>
            </a:endParaRPr>
          </a:p>
        </p:txBody>
      </p:sp>
      <p:sp>
        <p:nvSpPr>
          <p:cNvPr id="350" name="Google Shape;350;p33"/>
          <p:cNvSpPr txBox="1"/>
          <p:nvPr>
            <p:ph idx="1" type="body"/>
          </p:nvPr>
        </p:nvSpPr>
        <p:spPr>
          <a:xfrm>
            <a:off x="838200" y="1253400"/>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Clr>
                <a:srgbClr val="143348"/>
              </a:buClr>
              <a:buSzPts val="1800"/>
              <a:buChar char="●"/>
            </a:pPr>
            <a:r>
              <a:rPr lang="en-US">
                <a:solidFill>
                  <a:srgbClr val="143348"/>
                </a:solidFill>
              </a:rPr>
              <a:t>Mentorship Committee in place to observe, mentor and guide new umpires. The committee will be active and on-field between innings. </a:t>
            </a:r>
            <a:endParaRPr>
              <a:solidFill>
                <a:srgbClr val="143348"/>
              </a:solidFill>
            </a:endParaRPr>
          </a:p>
          <a:p>
            <a:pPr indent="-342900" lvl="0" marL="457200" rtl="0" algn="l">
              <a:lnSpc>
                <a:spcPct val="90000"/>
              </a:lnSpc>
              <a:spcBef>
                <a:spcPts val="1000"/>
              </a:spcBef>
              <a:spcAft>
                <a:spcPts val="0"/>
              </a:spcAft>
              <a:buClr>
                <a:srgbClr val="143348"/>
              </a:buClr>
              <a:buSzPts val="1800"/>
              <a:buChar char="●"/>
            </a:pPr>
            <a:r>
              <a:rPr lang="en-US">
                <a:solidFill>
                  <a:srgbClr val="143348"/>
                </a:solidFill>
              </a:rPr>
              <a:t>Equipment Rental Program continuing to providing Level 1 &amp; 2 Umpires with equipment.</a:t>
            </a:r>
            <a:endParaRPr>
              <a:solidFill>
                <a:srgbClr val="143348"/>
              </a:solidFill>
            </a:endParaRPr>
          </a:p>
          <a:p>
            <a:pPr indent="-342900" lvl="0" marL="457200" rtl="0" algn="l">
              <a:lnSpc>
                <a:spcPct val="90000"/>
              </a:lnSpc>
              <a:spcBef>
                <a:spcPts val="1000"/>
              </a:spcBef>
              <a:spcAft>
                <a:spcPts val="0"/>
              </a:spcAft>
              <a:buClr>
                <a:srgbClr val="143348"/>
              </a:buClr>
              <a:buSzPts val="1800"/>
              <a:buChar char="●"/>
            </a:pPr>
            <a:r>
              <a:rPr lang="en-US">
                <a:solidFill>
                  <a:srgbClr val="143348"/>
                </a:solidFill>
              </a:rPr>
              <a:t>Game Report Tracking to monitor concerns, issues and successes.</a:t>
            </a:r>
            <a:endParaRPr>
              <a:solidFill>
                <a:srgbClr val="143348"/>
              </a:solidFill>
            </a:endParaRPr>
          </a:p>
          <a:p>
            <a:pPr indent="-342900" lvl="0" marL="457200" rtl="0" algn="l">
              <a:lnSpc>
                <a:spcPct val="90000"/>
              </a:lnSpc>
              <a:spcBef>
                <a:spcPts val="1000"/>
              </a:spcBef>
              <a:spcAft>
                <a:spcPts val="0"/>
              </a:spcAft>
              <a:buSzPts val="1800"/>
              <a:buChar char="●"/>
            </a:pPr>
            <a:r>
              <a:rPr lang="en-US">
                <a:solidFill>
                  <a:srgbClr val="143348"/>
                </a:solidFill>
              </a:rPr>
              <a:t>Umpire Manual and Uniform Guidelines now posted. </a:t>
            </a:r>
            <a:endParaRPr>
              <a:solidFill>
                <a:srgbClr val="143348"/>
              </a:solidFill>
            </a:endParaRPr>
          </a:p>
          <a:p>
            <a:pPr indent="-342900" lvl="0" marL="457200" rtl="0" algn="l">
              <a:lnSpc>
                <a:spcPct val="90000"/>
              </a:lnSpc>
              <a:spcBef>
                <a:spcPts val="1000"/>
              </a:spcBef>
              <a:spcAft>
                <a:spcPts val="0"/>
              </a:spcAft>
              <a:buClr>
                <a:srgbClr val="143348"/>
              </a:buClr>
              <a:buSzPts val="1800"/>
              <a:buChar char="●"/>
            </a:pPr>
            <a:r>
              <a:rPr lang="en-US">
                <a:solidFill>
                  <a:srgbClr val="143348"/>
                </a:solidFill>
              </a:rPr>
              <a:t>Umpire equipment now for sale at The Batter’s Box.</a:t>
            </a:r>
            <a:endParaRPr>
              <a:solidFill>
                <a:srgbClr val="143348"/>
              </a:solidFill>
            </a:endParaRPr>
          </a:p>
        </p:txBody>
      </p:sp>
      <p:sp>
        <p:nvSpPr>
          <p:cNvPr id="351" name="Google Shape;351;p33"/>
          <p:cNvSpPr/>
          <p:nvPr/>
        </p:nvSpPr>
        <p:spPr>
          <a:xfrm>
            <a:off x="0" y="65620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52" name="Google Shape;352;p33"/>
          <p:cNvPicPr preferRelativeResize="0"/>
          <p:nvPr/>
        </p:nvPicPr>
        <p:blipFill rotWithShape="1">
          <a:blip r:embed="rId3">
            <a:alphaModFix/>
          </a:blip>
          <a:srcRect b="0" l="0" r="0" t="0"/>
          <a:stretch/>
        </p:blipFill>
        <p:spPr>
          <a:xfrm rot="-468541">
            <a:off x="176901" y="5305993"/>
            <a:ext cx="1566882" cy="1013072"/>
          </a:xfrm>
          <a:prstGeom prst="rect">
            <a:avLst/>
          </a:prstGeom>
          <a:noFill/>
          <a:ln>
            <a:noFill/>
          </a:ln>
        </p:spPr>
      </p:pic>
      <p:pic>
        <p:nvPicPr>
          <p:cNvPr id="353" name="Google Shape;353;p33"/>
          <p:cNvPicPr preferRelativeResize="0"/>
          <p:nvPr/>
        </p:nvPicPr>
        <p:blipFill rotWithShape="1">
          <a:blip r:embed="rId4">
            <a:alphaModFix/>
          </a:blip>
          <a:srcRect b="0" l="0" r="0" t="0"/>
          <a:stretch/>
        </p:blipFill>
        <p:spPr>
          <a:xfrm>
            <a:off x="1895435" y="5434841"/>
            <a:ext cx="1335893" cy="755374"/>
          </a:xfrm>
          <a:prstGeom prst="rect">
            <a:avLst/>
          </a:prstGeom>
          <a:noFill/>
          <a:ln>
            <a:noFill/>
          </a:ln>
        </p:spPr>
      </p:pic>
      <p:pic>
        <p:nvPicPr>
          <p:cNvPr id="354" name="Google Shape;354;p33"/>
          <p:cNvPicPr preferRelativeResize="0"/>
          <p:nvPr/>
        </p:nvPicPr>
        <p:blipFill rotWithShape="1">
          <a:blip r:embed="rId5">
            <a:alphaModFix/>
          </a:blip>
          <a:srcRect b="0" l="0" r="0" t="0"/>
          <a:stretch/>
        </p:blipFill>
        <p:spPr>
          <a:xfrm>
            <a:off x="7825967" y="6587966"/>
            <a:ext cx="4366040" cy="4654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4"/>
          <p:cNvSpPr/>
          <p:nvPr/>
        </p:nvSpPr>
        <p:spPr>
          <a:xfrm>
            <a:off x="0" y="0"/>
            <a:ext cx="12192000" cy="5859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800"/>
              <a:buFont typeface="Helvetica Neue"/>
              <a:buNone/>
            </a:pPr>
            <a:r>
              <a:rPr b="1" i="0" lang="en-US" sz="3800" u="none" cap="none" strike="noStrike">
                <a:solidFill>
                  <a:srgbClr val="143348"/>
                </a:solidFill>
                <a:latin typeface="Helvetica Neue"/>
                <a:ea typeface="Helvetica Neue"/>
                <a:cs typeface="Helvetica Neue"/>
                <a:sym typeface="Helvetica Neue"/>
              </a:rPr>
              <a:t>The Yard | Baseball Development Facility</a:t>
            </a:r>
            <a:endParaRPr b="0" i="0" sz="1800" u="none" cap="none" strike="noStrike">
              <a:solidFill>
                <a:schemeClr val="lt1"/>
              </a:solidFill>
              <a:latin typeface="Calibri"/>
              <a:ea typeface="Calibri"/>
              <a:cs typeface="Calibri"/>
              <a:sym typeface="Calibri"/>
            </a:endParaRPr>
          </a:p>
        </p:txBody>
      </p:sp>
      <p:pic>
        <p:nvPicPr>
          <p:cNvPr id="361" name="Google Shape;361;p34"/>
          <p:cNvPicPr preferRelativeResize="0"/>
          <p:nvPr/>
        </p:nvPicPr>
        <p:blipFill rotWithShape="1">
          <a:blip r:embed="rId3">
            <a:alphaModFix/>
          </a:blip>
          <a:srcRect b="0" l="0" r="0" t="0"/>
          <a:stretch/>
        </p:blipFill>
        <p:spPr>
          <a:xfrm>
            <a:off x="429838" y="806675"/>
            <a:ext cx="4144583" cy="755375"/>
          </a:xfrm>
          <a:prstGeom prst="rect">
            <a:avLst/>
          </a:prstGeom>
          <a:noFill/>
          <a:ln>
            <a:noFill/>
          </a:ln>
        </p:spPr>
      </p:pic>
      <p:pic>
        <p:nvPicPr>
          <p:cNvPr id="362" name="Google Shape;362;p34"/>
          <p:cNvPicPr preferRelativeResize="0"/>
          <p:nvPr/>
        </p:nvPicPr>
        <p:blipFill rotWithShape="1">
          <a:blip r:embed="rId4">
            <a:alphaModFix/>
          </a:blip>
          <a:srcRect b="9711" l="508" r="-504" t="7666"/>
          <a:stretch/>
        </p:blipFill>
        <p:spPr>
          <a:xfrm>
            <a:off x="6295978" y="3692675"/>
            <a:ext cx="5896019" cy="2868737"/>
          </a:xfrm>
          <a:prstGeom prst="rect">
            <a:avLst/>
          </a:prstGeom>
          <a:noFill/>
          <a:ln>
            <a:noFill/>
          </a:ln>
        </p:spPr>
      </p:pic>
      <p:pic>
        <p:nvPicPr>
          <p:cNvPr id="363" name="Google Shape;363;p34"/>
          <p:cNvPicPr preferRelativeResize="0"/>
          <p:nvPr/>
        </p:nvPicPr>
        <p:blipFill rotWithShape="1">
          <a:blip r:embed="rId5">
            <a:alphaModFix/>
          </a:blip>
          <a:srcRect b="178" l="15785" r="1210" t="-178"/>
          <a:stretch/>
        </p:blipFill>
        <p:spPr>
          <a:xfrm>
            <a:off x="8935304" y="629775"/>
            <a:ext cx="3256694" cy="2980275"/>
          </a:xfrm>
          <a:prstGeom prst="rect">
            <a:avLst/>
          </a:prstGeom>
          <a:noFill/>
          <a:ln>
            <a:noFill/>
          </a:ln>
        </p:spPr>
      </p:pic>
      <p:pic>
        <p:nvPicPr>
          <p:cNvPr id="364" name="Google Shape;364;p34"/>
          <p:cNvPicPr preferRelativeResize="0"/>
          <p:nvPr/>
        </p:nvPicPr>
        <p:blipFill rotWithShape="1">
          <a:blip r:embed="rId6">
            <a:alphaModFix/>
          </a:blip>
          <a:srcRect b="0" l="0" r="0" t="0"/>
          <a:stretch/>
        </p:blipFill>
        <p:spPr>
          <a:xfrm>
            <a:off x="6532925" y="629775"/>
            <a:ext cx="2302950" cy="2980275"/>
          </a:xfrm>
          <a:prstGeom prst="rect">
            <a:avLst/>
          </a:prstGeom>
          <a:noFill/>
          <a:ln>
            <a:noFill/>
          </a:ln>
        </p:spPr>
      </p:pic>
      <p:pic>
        <p:nvPicPr>
          <p:cNvPr id="365" name="Google Shape;365;p34"/>
          <p:cNvPicPr preferRelativeResize="0"/>
          <p:nvPr/>
        </p:nvPicPr>
        <p:blipFill rotWithShape="1">
          <a:blip r:embed="rId7">
            <a:alphaModFix/>
          </a:blip>
          <a:srcRect b="0" l="0" r="0" t="0"/>
          <a:stretch/>
        </p:blipFill>
        <p:spPr>
          <a:xfrm>
            <a:off x="3617750" y="3692675"/>
            <a:ext cx="2575148" cy="2868739"/>
          </a:xfrm>
          <a:prstGeom prst="rect">
            <a:avLst/>
          </a:prstGeom>
          <a:noFill/>
          <a:ln>
            <a:noFill/>
          </a:ln>
        </p:spPr>
      </p:pic>
      <p:sp>
        <p:nvSpPr>
          <p:cNvPr id="366" name="Google Shape;366;p34"/>
          <p:cNvSpPr txBox="1"/>
          <p:nvPr/>
        </p:nvSpPr>
        <p:spPr>
          <a:xfrm flipH="1">
            <a:off x="429850" y="1611900"/>
            <a:ext cx="5472300" cy="252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143348"/>
                </a:solidFill>
                <a:latin typeface="Calibri"/>
                <a:ea typeface="Calibri"/>
                <a:cs typeface="Calibri"/>
                <a:sym typeface="Calibri"/>
              </a:rPr>
              <a:t>• 18,000 sq ft. facility</a:t>
            </a:r>
            <a:endParaRPr b="0" i="0" sz="14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143348"/>
                </a:solidFill>
                <a:latin typeface="Calibri"/>
                <a:ea typeface="Calibri"/>
                <a:cs typeface="Calibri"/>
                <a:sym typeface="Calibri"/>
              </a:rPr>
              <a:t>• Modular training facility</a:t>
            </a:r>
            <a:endParaRPr b="0" i="0" sz="14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143348"/>
                </a:solidFill>
                <a:latin typeface="Calibri"/>
                <a:ea typeface="Calibri"/>
                <a:cs typeface="Calibri"/>
                <a:sym typeface="Calibri"/>
              </a:rPr>
              <a:t>• Multiple cages with pitching machines</a:t>
            </a:r>
            <a:endParaRPr b="0" i="0" sz="14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143348"/>
                </a:solidFill>
                <a:latin typeface="Calibri"/>
                <a:ea typeface="Calibri"/>
                <a:cs typeface="Calibri"/>
                <a:sym typeface="Calibri"/>
              </a:rPr>
              <a:t>• Lunchroom</a:t>
            </a:r>
            <a:endParaRPr b="0" i="0" sz="14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143348"/>
                </a:solidFill>
                <a:latin typeface="Calibri"/>
                <a:ea typeface="Calibri"/>
                <a:cs typeface="Calibri"/>
                <a:sym typeface="Calibri"/>
              </a:rPr>
              <a:t>• Change room</a:t>
            </a:r>
            <a:endParaRPr b="0" i="0" sz="14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143348"/>
                </a:solidFill>
                <a:latin typeface="Calibri"/>
                <a:ea typeface="Calibri"/>
                <a:cs typeface="Calibri"/>
                <a:sym typeface="Calibri"/>
              </a:rPr>
              <a:t>• HitTrax</a:t>
            </a:r>
            <a:endParaRPr b="0" i="0" sz="1400" u="none" cap="none" strike="noStrike">
              <a:solidFill>
                <a:srgbClr val="14334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1400" u="none" cap="none" strike="noStrike">
              <a:solidFill>
                <a:srgbClr val="143348"/>
              </a:solidFill>
              <a:latin typeface="Arial"/>
              <a:ea typeface="Arial"/>
              <a:cs typeface="Arial"/>
              <a:sym typeface="Arial"/>
            </a:endParaRPr>
          </a:p>
        </p:txBody>
      </p:sp>
      <p:pic>
        <p:nvPicPr>
          <p:cNvPr id="367" name="Google Shape;367;p34"/>
          <p:cNvPicPr preferRelativeResize="0"/>
          <p:nvPr/>
        </p:nvPicPr>
        <p:blipFill rotWithShape="1">
          <a:blip r:embed="rId8">
            <a:alphaModFix/>
          </a:blip>
          <a:srcRect b="0" l="0" r="0" t="0"/>
          <a:stretch/>
        </p:blipFill>
        <p:spPr>
          <a:xfrm rot="-468541">
            <a:off x="177151" y="5435643"/>
            <a:ext cx="1566882" cy="1013072"/>
          </a:xfrm>
          <a:prstGeom prst="rect">
            <a:avLst/>
          </a:prstGeom>
          <a:noFill/>
          <a:ln>
            <a:noFill/>
          </a:ln>
        </p:spPr>
      </p:pic>
      <p:pic>
        <p:nvPicPr>
          <p:cNvPr id="368" name="Google Shape;368;p34"/>
          <p:cNvPicPr preferRelativeResize="0"/>
          <p:nvPr/>
        </p:nvPicPr>
        <p:blipFill rotWithShape="1">
          <a:blip r:embed="rId9">
            <a:alphaModFix/>
          </a:blip>
          <a:srcRect b="0" l="0" r="0" t="0"/>
          <a:stretch/>
        </p:blipFill>
        <p:spPr>
          <a:xfrm>
            <a:off x="1895685" y="5564491"/>
            <a:ext cx="1335893" cy="755374"/>
          </a:xfrm>
          <a:prstGeom prst="rect">
            <a:avLst/>
          </a:prstGeom>
          <a:noFill/>
          <a:ln>
            <a:noFill/>
          </a:ln>
        </p:spPr>
      </p:pic>
      <p:sp>
        <p:nvSpPr>
          <p:cNvPr id="369" name="Google Shape;369;p34"/>
          <p:cNvSpPr/>
          <p:nvPr/>
        </p:nvSpPr>
        <p:spPr>
          <a:xfrm>
            <a:off x="0" y="65620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0" name="Google Shape;370;p34"/>
          <p:cNvPicPr preferRelativeResize="0"/>
          <p:nvPr/>
        </p:nvPicPr>
        <p:blipFill rotWithShape="1">
          <a:blip r:embed="rId10">
            <a:alphaModFix/>
          </a:blip>
          <a:srcRect b="0" l="0" r="0" t="0"/>
          <a:stretch/>
        </p:blipFill>
        <p:spPr>
          <a:xfrm>
            <a:off x="7825967" y="6587966"/>
            <a:ext cx="4366040" cy="46541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5"/>
          <p:cNvSpPr/>
          <p:nvPr/>
        </p:nvSpPr>
        <p:spPr>
          <a:xfrm>
            <a:off x="0" y="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7" name="Google Shape;377;p35"/>
          <p:cNvSpPr txBox="1"/>
          <p:nvPr/>
        </p:nvSpPr>
        <p:spPr>
          <a:xfrm>
            <a:off x="528300" y="702300"/>
            <a:ext cx="11040000" cy="477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700"/>
              <a:buFont typeface="Arial"/>
              <a:buNone/>
            </a:pPr>
            <a:r>
              <a:rPr b="1" i="0" lang="en-US" sz="2700" u="none" cap="none" strike="noStrike">
                <a:solidFill>
                  <a:srgbClr val="143348"/>
                </a:solidFill>
                <a:latin typeface="Calibri"/>
                <a:ea typeface="Calibri"/>
                <a:cs typeface="Calibri"/>
                <a:sym typeface="Calibri"/>
              </a:rPr>
              <a:t>Variety of options to help players continue their development both on and off the field: camps, clinics, private and group training.</a:t>
            </a:r>
            <a:endParaRPr b="1" i="0" sz="2700" u="none" cap="none" strike="noStrike">
              <a:solidFill>
                <a:srgbClr val="143348"/>
              </a:solidFill>
              <a:latin typeface="Calibri"/>
              <a:ea typeface="Calibri"/>
              <a:cs typeface="Calibri"/>
              <a:sym typeface="Calibri"/>
            </a:endParaRPr>
          </a:p>
          <a:p>
            <a:pPr indent="457200" lvl="0" marL="0" marR="0" rtl="0" algn="l">
              <a:lnSpc>
                <a:spcPct val="100000"/>
              </a:lnSpc>
              <a:spcBef>
                <a:spcPts val="1000"/>
              </a:spcBef>
              <a:spcAft>
                <a:spcPts val="0"/>
              </a:spcAft>
              <a:buClr>
                <a:srgbClr val="000000"/>
              </a:buClr>
              <a:buSzPts val="2500"/>
              <a:buFont typeface="Arial"/>
              <a:buNone/>
            </a:pPr>
            <a:r>
              <a:rPr b="1" i="0" lang="en-US" sz="2500" u="none" cap="none" strike="noStrike">
                <a:solidFill>
                  <a:srgbClr val="143348"/>
                </a:solidFill>
                <a:latin typeface="Calibri"/>
                <a:ea typeface="Calibri"/>
                <a:cs typeface="Calibri"/>
                <a:sym typeface="Calibri"/>
              </a:rPr>
              <a:t>Upcoming </a:t>
            </a:r>
            <a:r>
              <a:rPr b="1" lang="en-US" sz="2500">
                <a:solidFill>
                  <a:srgbClr val="143348"/>
                </a:solidFill>
                <a:latin typeface="Calibri"/>
                <a:ea typeface="Calibri"/>
                <a:cs typeface="Calibri"/>
                <a:sym typeface="Calibri"/>
              </a:rPr>
              <a:t>Camps/Clinics</a:t>
            </a:r>
            <a:endParaRPr b="1" i="0" sz="2500" u="none" cap="none" strike="noStrike">
              <a:solidFill>
                <a:srgbClr val="143348"/>
              </a:solidFill>
              <a:latin typeface="Calibri"/>
              <a:ea typeface="Calibri"/>
              <a:cs typeface="Calibri"/>
              <a:sym typeface="Calibri"/>
            </a:endParaRPr>
          </a:p>
          <a:p>
            <a:pPr indent="-374650" lvl="0" marL="914400" marR="0" rtl="0" algn="l">
              <a:lnSpc>
                <a:spcPct val="100000"/>
              </a:lnSpc>
              <a:spcBef>
                <a:spcPts val="1000"/>
              </a:spcBef>
              <a:spcAft>
                <a:spcPts val="0"/>
              </a:spcAft>
              <a:buClr>
                <a:srgbClr val="143348"/>
              </a:buClr>
              <a:buSzPts val="2300"/>
              <a:buFont typeface="Calibri"/>
              <a:buChar char="●"/>
            </a:pPr>
            <a:r>
              <a:rPr b="0" i="0" lang="en-US" sz="2300" u="none" cap="none" strike="noStrike">
                <a:solidFill>
                  <a:srgbClr val="143348"/>
                </a:solidFill>
                <a:latin typeface="Calibri"/>
                <a:ea typeface="Calibri"/>
                <a:cs typeface="Calibri"/>
                <a:sym typeface="Calibri"/>
              </a:rPr>
              <a:t>One-Day Outdoor (Cityview Park) Clinic May</a:t>
            </a:r>
            <a:r>
              <a:rPr lang="en-US" sz="2300">
                <a:solidFill>
                  <a:srgbClr val="143348"/>
                </a:solidFill>
                <a:latin typeface="Calibri"/>
                <a:ea typeface="Calibri"/>
                <a:cs typeface="Calibri"/>
                <a:sym typeface="Calibri"/>
              </a:rPr>
              <a:t> 3rd 10am - 12pm </a:t>
            </a:r>
            <a:endParaRPr b="0" i="0" sz="2300" u="none" cap="none" strike="noStrike">
              <a:solidFill>
                <a:srgbClr val="143348"/>
              </a:solidFill>
              <a:latin typeface="Calibri"/>
              <a:ea typeface="Calibri"/>
              <a:cs typeface="Calibri"/>
              <a:sym typeface="Calibri"/>
            </a:endParaRPr>
          </a:p>
          <a:p>
            <a:pPr indent="-374650" lvl="0" marL="914400" marR="0" rtl="0" algn="l">
              <a:lnSpc>
                <a:spcPct val="100000"/>
              </a:lnSpc>
              <a:spcBef>
                <a:spcPts val="1000"/>
              </a:spcBef>
              <a:spcAft>
                <a:spcPts val="0"/>
              </a:spcAft>
              <a:buClr>
                <a:srgbClr val="143348"/>
              </a:buClr>
              <a:buSzPts val="2300"/>
              <a:buFont typeface="Calibri"/>
              <a:buChar char="●"/>
            </a:pPr>
            <a:r>
              <a:rPr b="0" i="0" lang="en-US" sz="2300" u="none" cap="none" strike="noStrike">
                <a:solidFill>
                  <a:srgbClr val="143348"/>
                </a:solidFill>
                <a:latin typeface="Calibri"/>
                <a:ea typeface="Calibri"/>
                <a:cs typeface="Calibri"/>
                <a:sym typeface="Calibri"/>
              </a:rPr>
              <a:t>Outdoor Summer Camp: Jul </a:t>
            </a:r>
            <a:r>
              <a:rPr lang="en-US" sz="2300">
                <a:solidFill>
                  <a:srgbClr val="143348"/>
                </a:solidFill>
                <a:latin typeface="Calibri"/>
                <a:ea typeface="Calibri"/>
                <a:cs typeface="Calibri"/>
                <a:sym typeface="Calibri"/>
              </a:rPr>
              <a:t>7-11 </a:t>
            </a:r>
            <a:r>
              <a:rPr b="0" i="0" lang="en-US" sz="2300" u="none" cap="none" strike="noStrike">
                <a:solidFill>
                  <a:srgbClr val="143348"/>
                </a:solidFill>
                <a:latin typeface="Calibri"/>
                <a:ea typeface="Calibri"/>
                <a:cs typeface="Calibri"/>
                <a:sym typeface="Calibri"/>
              </a:rPr>
              <a:t>&amp; Aug </a:t>
            </a:r>
            <a:r>
              <a:rPr lang="en-US" sz="2300">
                <a:solidFill>
                  <a:srgbClr val="143348"/>
                </a:solidFill>
                <a:latin typeface="Calibri"/>
                <a:ea typeface="Calibri"/>
                <a:cs typeface="Calibri"/>
                <a:sym typeface="Calibri"/>
              </a:rPr>
              <a:t>11-15</a:t>
            </a:r>
            <a:r>
              <a:rPr b="0" i="0" lang="en-US" sz="2300" u="none" cap="none" strike="noStrike">
                <a:solidFill>
                  <a:srgbClr val="143348"/>
                </a:solidFill>
                <a:latin typeface="Calibri"/>
                <a:ea typeface="Calibri"/>
                <a:cs typeface="Calibri"/>
                <a:sym typeface="Calibri"/>
              </a:rPr>
              <a:t> (Nelson Park)</a:t>
            </a:r>
            <a:endParaRPr b="0" i="0" sz="2300" u="none" cap="none" strike="noStrike">
              <a:solidFill>
                <a:srgbClr val="143348"/>
              </a:solidFill>
              <a:latin typeface="Calibri"/>
              <a:ea typeface="Calibri"/>
              <a:cs typeface="Calibri"/>
              <a:sym typeface="Calibri"/>
            </a:endParaRPr>
          </a:p>
          <a:p>
            <a:pPr indent="-374650" lvl="0" marL="914400" marR="0" rtl="0" algn="l">
              <a:lnSpc>
                <a:spcPct val="100000"/>
              </a:lnSpc>
              <a:spcBef>
                <a:spcPts val="1000"/>
              </a:spcBef>
              <a:spcAft>
                <a:spcPts val="0"/>
              </a:spcAft>
              <a:buClr>
                <a:srgbClr val="143348"/>
              </a:buClr>
              <a:buSzPts val="2300"/>
              <a:buFont typeface="Calibri"/>
              <a:buChar char="●"/>
            </a:pPr>
            <a:r>
              <a:rPr b="0" i="0" lang="en-US" sz="2300" u="none" cap="none" strike="noStrike">
                <a:solidFill>
                  <a:srgbClr val="143348"/>
                </a:solidFill>
                <a:latin typeface="Calibri"/>
                <a:ea typeface="Calibri"/>
                <a:cs typeface="Calibri"/>
                <a:sym typeface="Calibri"/>
              </a:rPr>
              <a:t>Baseball Specific ½ Day Camp: </a:t>
            </a:r>
            <a:r>
              <a:rPr b="0" i="0" lang="en-US" sz="2300" u="none" cap="none" strike="noStrike">
                <a:solidFill>
                  <a:srgbClr val="333333"/>
                </a:solidFill>
                <a:latin typeface="Calibri"/>
                <a:ea typeface="Calibri"/>
                <a:cs typeface="Calibri"/>
                <a:sym typeface="Calibri"/>
              </a:rPr>
              <a:t>Jul </a:t>
            </a:r>
            <a:r>
              <a:rPr lang="en-US" sz="2300">
                <a:solidFill>
                  <a:srgbClr val="333333"/>
                </a:solidFill>
                <a:latin typeface="Calibri"/>
                <a:ea typeface="Calibri"/>
                <a:cs typeface="Calibri"/>
                <a:sym typeface="Calibri"/>
              </a:rPr>
              <a:t>14</a:t>
            </a:r>
            <a:r>
              <a:rPr b="0" i="0" lang="en-US" sz="2300" u="none" cap="none" strike="noStrike">
                <a:solidFill>
                  <a:srgbClr val="333333"/>
                </a:solidFill>
                <a:latin typeface="Calibri"/>
                <a:ea typeface="Calibri"/>
                <a:cs typeface="Calibri"/>
                <a:sym typeface="Calibri"/>
              </a:rPr>
              <a:t> - </a:t>
            </a:r>
            <a:r>
              <a:rPr lang="en-US" sz="2300">
                <a:solidFill>
                  <a:srgbClr val="333333"/>
                </a:solidFill>
                <a:latin typeface="Calibri"/>
                <a:ea typeface="Calibri"/>
                <a:cs typeface="Calibri"/>
                <a:sym typeface="Calibri"/>
              </a:rPr>
              <a:t>18</a:t>
            </a:r>
            <a:r>
              <a:rPr b="0" i="0" lang="en-US" sz="2300" u="none" cap="none" strike="noStrike">
                <a:solidFill>
                  <a:srgbClr val="333333"/>
                </a:solidFill>
                <a:latin typeface="Calibri"/>
                <a:ea typeface="Calibri"/>
                <a:cs typeface="Calibri"/>
                <a:sym typeface="Calibri"/>
              </a:rPr>
              <a:t>; Jul 2</a:t>
            </a:r>
            <a:r>
              <a:rPr lang="en-US" sz="2300">
                <a:solidFill>
                  <a:srgbClr val="333333"/>
                </a:solidFill>
                <a:latin typeface="Calibri"/>
                <a:ea typeface="Calibri"/>
                <a:cs typeface="Calibri"/>
                <a:sym typeface="Calibri"/>
              </a:rPr>
              <a:t>1</a:t>
            </a:r>
            <a:r>
              <a:rPr b="0" i="0" lang="en-US" sz="2300" u="none" cap="none" strike="noStrike">
                <a:solidFill>
                  <a:srgbClr val="333333"/>
                </a:solidFill>
                <a:latin typeface="Calibri"/>
                <a:ea typeface="Calibri"/>
                <a:cs typeface="Calibri"/>
                <a:sym typeface="Calibri"/>
              </a:rPr>
              <a:t> - 2</a:t>
            </a:r>
            <a:r>
              <a:rPr lang="en-US" sz="2300">
                <a:solidFill>
                  <a:srgbClr val="333333"/>
                </a:solidFill>
                <a:latin typeface="Calibri"/>
                <a:ea typeface="Calibri"/>
                <a:cs typeface="Calibri"/>
                <a:sym typeface="Calibri"/>
              </a:rPr>
              <a:t>5</a:t>
            </a:r>
            <a:r>
              <a:rPr b="0" i="0" lang="en-US" sz="2300" u="none" cap="none" strike="noStrike">
                <a:solidFill>
                  <a:srgbClr val="333333"/>
                </a:solidFill>
                <a:latin typeface="Calibri"/>
                <a:ea typeface="Calibri"/>
                <a:cs typeface="Calibri"/>
                <a:sym typeface="Calibri"/>
              </a:rPr>
              <a:t>; Aug </a:t>
            </a:r>
            <a:r>
              <a:rPr lang="en-US" sz="2300">
                <a:solidFill>
                  <a:srgbClr val="333333"/>
                </a:solidFill>
                <a:latin typeface="Calibri"/>
                <a:ea typeface="Calibri"/>
                <a:cs typeface="Calibri"/>
                <a:sym typeface="Calibri"/>
              </a:rPr>
              <a:t>5</a:t>
            </a:r>
            <a:r>
              <a:rPr b="0" i="0" lang="en-US" sz="2300" u="none" cap="none" strike="noStrike">
                <a:solidFill>
                  <a:srgbClr val="333333"/>
                </a:solidFill>
                <a:latin typeface="Calibri"/>
                <a:ea typeface="Calibri"/>
                <a:cs typeface="Calibri"/>
                <a:sym typeface="Calibri"/>
              </a:rPr>
              <a:t> - </a:t>
            </a:r>
            <a:r>
              <a:rPr lang="en-US" sz="2300">
                <a:solidFill>
                  <a:srgbClr val="333333"/>
                </a:solidFill>
                <a:latin typeface="Calibri"/>
                <a:ea typeface="Calibri"/>
                <a:cs typeface="Calibri"/>
                <a:sym typeface="Calibri"/>
              </a:rPr>
              <a:t>8</a:t>
            </a:r>
            <a:r>
              <a:rPr b="0" i="0" lang="en-US" sz="2300" u="none" cap="none" strike="noStrike">
                <a:solidFill>
                  <a:srgbClr val="333333"/>
                </a:solidFill>
                <a:latin typeface="Calibri"/>
                <a:ea typeface="Calibri"/>
                <a:cs typeface="Calibri"/>
                <a:sym typeface="Calibri"/>
              </a:rPr>
              <a:t> and Aug </a:t>
            </a:r>
            <a:r>
              <a:rPr lang="en-US" sz="2300">
                <a:solidFill>
                  <a:srgbClr val="333333"/>
                </a:solidFill>
                <a:latin typeface="Calibri"/>
                <a:ea typeface="Calibri"/>
                <a:cs typeface="Calibri"/>
                <a:sym typeface="Calibri"/>
              </a:rPr>
              <a:t>18</a:t>
            </a:r>
            <a:r>
              <a:rPr b="0" i="0" lang="en-US" sz="2300" u="none" cap="none" strike="noStrike">
                <a:solidFill>
                  <a:srgbClr val="333333"/>
                </a:solidFill>
                <a:latin typeface="Calibri"/>
                <a:ea typeface="Calibri"/>
                <a:cs typeface="Calibri"/>
                <a:sym typeface="Calibri"/>
              </a:rPr>
              <a:t> - </a:t>
            </a:r>
            <a:r>
              <a:rPr lang="en-US" sz="2300">
                <a:solidFill>
                  <a:srgbClr val="333333"/>
                </a:solidFill>
                <a:latin typeface="Calibri"/>
                <a:ea typeface="Calibri"/>
                <a:cs typeface="Calibri"/>
                <a:sym typeface="Calibri"/>
              </a:rPr>
              <a:t>22 </a:t>
            </a:r>
            <a:r>
              <a:rPr b="0" i="0" lang="en-US" sz="2300" u="none" cap="none" strike="noStrike">
                <a:solidFill>
                  <a:srgbClr val="143348"/>
                </a:solidFill>
                <a:latin typeface="Calibri"/>
                <a:ea typeface="Calibri"/>
                <a:cs typeface="Calibri"/>
                <a:sym typeface="Calibri"/>
              </a:rPr>
              <a:t>indoors (The Yard)</a:t>
            </a:r>
            <a:endParaRPr b="0" i="0" sz="2300" u="none" cap="none" strike="noStrike">
              <a:solidFill>
                <a:srgbClr val="143348"/>
              </a:solidFill>
              <a:latin typeface="Calibri"/>
              <a:ea typeface="Calibri"/>
              <a:cs typeface="Calibri"/>
              <a:sym typeface="Calibri"/>
            </a:endParaRPr>
          </a:p>
          <a:p>
            <a:pPr indent="-374650" lvl="0" marL="914400" marR="0" rtl="0" algn="l">
              <a:lnSpc>
                <a:spcPct val="100000"/>
              </a:lnSpc>
              <a:spcBef>
                <a:spcPts val="1000"/>
              </a:spcBef>
              <a:spcAft>
                <a:spcPts val="0"/>
              </a:spcAft>
              <a:buClr>
                <a:srgbClr val="143348"/>
              </a:buClr>
              <a:buSzPts val="2300"/>
              <a:buFont typeface="Calibri"/>
              <a:buChar char="●"/>
            </a:pPr>
            <a:r>
              <a:rPr lang="en-US" sz="2300">
                <a:solidFill>
                  <a:srgbClr val="143348"/>
                </a:solidFill>
                <a:latin typeface="Calibri"/>
                <a:ea typeface="Calibri"/>
                <a:cs typeface="Calibri"/>
                <a:sym typeface="Calibri"/>
              </a:rPr>
              <a:t>PA Day Camp: Jun 6 </a:t>
            </a:r>
            <a:endParaRPr sz="2300">
              <a:solidFill>
                <a:srgbClr val="143348"/>
              </a:solidFill>
              <a:latin typeface="Calibri"/>
              <a:ea typeface="Calibri"/>
              <a:cs typeface="Calibri"/>
              <a:sym typeface="Calibri"/>
            </a:endParaRPr>
          </a:p>
          <a:p>
            <a:pPr indent="-374650" lvl="0" marL="914400" marR="0" rtl="0" algn="l">
              <a:lnSpc>
                <a:spcPct val="100000"/>
              </a:lnSpc>
              <a:spcBef>
                <a:spcPts val="1000"/>
              </a:spcBef>
              <a:spcAft>
                <a:spcPts val="0"/>
              </a:spcAft>
              <a:buClr>
                <a:srgbClr val="143348"/>
              </a:buClr>
              <a:buSzPts val="2300"/>
              <a:buFont typeface="Calibri"/>
              <a:buChar char="●"/>
            </a:pPr>
            <a:r>
              <a:rPr b="0" i="0" lang="en-US" sz="2300" u="none" cap="none" strike="noStrike">
                <a:solidFill>
                  <a:srgbClr val="143348"/>
                </a:solidFill>
                <a:latin typeface="Calibri"/>
                <a:ea typeface="Calibri"/>
                <a:cs typeface="Calibri"/>
                <a:sym typeface="Calibri"/>
              </a:rPr>
              <a:t>Yard Drop In Sessions - 3 day</a:t>
            </a:r>
            <a:r>
              <a:rPr lang="en-US" sz="2300">
                <a:solidFill>
                  <a:srgbClr val="143348"/>
                </a:solidFill>
                <a:latin typeface="Calibri"/>
                <a:ea typeface="Calibri"/>
                <a:cs typeface="Calibri"/>
                <a:sym typeface="Calibri"/>
              </a:rPr>
              <a:t>s a week</a:t>
            </a:r>
            <a:endParaRPr sz="2300">
              <a:solidFill>
                <a:srgbClr val="143348"/>
              </a:solidFill>
              <a:latin typeface="Calibri"/>
              <a:ea typeface="Calibri"/>
              <a:cs typeface="Calibri"/>
              <a:sym typeface="Calibri"/>
            </a:endParaRPr>
          </a:p>
          <a:p>
            <a:pPr indent="0" lvl="0" marL="0" marR="0" rtl="0" algn="l">
              <a:lnSpc>
                <a:spcPct val="100000"/>
              </a:lnSpc>
              <a:spcBef>
                <a:spcPts val="1000"/>
              </a:spcBef>
              <a:spcAft>
                <a:spcPts val="0"/>
              </a:spcAft>
              <a:buNone/>
            </a:pPr>
            <a:r>
              <a:rPr b="1" lang="en-US" sz="2300">
                <a:solidFill>
                  <a:srgbClr val="143348"/>
                </a:solidFill>
                <a:latin typeface="Calibri"/>
                <a:ea typeface="Calibri"/>
                <a:cs typeface="Calibri"/>
                <a:sym typeface="Calibri"/>
              </a:rPr>
              <a:t>Additional program details strikezonetraining.ca</a:t>
            </a:r>
            <a:endParaRPr b="1" sz="2300">
              <a:solidFill>
                <a:srgbClr val="143348"/>
              </a:solidFill>
              <a:latin typeface="Calibri"/>
              <a:ea typeface="Calibri"/>
              <a:cs typeface="Calibri"/>
              <a:sym typeface="Calibri"/>
            </a:endParaRPr>
          </a:p>
        </p:txBody>
      </p:sp>
      <p:pic>
        <p:nvPicPr>
          <p:cNvPr id="378" name="Google Shape;378;p35"/>
          <p:cNvPicPr preferRelativeResize="0"/>
          <p:nvPr/>
        </p:nvPicPr>
        <p:blipFill rotWithShape="1">
          <a:blip r:embed="rId3">
            <a:alphaModFix/>
          </a:blip>
          <a:srcRect b="0" l="8625" r="0" t="0"/>
          <a:stretch/>
        </p:blipFill>
        <p:spPr>
          <a:xfrm>
            <a:off x="7195975" y="4176600"/>
            <a:ext cx="4499400" cy="1943774"/>
          </a:xfrm>
          <a:prstGeom prst="rect">
            <a:avLst/>
          </a:prstGeom>
          <a:noFill/>
          <a:ln>
            <a:noFill/>
          </a:ln>
        </p:spPr>
      </p:pic>
      <p:sp>
        <p:nvSpPr>
          <p:cNvPr id="379" name="Google Shape;379;p35"/>
          <p:cNvSpPr txBox="1"/>
          <p:nvPr/>
        </p:nvSpPr>
        <p:spPr>
          <a:xfrm>
            <a:off x="0" y="-76200"/>
            <a:ext cx="12192000" cy="7110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3800"/>
              <a:buFont typeface="Arial"/>
              <a:buNone/>
            </a:pPr>
            <a:r>
              <a:rPr b="1" i="0" lang="en-US" sz="3800" u="none" cap="none" strike="noStrike">
                <a:solidFill>
                  <a:srgbClr val="143348"/>
                </a:solidFill>
                <a:latin typeface="Helvetica Neue"/>
                <a:ea typeface="Helvetica Neue"/>
                <a:cs typeface="Helvetica Neue"/>
                <a:sym typeface="Helvetica Neue"/>
              </a:rPr>
              <a:t>Strike Zone | Training | Camps | Clinics</a:t>
            </a:r>
            <a:endParaRPr b="0" i="0" sz="1400" u="none" cap="none" strike="noStrike">
              <a:solidFill>
                <a:srgbClr val="000000"/>
              </a:solidFill>
              <a:latin typeface="Arial"/>
              <a:ea typeface="Arial"/>
              <a:cs typeface="Arial"/>
              <a:sym typeface="Arial"/>
            </a:endParaRPr>
          </a:p>
        </p:txBody>
      </p:sp>
      <p:pic>
        <p:nvPicPr>
          <p:cNvPr id="380" name="Google Shape;380;p35"/>
          <p:cNvPicPr preferRelativeResize="0"/>
          <p:nvPr/>
        </p:nvPicPr>
        <p:blipFill rotWithShape="1">
          <a:blip r:embed="rId4">
            <a:alphaModFix/>
          </a:blip>
          <a:srcRect b="0" l="0" r="0" t="0"/>
          <a:stretch/>
        </p:blipFill>
        <p:spPr>
          <a:xfrm rot="-468541">
            <a:off x="177151" y="5435643"/>
            <a:ext cx="1566882" cy="1013072"/>
          </a:xfrm>
          <a:prstGeom prst="rect">
            <a:avLst/>
          </a:prstGeom>
          <a:noFill/>
          <a:ln>
            <a:noFill/>
          </a:ln>
        </p:spPr>
      </p:pic>
      <p:pic>
        <p:nvPicPr>
          <p:cNvPr id="381" name="Google Shape;381;p35"/>
          <p:cNvPicPr preferRelativeResize="0"/>
          <p:nvPr/>
        </p:nvPicPr>
        <p:blipFill rotWithShape="1">
          <a:blip r:embed="rId5">
            <a:alphaModFix/>
          </a:blip>
          <a:srcRect b="0" l="0" r="0" t="0"/>
          <a:stretch/>
        </p:blipFill>
        <p:spPr>
          <a:xfrm>
            <a:off x="1895685" y="5564491"/>
            <a:ext cx="1335893" cy="755374"/>
          </a:xfrm>
          <a:prstGeom prst="rect">
            <a:avLst/>
          </a:prstGeom>
          <a:noFill/>
          <a:ln>
            <a:noFill/>
          </a:ln>
        </p:spPr>
      </p:pic>
      <p:sp>
        <p:nvSpPr>
          <p:cNvPr id="382" name="Google Shape;382;p35"/>
          <p:cNvSpPr/>
          <p:nvPr/>
        </p:nvSpPr>
        <p:spPr>
          <a:xfrm>
            <a:off x="0" y="65620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83" name="Google Shape;383;p35"/>
          <p:cNvPicPr preferRelativeResize="0"/>
          <p:nvPr/>
        </p:nvPicPr>
        <p:blipFill rotWithShape="1">
          <a:blip r:embed="rId6">
            <a:alphaModFix/>
          </a:blip>
          <a:srcRect b="0" l="0" r="0" t="0"/>
          <a:stretch/>
        </p:blipFill>
        <p:spPr>
          <a:xfrm>
            <a:off x="7825967" y="6587966"/>
            <a:ext cx="4366040" cy="46541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6"/>
          <p:cNvSpPr/>
          <p:nvPr/>
        </p:nvSpPr>
        <p:spPr>
          <a:xfrm>
            <a:off x="0" y="-1125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0" name="Google Shape;390;p36"/>
          <p:cNvSpPr txBox="1"/>
          <p:nvPr/>
        </p:nvSpPr>
        <p:spPr>
          <a:xfrm>
            <a:off x="528300" y="602350"/>
            <a:ext cx="110400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2500"/>
              <a:buFont typeface="Arial"/>
              <a:buNone/>
            </a:pPr>
            <a:r>
              <a:rPr b="1" i="0" lang="en-US" sz="2500" u="none" cap="none" strike="noStrike">
                <a:solidFill>
                  <a:srgbClr val="143348"/>
                </a:solidFill>
                <a:latin typeface="Calibri"/>
                <a:ea typeface="Calibri"/>
                <a:cs typeface="Calibri"/>
                <a:sym typeface="Calibri"/>
              </a:rPr>
              <a:t>We are thrilled to </a:t>
            </a:r>
            <a:r>
              <a:rPr b="1" lang="en-US" sz="2500">
                <a:solidFill>
                  <a:srgbClr val="143348"/>
                </a:solidFill>
                <a:latin typeface="Calibri"/>
                <a:ea typeface="Calibri"/>
                <a:cs typeface="Calibri"/>
                <a:sym typeface="Calibri"/>
              </a:rPr>
              <a:t>continue</a:t>
            </a:r>
            <a:r>
              <a:rPr b="1" i="0" lang="en-US" sz="2500" u="none" cap="none" strike="noStrike">
                <a:solidFill>
                  <a:srgbClr val="143348"/>
                </a:solidFill>
                <a:latin typeface="Calibri"/>
                <a:ea typeface="Calibri"/>
                <a:cs typeface="Calibri"/>
                <a:sym typeface="Calibri"/>
              </a:rPr>
              <a:t> The Batter’s Box as an online store, allowing you to purchase House League, Bulls and Bears merchandise directly from BOMBA! Visit battersboxburlington.myshopify.com to see what we have in store!</a:t>
            </a:r>
            <a:endParaRPr b="0" i="0" sz="2100" u="none" cap="none" strike="noStrike">
              <a:solidFill>
                <a:srgbClr val="143348"/>
              </a:solidFill>
              <a:latin typeface="Calibri"/>
              <a:ea typeface="Calibri"/>
              <a:cs typeface="Calibri"/>
              <a:sym typeface="Calibri"/>
            </a:endParaRPr>
          </a:p>
        </p:txBody>
      </p:sp>
      <p:sp>
        <p:nvSpPr>
          <p:cNvPr id="391" name="Google Shape;391;p36"/>
          <p:cNvSpPr txBox="1"/>
          <p:nvPr/>
        </p:nvSpPr>
        <p:spPr>
          <a:xfrm>
            <a:off x="0" y="-34250"/>
            <a:ext cx="12192000" cy="7110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3800"/>
              <a:buFont typeface="Arial"/>
              <a:buNone/>
            </a:pPr>
            <a:r>
              <a:rPr b="1" i="0" lang="en-US" sz="3800" u="none" cap="none" strike="noStrike">
                <a:solidFill>
                  <a:srgbClr val="143348"/>
                </a:solidFill>
                <a:latin typeface="Helvetica Neue"/>
                <a:ea typeface="Helvetica Neue"/>
                <a:cs typeface="Helvetica Neue"/>
                <a:sym typeface="Helvetica Neue"/>
              </a:rPr>
              <a:t>The Batter’s Box</a:t>
            </a:r>
            <a:endParaRPr b="0" i="0" sz="1400" u="none" cap="none" strike="noStrike">
              <a:solidFill>
                <a:srgbClr val="000000"/>
              </a:solidFill>
              <a:latin typeface="Arial"/>
              <a:ea typeface="Arial"/>
              <a:cs typeface="Arial"/>
              <a:sym typeface="Arial"/>
            </a:endParaRPr>
          </a:p>
        </p:txBody>
      </p:sp>
      <p:pic>
        <p:nvPicPr>
          <p:cNvPr id="392" name="Google Shape;392;p36"/>
          <p:cNvPicPr preferRelativeResize="0"/>
          <p:nvPr/>
        </p:nvPicPr>
        <p:blipFill rotWithShape="1">
          <a:blip r:embed="rId3">
            <a:alphaModFix/>
          </a:blip>
          <a:srcRect b="0" l="0" r="0" t="0"/>
          <a:stretch/>
        </p:blipFill>
        <p:spPr>
          <a:xfrm rot="-468541">
            <a:off x="177151" y="5435643"/>
            <a:ext cx="1566882" cy="1013072"/>
          </a:xfrm>
          <a:prstGeom prst="rect">
            <a:avLst/>
          </a:prstGeom>
          <a:noFill/>
          <a:ln>
            <a:noFill/>
          </a:ln>
        </p:spPr>
      </p:pic>
      <p:pic>
        <p:nvPicPr>
          <p:cNvPr id="393" name="Google Shape;393;p36"/>
          <p:cNvPicPr preferRelativeResize="0"/>
          <p:nvPr/>
        </p:nvPicPr>
        <p:blipFill rotWithShape="1">
          <a:blip r:embed="rId4">
            <a:alphaModFix/>
          </a:blip>
          <a:srcRect b="0" l="0" r="0" t="0"/>
          <a:stretch/>
        </p:blipFill>
        <p:spPr>
          <a:xfrm>
            <a:off x="1895685" y="5564491"/>
            <a:ext cx="1335893" cy="755374"/>
          </a:xfrm>
          <a:prstGeom prst="rect">
            <a:avLst/>
          </a:prstGeom>
          <a:noFill/>
          <a:ln>
            <a:noFill/>
          </a:ln>
        </p:spPr>
      </p:pic>
      <p:sp>
        <p:nvSpPr>
          <p:cNvPr id="394" name="Google Shape;394;p36"/>
          <p:cNvSpPr/>
          <p:nvPr/>
        </p:nvSpPr>
        <p:spPr>
          <a:xfrm>
            <a:off x="0" y="65620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95" name="Google Shape;395;p36"/>
          <p:cNvPicPr preferRelativeResize="0"/>
          <p:nvPr/>
        </p:nvPicPr>
        <p:blipFill rotWithShape="1">
          <a:blip r:embed="rId5">
            <a:alphaModFix/>
          </a:blip>
          <a:srcRect b="0" l="0" r="0" t="0"/>
          <a:stretch/>
        </p:blipFill>
        <p:spPr>
          <a:xfrm>
            <a:off x="7825967" y="6587966"/>
            <a:ext cx="4366040" cy="465415"/>
          </a:xfrm>
          <a:prstGeom prst="rect">
            <a:avLst/>
          </a:prstGeom>
          <a:noFill/>
          <a:ln>
            <a:noFill/>
          </a:ln>
        </p:spPr>
      </p:pic>
      <p:pic>
        <p:nvPicPr>
          <p:cNvPr id="396" name="Google Shape;396;p36"/>
          <p:cNvPicPr preferRelativeResize="0"/>
          <p:nvPr/>
        </p:nvPicPr>
        <p:blipFill rotWithShape="1">
          <a:blip r:embed="rId6">
            <a:alphaModFix/>
          </a:blip>
          <a:srcRect b="0" l="0" r="0" t="0"/>
          <a:stretch/>
        </p:blipFill>
        <p:spPr>
          <a:xfrm>
            <a:off x="719555" y="2000000"/>
            <a:ext cx="3237020" cy="3275450"/>
          </a:xfrm>
          <a:prstGeom prst="rect">
            <a:avLst/>
          </a:prstGeom>
          <a:noFill/>
          <a:ln>
            <a:noFill/>
          </a:ln>
        </p:spPr>
      </p:pic>
      <p:pic>
        <p:nvPicPr>
          <p:cNvPr id="397" name="Google Shape;397;p36"/>
          <p:cNvPicPr preferRelativeResize="0"/>
          <p:nvPr/>
        </p:nvPicPr>
        <p:blipFill rotWithShape="1">
          <a:blip r:embed="rId7">
            <a:alphaModFix/>
          </a:blip>
          <a:srcRect b="0" l="0" r="0" t="0"/>
          <a:stretch/>
        </p:blipFill>
        <p:spPr>
          <a:xfrm>
            <a:off x="8184600" y="2012950"/>
            <a:ext cx="3301322" cy="3275450"/>
          </a:xfrm>
          <a:prstGeom prst="rect">
            <a:avLst/>
          </a:prstGeom>
          <a:noFill/>
          <a:ln>
            <a:noFill/>
          </a:ln>
        </p:spPr>
      </p:pic>
      <p:pic>
        <p:nvPicPr>
          <p:cNvPr id="398" name="Google Shape;398;p36"/>
          <p:cNvPicPr preferRelativeResize="0"/>
          <p:nvPr/>
        </p:nvPicPr>
        <p:blipFill rotWithShape="1">
          <a:blip r:embed="rId8">
            <a:alphaModFix/>
          </a:blip>
          <a:srcRect b="0" l="0" r="0" t="0"/>
          <a:stretch/>
        </p:blipFill>
        <p:spPr>
          <a:xfrm>
            <a:off x="4183898" y="1806475"/>
            <a:ext cx="3728801" cy="3625876"/>
          </a:xfrm>
          <a:prstGeom prst="rect">
            <a:avLst/>
          </a:prstGeom>
          <a:noFill/>
          <a:ln>
            <a:noFill/>
          </a:ln>
        </p:spPr>
      </p:pic>
      <p:pic>
        <p:nvPicPr>
          <p:cNvPr id="399" name="Google Shape;399;p36"/>
          <p:cNvPicPr preferRelativeResize="0"/>
          <p:nvPr/>
        </p:nvPicPr>
        <p:blipFill rotWithShape="1">
          <a:blip r:embed="rId9">
            <a:alphaModFix/>
          </a:blip>
          <a:srcRect b="0" l="0" r="0" t="0"/>
          <a:stretch/>
        </p:blipFill>
        <p:spPr>
          <a:xfrm>
            <a:off x="5213512" y="5288400"/>
            <a:ext cx="1764975" cy="1764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7"/>
          <p:cNvSpPr/>
          <p:nvPr/>
        </p:nvSpPr>
        <p:spPr>
          <a:xfrm>
            <a:off x="0" y="65620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06" name="Google Shape;406;p37"/>
          <p:cNvPicPr preferRelativeResize="0"/>
          <p:nvPr/>
        </p:nvPicPr>
        <p:blipFill rotWithShape="1">
          <a:blip r:embed="rId3">
            <a:alphaModFix/>
          </a:blip>
          <a:srcRect b="0" l="0" r="0" t="0"/>
          <a:stretch/>
        </p:blipFill>
        <p:spPr>
          <a:xfrm>
            <a:off x="7825967" y="6587966"/>
            <a:ext cx="4366040" cy="465415"/>
          </a:xfrm>
          <a:prstGeom prst="rect">
            <a:avLst/>
          </a:prstGeom>
          <a:noFill/>
          <a:ln>
            <a:noFill/>
          </a:ln>
        </p:spPr>
      </p:pic>
      <p:sp>
        <p:nvSpPr>
          <p:cNvPr id="407" name="Google Shape;407;p37"/>
          <p:cNvSpPr/>
          <p:nvPr/>
        </p:nvSpPr>
        <p:spPr>
          <a:xfrm>
            <a:off x="0" y="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800"/>
              <a:buFont typeface="Helvetica Neue"/>
              <a:buNone/>
            </a:pPr>
            <a:r>
              <a:rPr b="1" i="0" lang="en-US" sz="3800" u="none" cap="none" strike="noStrike">
                <a:solidFill>
                  <a:srgbClr val="143348"/>
                </a:solidFill>
                <a:latin typeface="Helvetica Neue"/>
                <a:ea typeface="Helvetica Neue"/>
                <a:cs typeface="Helvetica Neue"/>
                <a:sym typeface="Helvetica Neue"/>
              </a:rPr>
              <a:t>Thank you to our Premium Sponsors!!!</a:t>
            </a:r>
            <a:endParaRPr b="0" i="0" sz="1800" u="none" cap="none" strike="noStrike">
              <a:solidFill>
                <a:schemeClr val="lt1"/>
              </a:solidFill>
              <a:latin typeface="Calibri"/>
              <a:ea typeface="Calibri"/>
              <a:cs typeface="Calibri"/>
              <a:sym typeface="Calibri"/>
            </a:endParaRPr>
          </a:p>
        </p:txBody>
      </p:sp>
      <p:pic>
        <p:nvPicPr>
          <p:cNvPr id="408" name="Google Shape;408;p37"/>
          <p:cNvPicPr preferRelativeResize="0"/>
          <p:nvPr/>
        </p:nvPicPr>
        <p:blipFill rotWithShape="1">
          <a:blip r:embed="rId4">
            <a:alphaModFix/>
          </a:blip>
          <a:srcRect b="0" l="0" r="0" t="0"/>
          <a:stretch/>
        </p:blipFill>
        <p:spPr>
          <a:xfrm>
            <a:off x="661850" y="713750"/>
            <a:ext cx="2371966" cy="1079700"/>
          </a:xfrm>
          <a:prstGeom prst="rect">
            <a:avLst/>
          </a:prstGeom>
          <a:noFill/>
          <a:ln>
            <a:noFill/>
          </a:ln>
        </p:spPr>
      </p:pic>
      <p:pic>
        <p:nvPicPr>
          <p:cNvPr id="409" name="Google Shape;409;p37"/>
          <p:cNvPicPr preferRelativeResize="0"/>
          <p:nvPr/>
        </p:nvPicPr>
        <p:blipFill rotWithShape="1">
          <a:blip r:embed="rId5">
            <a:alphaModFix/>
          </a:blip>
          <a:srcRect b="0" l="0" r="0" t="0"/>
          <a:stretch/>
        </p:blipFill>
        <p:spPr>
          <a:xfrm>
            <a:off x="1065124" y="1965150"/>
            <a:ext cx="1577526" cy="1577526"/>
          </a:xfrm>
          <a:prstGeom prst="rect">
            <a:avLst/>
          </a:prstGeom>
          <a:noFill/>
          <a:ln>
            <a:noFill/>
          </a:ln>
        </p:spPr>
      </p:pic>
      <p:sp>
        <p:nvSpPr>
          <p:cNvPr id="410" name="Google Shape;410;p37"/>
          <p:cNvSpPr txBox="1"/>
          <p:nvPr/>
        </p:nvSpPr>
        <p:spPr>
          <a:xfrm>
            <a:off x="3498800" y="881200"/>
            <a:ext cx="5592000" cy="10797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Multi-Team Sponsor (10 or more teams)</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All Star Day Sponsor</a:t>
            </a:r>
            <a:endParaRPr b="0" i="0" sz="2200" u="none" cap="none" strike="noStrike">
              <a:solidFill>
                <a:schemeClr val="dk1"/>
              </a:solidFill>
              <a:latin typeface="Calibri"/>
              <a:ea typeface="Calibri"/>
              <a:cs typeface="Calibri"/>
              <a:sym typeface="Calibri"/>
            </a:endParaRPr>
          </a:p>
        </p:txBody>
      </p:sp>
      <p:sp>
        <p:nvSpPr>
          <p:cNvPr id="411" name="Google Shape;411;p37"/>
          <p:cNvSpPr txBox="1"/>
          <p:nvPr/>
        </p:nvSpPr>
        <p:spPr>
          <a:xfrm>
            <a:off x="3498800" y="2367350"/>
            <a:ext cx="6297000" cy="1079700"/>
          </a:xfrm>
          <a:prstGeom prst="rect">
            <a:avLst/>
          </a:prstGeom>
          <a:noFill/>
          <a:ln>
            <a:noFill/>
          </a:ln>
        </p:spPr>
        <p:txBody>
          <a:bodyPr anchorCtr="0" anchor="t" bIns="91425" lIns="91425" spcFirstLastPara="1" rIns="91425" wrap="square" tIns="91425">
            <a:noAutofit/>
          </a:bodyPr>
          <a:lstStyle/>
          <a:p>
            <a:pPr indent="-374650" lvl="0" marL="457200" marR="0" rtl="0" algn="l">
              <a:lnSpc>
                <a:spcPct val="10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Multi Team Sponsor(10 or more teams)</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15% discount on cleats</a:t>
            </a:r>
            <a:endParaRPr b="0" i="0" sz="2200" u="none" cap="none" strike="noStrike">
              <a:solidFill>
                <a:schemeClr val="dk1"/>
              </a:solidFill>
              <a:latin typeface="Calibri"/>
              <a:ea typeface="Calibri"/>
              <a:cs typeface="Calibri"/>
              <a:sym typeface="Calibri"/>
            </a:endParaRPr>
          </a:p>
        </p:txBody>
      </p:sp>
      <p:sp>
        <p:nvSpPr>
          <p:cNvPr id="412" name="Google Shape;412;p37"/>
          <p:cNvSpPr txBox="1"/>
          <p:nvPr/>
        </p:nvSpPr>
        <p:spPr>
          <a:xfrm>
            <a:off x="3498800" y="3853513"/>
            <a:ext cx="6297000" cy="1079700"/>
          </a:xfrm>
          <a:prstGeom prst="rect">
            <a:avLst/>
          </a:prstGeom>
          <a:noFill/>
          <a:ln>
            <a:noFill/>
          </a:ln>
        </p:spPr>
        <p:txBody>
          <a:bodyPr anchorCtr="0" anchor="t" bIns="91425" lIns="91425" spcFirstLastPara="1" rIns="91425" wrap="square" tIns="91425">
            <a:noAutofit/>
          </a:bodyPr>
          <a:lstStyle/>
          <a:p>
            <a:pPr indent="-374650" lvl="0" marL="457200" marR="0" rtl="0" algn="l">
              <a:lnSpc>
                <a:spcPct val="10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Player of the Game Pennant Sponsor</a:t>
            </a:r>
            <a:endParaRPr b="0" i="0" sz="2300" u="none" cap="none" strike="noStrike">
              <a:solidFill>
                <a:schemeClr val="dk1"/>
              </a:solidFill>
              <a:latin typeface="Calibri"/>
              <a:ea typeface="Calibri"/>
              <a:cs typeface="Calibri"/>
              <a:sym typeface="Calibri"/>
            </a:endParaRPr>
          </a:p>
          <a:p>
            <a:pPr indent="-374650" lvl="0" marL="457200" marR="0" rtl="0" algn="l">
              <a:lnSpc>
                <a:spcPct val="10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Coach Gift Card Sponsor</a:t>
            </a:r>
            <a:endParaRPr b="0" i="0" sz="2300" u="none" cap="none" strike="noStrike">
              <a:solidFill>
                <a:schemeClr val="dk1"/>
              </a:solidFill>
              <a:latin typeface="Calibri"/>
              <a:ea typeface="Calibri"/>
              <a:cs typeface="Calibri"/>
              <a:sym typeface="Calibri"/>
            </a:endParaRPr>
          </a:p>
        </p:txBody>
      </p:sp>
      <p:sp>
        <p:nvSpPr>
          <p:cNvPr id="413" name="Google Shape;413;p37"/>
          <p:cNvSpPr txBox="1"/>
          <p:nvPr/>
        </p:nvSpPr>
        <p:spPr>
          <a:xfrm>
            <a:off x="3498800" y="5265825"/>
            <a:ext cx="6297000" cy="1079700"/>
          </a:xfrm>
          <a:prstGeom prst="rect">
            <a:avLst/>
          </a:prstGeom>
          <a:noFill/>
          <a:ln>
            <a:noFill/>
          </a:ln>
        </p:spPr>
        <p:txBody>
          <a:bodyPr anchorCtr="0" anchor="t" bIns="91425" lIns="91425" spcFirstLastPara="1" rIns="91425" wrap="square" tIns="91425">
            <a:noAutofit/>
          </a:bodyPr>
          <a:lstStyle/>
          <a:p>
            <a:pPr indent="-374650" lvl="0" marL="457200" marR="0" rtl="0" algn="l">
              <a:lnSpc>
                <a:spcPct val="100000"/>
              </a:lnSpc>
              <a:spcBef>
                <a:spcPts val="0"/>
              </a:spcBef>
              <a:spcAft>
                <a:spcPts val="0"/>
              </a:spcAft>
              <a:buClr>
                <a:schemeClr val="dk1"/>
              </a:buClr>
              <a:buSzPts val="2300"/>
              <a:buFont typeface="Calibri"/>
              <a:buChar char="●"/>
            </a:pPr>
            <a:r>
              <a:rPr b="0" i="0" lang="en-US" sz="2300" u="none" cap="none" strike="noStrike">
                <a:solidFill>
                  <a:schemeClr val="dk1"/>
                </a:solidFill>
                <a:latin typeface="Calibri"/>
                <a:ea typeface="Calibri"/>
                <a:cs typeface="Calibri"/>
                <a:sym typeface="Calibri"/>
              </a:rPr>
              <a:t>Player of the Game Booster Juice Reward Sponsor</a:t>
            </a:r>
            <a:endParaRPr b="0"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0" i="0" sz="2300" u="none" cap="none" strike="noStrike">
              <a:solidFill>
                <a:schemeClr val="dk1"/>
              </a:solidFill>
              <a:latin typeface="Calibri"/>
              <a:ea typeface="Calibri"/>
              <a:cs typeface="Calibri"/>
              <a:sym typeface="Calibri"/>
            </a:endParaRPr>
          </a:p>
        </p:txBody>
      </p:sp>
      <p:pic>
        <p:nvPicPr>
          <p:cNvPr id="414" name="Google Shape;414;p37" title="Booster Juice.png"/>
          <p:cNvPicPr preferRelativeResize="0"/>
          <p:nvPr/>
        </p:nvPicPr>
        <p:blipFill rotWithShape="1">
          <a:blip r:embed="rId6">
            <a:alphaModFix/>
          </a:blip>
          <a:srcRect b="20863" l="0" r="0" t="18187"/>
          <a:stretch/>
        </p:blipFill>
        <p:spPr>
          <a:xfrm>
            <a:off x="735225" y="5188025"/>
            <a:ext cx="2529425" cy="856525"/>
          </a:xfrm>
          <a:prstGeom prst="rect">
            <a:avLst/>
          </a:prstGeom>
          <a:noFill/>
          <a:ln>
            <a:noFill/>
          </a:ln>
        </p:spPr>
      </p:pic>
      <p:pic>
        <p:nvPicPr>
          <p:cNvPr id="415" name="Google Shape;415;p37" title="QBs.png"/>
          <p:cNvPicPr preferRelativeResize="0"/>
          <p:nvPr/>
        </p:nvPicPr>
        <p:blipFill>
          <a:blip r:embed="rId7">
            <a:alphaModFix/>
          </a:blip>
          <a:stretch>
            <a:fillRect/>
          </a:stretch>
        </p:blipFill>
        <p:spPr>
          <a:xfrm>
            <a:off x="1010850" y="3709588"/>
            <a:ext cx="1577525" cy="13675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8"/>
          <p:cNvSpPr/>
          <p:nvPr/>
        </p:nvSpPr>
        <p:spPr>
          <a:xfrm>
            <a:off x="0" y="65620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22" name="Google Shape;422;p38"/>
          <p:cNvPicPr preferRelativeResize="0"/>
          <p:nvPr/>
        </p:nvPicPr>
        <p:blipFill rotWithShape="1">
          <a:blip r:embed="rId3">
            <a:alphaModFix/>
          </a:blip>
          <a:srcRect b="0" l="0" r="0" t="0"/>
          <a:stretch/>
        </p:blipFill>
        <p:spPr>
          <a:xfrm>
            <a:off x="7825967" y="6587966"/>
            <a:ext cx="4366040" cy="465415"/>
          </a:xfrm>
          <a:prstGeom prst="rect">
            <a:avLst/>
          </a:prstGeom>
          <a:noFill/>
          <a:ln>
            <a:noFill/>
          </a:ln>
        </p:spPr>
      </p:pic>
      <p:sp>
        <p:nvSpPr>
          <p:cNvPr id="423" name="Google Shape;423;p38"/>
          <p:cNvSpPr/>
          <p:nvPr/>
        </p:nvSpPr>
        <p:spPr>
          <a:xfrm>
            <a:off x="0" y="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800"/>
              <a:buFont typeface="Helvetica Neue"/>
              <a:buNone/>
            </a:pPr>
            <a:r>
              <a:rPr b="1" i="0" lang="en-US" sz="3800" u="none" cap="none" strike="noStrike">
                <a:solidFill>
                  <a:srgbClr val="143348"/>
                </a:solidFill>
                <a:latin typeface="Helvetica Neue"/>
                <a:ea typeface="Helvetica Neue"/>
                <a:cs typeface="Helvetica Neue"/>
                <a:sym typeface="Helvetica Neue"/>
              </a:rPr>
              <a:t>Thank you to our House League Team Sponsors!!!</a:t>
            </a:r>
            <a:endParaRPr b="0" i="0" sz="1800" u="none" cap="none" strike="noStrike">
              <a:solidFill>
                <a:schemeClr val="lt1"/>
              </a:solidFill>
              <a:latin typeface="Calibri"/>
              <a:ea typeface="Calibri"/>
              <a:cs typeface="Calibri"/>
              <a:sym typeface="Calibri"/>
            </a:endParaRPr>
          </a:p>
        </p:txBody>
      </p:sp>
      <p:sp>
        <p:nvSpPr>
          <p:cNvPr id="424" name="Google Shape;424;p38"/>
          <p:cNvSpPr txBox="1"/>
          <p:nvPr/>
        </p:nvSpPr>
        <p:spPr>
          <a:xfrm>
            <a:off x="173975" y="1045350"/>
            <a:ext cx="4069800" cy="4022400"/>
          </a:xfrm>
          <a:prstGeom prst="rect">
            <a:avLst/>
          </a:prstGeom>
          <a:noFill/>
          <a:ln>
            <a:noFill/>
          </a:ln>
        </p:spPr>
        <p:txBody>
          <a:bodyPr anchorCtr="0" anchor="t" bIns="91425" lIns="91425" spcFirstLastPara="1" rIns="91425" wrap="square" tIns="91425">
            <a:noAutofit/>
          </a:bodyPr>
          <a:lstStyle/>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Access Storage</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Factory Shoe Outlet</a:t>
            </a:r>
            <a:endParaRPr b="0" i="0" sz="2200" u="none" cap="none" strike="noStrike">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QB Sports Bar Grill Games</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Booster Juice Brant St.</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Beacon Hill Dental Centre</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Bozek Milligan Orthodontics</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Corbetts Source for Sports</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Global Citrus Group</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Hurd Tomson Orthodontics</a:t>
            </a:r>
            <a:endParaRPr b="0" i="0" sz="2200" u="none" cap="none" strike="noStrike">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b="0" i="0" lang="en-US" sz="2200" u="none" cap="none" strike="noStrike">
                <a:solidFill>
                  <a:schemeClr val="dk1"/>
                </a:solidFill>
                <a:latin typeface="Calibri"/>
                <a:ea typeface="Calibri"/>
                <a:cs typeface="Calibri"/>
                <a:sym typeface="Calibri"/>
              </a:rPr>
              <a:t>Absolute Business Supply</a:t>
            </a:r>
            <a:endParaRPr b="0" i="0" sz="2200" u="none" cap="none" strike="noStrike">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Access Abilities</a:t>
            </a:r>
            <a:endParaRPr sz="22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a:p>
            <a:pPr indent="0" lvl="0" marL="0" marR="0" rtl="0" algn="l">
              <a:lnSpc>
                <a:spcPct val="115000"/>
              </a:lnSpc>
              <a:spcBef>
                <a:spcPts val="1200"/>
              </a:spcBef>
              <a:spcAft>
                <a:spcPts val="0"/>
              </a:spcAft>
              <a:buClr>
                <a:schemeClr val="dk1"/>
              </a:buClr>
              <a:buSzPts val="1100"/>
              <a:buFont typeface="Arial"/>
              <a:buNone/>
            </a:pPr>
            <a:r>
              <a:t/>
            </a:r>
            <a:endParaRPr b="0" i="0" sz="14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3100"/>
              <a:buFont typeface="Arial"/>
              <a:buNone/>
            </a:pPr>
            <a:r>
              <a:t/>
            </a:r>
            <a:endParaRPr b="0" i="0" sz="3100" u="none" cap="none" strike="noStrike">
              <a:solidFill>
                <a:schemeClr val="dk1"/>
              </a:solidFill>
              <a:latin typeface="Calibri"/>
              <a:ea typeface="Calibri"/>
              <a:cs typeface="Calibri"/>
              <a:sym typeface="Calibri"/>
            </a:endParaRPr>
          </a:p>
        </p:txBody>
      </p:sp>
      <p:sp>
        <p:nvSpPr>
          <p:cNvPr id="425" name="Google Shape;425;p38"/>
          <p:cNvSpPr txBox="1"/>
          <p:nvPr/>
        </p:nvSpPr>
        <p:spPr>
          <a:xfrm>
            <a:off x="4243775" y="1045350"/>
            <a:ext cx="3921000" cy="4022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Alto Consultants Inc.</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Aqua-Tots Burlington</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Brechin &amp; Huffman Lawyers</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Bulk Food Warehouse</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Burlington Hyundai</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Custom Promo Marketing</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Excalibur Insurance</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Flynn Fitness</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GOSAVI Meeting Solutions</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Halton Naval Veterans Association</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2200">
              <a:solidFill>
                <a:schemeClr val="dk1"/>
              </a:solidFill>
              <a:latin typeface="Calibri"/>
              <a:ea typeface="Calibri"/>
              <a:cs typeface="Calibri"/>
              <a:sym typeface="Calibri"/>
            </a:endParaRPr>
          </a:p>
          <a:p>
            <a:pPr indent="0" lvl="0" marL="0" marR="0" rtl="0" algn="ctr">
              <a:lnSpc>
                <a:spcPct val="115000"/>
              </a:lnSpc>
              <a:spcBef>
                <a:spcPts val="1200"/>
              </a:spcBef>
              <a:spcAft>
                <a:spcPts val="0"/>
              </a:spcAft>
              <a:buClr>
                <a:schemeClr val="dk1"/>
              </a:buClr>
              <a:buSzPts val="1100"/>
              <a:buFont typeface="Arial"/>
              <a:buNone/>
            </a:pPr>
            <a:r>
              <a:rPr b="1" lang="en-US" sz="2300">
                <a:solidFill>
                  <a:srgbClr val="222222"/>
                </a:solidFill>
                <a:highlight>
                  <a:srgbClr val="FFFFFF"/>
                </a:highlight>
              </a:rPr>
              <a:t>Please support the sponsors who support us!</a:t>
            </a:r>
            <a:endParaRPr b="1" i="0" sz="2300" u="none" cap="none" strike="noStrike">
              <a:solidFill>
                <a:srgbClr val="222222"/>
              </a:solidFill>
              <a:highlight>
                <a:srgbClr val="FFFFFF"/>
              </a:highligh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22222"/>
              </a:solidFill>
              <a:highlight>
                <a:srgbClr val="FFFFFF"/>
              </a:highlight>
              <a:latin typeface="Arial"/>
              <a:ea typeface="Arial"/>
              <a:cs typeface="Arial"/>
              <a:sym typeface="Arial"/>
            </a:endParaRPr>
          </a:p>
        </p:txBody>
      </p:sp>
      <p:sp>
        <p:nvSpPr>
          <p:cNvPr id="426" name="Google Shape;426;p38"/>
          <p:cNvSpPr txBox="1"/>
          <p:nvPr/>
        </p:nvSpPr>
        <p:spPr>
          <a:xfrm>
            <a:off x="7982000" y="1045350"/>
            <a:ext cx="3921000" cy="3907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Irpinia Kitchens</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Lakewood Outdoor</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Marcon Construction Ltd. </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McArthur Mortgages</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Morgan Wasley Group</a:t>
            </a:r>
            <a:endParaRPr sz="23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Oakstone Wealth</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Patrick Buscar Wealth Management</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POSRG CANADA</a:t>
            </a:r>
            <a:endParaRPr sz="2200">
              <a:solidFill>
                <a:schemeClr val="dk1"/>
              </a:solidFill>
              <a:latin typeface="Calibri"/>
              <a:ea typeface="Calibri"/>
              <a:cs typeface="Calibri"/>
              <a:sym typeface="Calibri"/>
            </a:endParaRPr>
          </a:p>
          <a:p>
            <a:pPr indent="-368300" lvl="0" marL="457200" rtl="0" algn="l">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Strike Zone Training Inc.</a:t>
            </a:r>
            <a:endParaRPr sz="2200">
              <a:solidFill>
                <a:schemeClr val="dk1"/>
              </a:solidFill>
              <a:latin typeface="Calibri"/>
              <a:ea typeface="Calibri"/>
              <a:cs typeface="Calibri"/>
              <a:sym typeface="Calibri"/>
            </a:endParaRPr>
          </a:p>
          <a:p>
            <a:pPr indent="-368300" lvl="0" marL="457200" marR="0" rtl="0" algn="l">
              <a:lnSpc>
                <a:spcPct val="100000"/>
              </a:lnSpc>
              <a:spcBef>
                <a:spcPts val="0"/>
              </a:spcBef>
              <a:spcAft>
                <a:spcPts val="0"/>
              </a:spcAft>
              <a:buClr>
                <a:schemeClr val="dk1"/>
              </a:buClr>
              <a:buSzPts val="2200"/>
              <a:buFont typeface="Calibri"/>
              <a:buChar char="●"/>
            </a:pPr>
            <a:r>
              <a:rPr lang="en-US" sz="2200">
                <a:solidFill>
                  <a:schemeClr val="dk1"/>
                </a:solidFill>
                <a:latin typeface="Calibri"/>
                <a:ea typeface="Calibri"/>
                <a:cs typeface="Calibri"/>
                <a:sym typeface="Calibri"/>
              </a:rPr>
              <a:t>Trinity Trotters Equine</a:t>
            </a:r>
            <a:endParaRPr sz="22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9"/>
          <p:cNvSpPr/>
          <p:nvPr/>
        </p:nvSpPr>
        <p:spPr>
          <a:xfrm>
            <a:off x="0" y="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800"/>
              <a:buFont typeface="Helvetica Neue"/>
              <a:buNone/>
            </a:pPr>
            <a:r>
              <a:rPr b="1" i="0" lang="en-US" sz="3800" u="none" cap="none" strike="noStrike">
                <a:solidFill>
                  <a:srgbClr val="143348"/>
                </a:solidFill>
                <a:latin typeface="Helvetica Neue"/>
                <a:ea typeface="Helvetica Neue"/>
                <a:cs typeface="Helvetica Neue"/>
                <a:sym typeface="Helvetica Neue"/>
              </a:rPr>
              <a:t>Draw for a Free House League Registration</a:t>
            </a:r>
            <a:endParaRPr b="0" i="0" sz="1800" u="none" cap="none" strike="noStrike">
              <a:solidFill>
                <a:schemeClr val="lt1"/>
              </a:solidFill>
              <a:latin typeface="Calibri"/>
              <a:ea typeface="Calibri"/>
              <a:cs typeface="Calibri"/>
              <a:sym typeface="Calibri"/>
            </a:endParaRPr>
          </a:p>
        </p:txBody>
      </p:sp>
      <p:pic>
        <p:nvPicPr>
          <p:cNvPr id="433" name="Google Shape;433;p39"/>
          <p:cNvPicPr preferRelativeResize="0"/>
          <p:nvPr/>
        </p:nvPicPr>
        <p:blipFill rotWithShape="1">
          <a:blip r:embed="rId3">
            <a:alphaModFix/>
          </a:blip>
          <a:srcRect b="0" l="0" r="0" t="0"/>
          <a:stretch/>
        </p:blipFill>
        <p:spPr>
          <a:xfrm rot="-468541">
            <a:off x="4362766" y="915404"/>
            <a:ext cx="3332291" cy="2154493"/>
          </a:xfrm>
          <a:prstGeom prst="rect">
            <a:avLst/>
          </a:prstGeom>
          <a:noFill/>
          <a:ln>
            <a:noFill/>
          </a:ln>
        </p:spPr>
      </p:pic>
      <p:sp>
        <p:nvSpPr>
          <p:cNvPr id="434" name="Google Shape;434;p39"/>
          <p:cNvSpPr/>
          <p:nvPr/>
        </p:nvSpPr>
        <p:spPr>
          <a:xfrm>
            <a:off x="0" y="65620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35" name="Google Shape;435;p39"/>
          <p:cNvPicPr preferRelativeResize="0"/>
          <p:nvPr/>
        </p:nvPicPr>
        <p:blipFill rotWithShape="1">
          <a:blip r:embed="rId4">
            <a:alphaModFix/>
          </a:blip>
          <a:srcRect b="0" l="0" r="0" t="0"/>
          <a:stretch/>
        </p:blipFill>
        <p:spPr>
          <a:xfrm>
            <a:off x="7825967" y="6587966"/>
            <a:ext cx="4366040" cy="465415"/>
          </a:xfrm>
          <a:prstGeom prst="rect">
            <a:avLst/>
          </a:prstGeom>
          <a:noFill/>
          <a:ln>
            <a:noFill/>
          </a:ln>
        </p:spPr>
      </p:pic>
      <p:sp>
        <p:nvSpPr>
          <p:cNvPr id="436" name="Google Shape;436;p39"/>
          <p:cNvSpPr txBox="1"/>
          <p:nvPr/>
        </p:nvSpPr>
        <p:spPr>
          <a:xfrm>
            <a:off x="1309375" y="4005900"/>
            <a:ext cx="9489600" cy="738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dk1"/>
                </a:solidFill>
                <a:latin typeface="Calibri"/>
                <a:ea typeface="Calibri"/>
                <a:cs typeface="Calibri"/>
                <a:sym typeface="Calibri"/>
              </a:rPr>
              <a:t>And the Winning Ticket is…………………….!</a:t>
            </a:r>
            <a:endParaRPr b="1" i="0" sz="36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40"/>
          <p:cNvSpPr/>
          <p:nvPr/>
        </p:nvSpPr>
        <p:spPr>
          <a:xfrm>
            <a:off x="0" y="0"/>
            <a:ext cx="12192000" cy="5859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800"/>
              <a:buFont typeface="Helvetica Neue"/>
              <a:buNone/>
            </a:pPr>
            <a:r>
              <a:rPr b="1" i="0" lang="en-US" sz="3800" u="none" cap="none" strike="noStrike">
                <a:solidFill>
                  <a:srgbClr val="143348"/>
                </a:solidFill>
                <a:latin typeface="Helvetica Neue"/>
                <a:ea typeface="Helvetica Neue"/>
                <a:cs typeface="Helvetica Neue"/>
                <a:sym typeface="Helvetica Neue"/>
              </a:rPr>
              <a:t>Thank you for joining us this evening!</a:t>
            </a:r>
            <a:endParaRPr b="0" i="0" sz="1800" u="none" cap="none" strike="noStrike">
              <a:solidFill>
                <a:schemeClr val="lt1"/>
              </a:solidFill>
              <a:latin typeface="Calibri"/>
              <a:ea typeface="Calibri"/>
              <a:cs typeface="Calibri"/>
              <a:sym typeface="Calibri"/>
            </a:endParaRPr>
          </a:p>
        </p:txBody>
      </p:sp>
      <p:pic>
        <p:nvPicPr>
          <p:cNvPr id="443" name="Google Shape;443;p40"/>
          <p:cNvPicPr preferRelativeResize="0"/>
          <p:nvPr/>
        </p:nvPicPr>
        <p:blipFill rotWithShape="1">
          <a:blip r:embed="rId3">
            <a:alphaModFix/>
          </a:blip>
          <a:srcRect b="0" l="0" r="0" t="0"/>
          <a:stretch/>
        </p:blipFill>
        <p:spPr>
          <a:xfrm rot="-468541">
            <a:off x="1840416" y="955341"/>
            <a:ext cx="3332291" cy="2154493"/>
          </a:xfrm>
          <a:prstGeom prst="rect">
            <a:avLst/>
          </a:prstGeom>
          <a:noFill/>
          <a:ln>
            <a:noFill/>
          </a:ln>
        </p:spPr>
      </p:pic>
      <p:pic>
        <p:nvPicPr>
          <p:cNvPr id="444" name="Google Shape;444;p40"/>
          <p:cNvPicPr preferRelativeResize="0"/>
          <p:nvPr/>
        </p:nvPicPr>
        <p:blipFill rotWithShape="1">
          <a:blip r:embed="rId4">
            <a:alphaModFix/>
          </a:blip>
          <a:srcRect b="0" l="0" r="0" t="0"/>
          <a:stretch/>
        </p:blipFill>
        <p:spPr>
          <a:xfrm>
            <a:off x="1130049" y="5031125"/>
            <a:ext cx="4603425" cy="839000"/>
          </a:xfrm>
          <a:prstGeom prst="rect">
            <a:avLst/>
          </a:prstGeom>
          <a:noFill/>
          <a:ln>
            <a:noFill/>
          </a:ln>
        </p:spPr>
      </p:pic>
      <p:pic>
        <p:nvPicPr>
          <p:cNvPr id="445" name="Google Shape;445;p40"/>
          <p:cNvPicPr preferRelativeResize="0"/>
          <p:nvPr/>
        </p:nvPicPr>
        <p:blipFill rotWithShape="1">
          <a:blip r:embed="rId5">
            <a:alphaModFix/>
          </a:blip>
          <a:srcRect b="23663" l="0" r="0" t="24621"/>
          <a:stretch/>
        </p:blipFill>
        <p:spPr>
          <a:xfrm>
            <a:off x="6535326" y="1092000"/>
            <a:ext cx="4550748" cy="1881175"/>
          </a:xfrm>
          <a:prstGeom prst="rect">
            <a:avLst/>
          </a:prstGeom>
          <a:noFill/>
          <a:ln>
            <a:noFill/>
          </a:ln>
        </p:spPr>
      </p:pic>
      <p:sp>
        <p:nvSpPr>
          <p:cNvPr id="446" name="Google Shape;446;p40"/>
          <p:cNvSpPr/>
          <p:nvPr/>
        </p:nvSpPr>
        <p:spPr>
          <a:xfrm>
            <a:off x="0" y="65620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447" name="Google Shape;447;p40"/>
          <p:cNvPicPr preferRelativeResize="0"/>
          <p:nvPr/>
        </p:nvPicPr>
        <p:blipFill rotWithShape="1">
          <a:blip r:embed="rId6">
            <a:alphaModFix/>
          </a:blip>
          <a:srcRect b="0" l="0" r="0" t="0"/>
          <a:stretch/>
        </p:blipFill>
        <p:spPr>
          <a:xfrm>
            <a:off x="7825967" y="6587966"/>
            <a:ext cx="4366040" cy="465415"/>
          </a:xfrm>
          <a:prstGeom prst="rect">
            <a:avLst/>
          </a:prstGeom>
          <a:noFill/>
          <a:ln>
            <a:noFill/>
          </a:ln>
        </p:spPr>
      </p:pic>
      <p:pic>
        <p:nvPicPr>
          <p:cNvPr id="448" name="Google Shape;448;p40"/>
          <p:cNvPicPr preferRelativeResize="0"/>
          <p:nvPr/>
        </p:nvPicPr>
        <p:blipFill rotWithShape="1">
          <a:blip r:embed="rId7">
            <a:alphaModFix/>
          </a:blip>
          <a:srcRect b="0" l="0" r="0" t="0"/>
          <a:stretch/>
        </p:blipFill>
        <p:spPr>
          <a:xfrm>
            <a:off x="7724213" y="4379023"/>
            <a:ext cx="3361864" cy="1791100"/>
          </a:xfrm>
          <a:prstGeom prst="rect">
            <a:avLst/>
          </a:prstGeom>
          <a:noFill/>
          <a:ln>
            <a:noFill/>
          </a:ln>
        </p:spPr>
      </p:pic>
      <p:sp>
        <p:nvSpPr>
          <p:cNvPr id="449" name="Google Shape;449;p40"/>
          <p:cNvSpPr txBox="1"/>
          <p:nvPr/>
        </p:nvSpPr>
        <p:spPr>
          <a:xfrm>
            <a:off x="1933800" y="3215650"/>
            <a:ext cx="2850900" cy="1257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1800">
                <a:solidFill>
                  <a:schemeClr val="dk1"/>
                </a:solidFill>
                <a:latin typeface="Helvetica Neue"/>
                <a:ea typeface="Helvetica Neue"/>
                <a:cs typeface="Helvetica Neue"/>
                <a:sym typeface="Helvetica Neue"/>
              </a:rPr>
              <a:t>  </a:t>
            </a:r>
            <a:r>
              <a:rPr b="1" lang="en-US" sz="1800">
                <a:solidFill>
                  <a:srgbClr val="002060"/>
                </a:solidFill>
                <a:latin typeface="Helvetica Neue"/>
                <a:ea typeface="Helvetica Neue"/>
                <a:cs typeface="Helvetica Neue"/>
                <a:sym typeface="Helvetica Neue"/>
              </a:rPr>
              <a:t>Follow us</a:t>
            </a:r>
            <a:endParaRPr b="1" sz="1800">
              <a:solidFill>
                <a:srgbClr val="002060"/>
              </a:solidFill>
              <a:latin typeface="Helvetica Neue"/>
              <a:ea typeface="Helvetica Neue"/>
              <a:cs typeface="Helvetica Neue"/>
              <a:sym typeface="Helvetica Neue"/>
            </a:endParaRPr>
          </a:p>
          <a:p>
            <a:pPr indent="0" lvl="0" marL="457200" rtl="0" algn="l">
              <a:spcBef>
                <a:spcPts val="0"/>
              </a:spcBef>
              <a:spcAft>
                <a:spcPts val="0"/>
              </a:spcAft>
              <a:buClr>
                <a:schemeClr val="dk1"/>
              </a:buClr>
              <a:buSzPts val="1100"/>
              <a:buFont typeface="Arial"/>
              <a:buNone/>
            </a:pPr>
            <a:r>
              <a:t/>
            </a:r>
            <a:endParaRPr b="1" sz="1300">
              <a:solidFill>
                <a:srgbClr val="002060"/>
              </a:solidFill>
              <a:latin typeface="Helvetica Neue"/>
              <a:ea typeface="Helvetica Neue"/>
              <a:cs typeface="Helvetica Neue"/>
              <a:sym typeface="Helvetica Neue"/>
            </a:endParaRPr>
          </a:p>
          <a:p>
            <a:pPr indent="0" lvl="0" marL="457200" rtl="0" algn="l">
              <a:lnSpc>
                <a:spcPct val="115000"/>
              </a:lnSpc>
              <a:spcBef>
                <a:spcPts val="0"/>
              </a:spcBef>
              <a:spcAft>
                <a:spcPts val="0"/>
              </a:spcAft>
              <a:buClr>
                <a:schemeClr val="dk1"/>
              </a:buClr>
              <a:buSzPts val="1100"/>
              <a:buFont typeface="Arial"/>
              <a:buNone/>
            </a:pPr>
            <a:r>
              <a:rPr lang="en-US" sz="1800">
                <a:solidFill>
                  <a:srgbClr val="002060"/>
                </a:solidFill>
                <a:latin typeface="Helvetica Neue"/>
                <a:ea typeface="Helvetica Neue"/>
                <a:cs typeface="Helvetica Neue"/>
                <a:sym typeface="Helvetica Neue"/>
              </a:rPr>
              <a:t>    @bombabaseball </a:t>
            </a:r>
            <a:endParaRPr sz="1800">
              <a:solidFill>
                <a:srgbClr val="002060"/>
              </a:solidFill>
              <a:latin typeface="Helvetica Neue"/>
              <a:ea typeface="Helvetica Neue"/>
              <a:cs typeface="Helvetica Neue"/>
              <a:sym typeface="Helvetica Neue"/>
            </a:endParaRPr>
          </a:p>
          <a:p>
            <a:pPr indent="0" lvl="0" marL="457200" rtl="0" algn="l">
              <a:lnSpc>
                <a:spcPct val="115000"/>
              </a:lnSpc>
              <a:spcBef>
                <a:spcPts val="0"/>
              </a:spcBef>
              <a:spcAft>
                <a:spcPts val="0"/>
              </a:spcAft>
              <a:buNone/>
            </a:pPr>
            <a:r>
              <a:rPr lang="en-US" sz="1800">
                <a:solidFill>
                  <a:srgbClr val="002060"/>
                </a:solidFill>
                <a:latin typeface="Helvetica Neue"/>
                <a:ea typeface="Helvetica Neue"/>
                <a:cs typeface="Helvetica Neue"/>
                <a:sym typeface="Helvetica Neue"/>
              </a:rPr>
              <a:t>    BOMBAbaseball</a:t>
            </a:r>
            <a:endParaRPr b="1" sz="2500">
              <a:solidFill>
                <a:srgbClr val="002060"/>
              </a:solidFill>
              <a:latin typeface="Calibri"/>
              <a:ea typeface="Calibri"/>
              <a:cs typeface="Calibri"/>
              <a:sym typeface="Calibri"/>
            </a:endParaRPr>
          </a:p>
        </p:txBody>
      </p:sp>
      <p:pic>
        <p:nvPicPr>
          <p:cNvPr id="450" name="Google Shape;450;p40"/>
          <p:cNvPicPr preferRelativeResize="0"/>
          <p:nvPr/>
        </p:nvPicPr>
        <p:blipFill>
          <a:blip r:embed="rId8">
            <a:alphaModFix/>
          </a:blip>
          <a:stretch>
            <a:fillRect/>
          </a:stretch>
        </p:blipFill>
        <p:spPr>
          <a:xfrm>
            <a:off x="2236050" y="3724675"/>
            <a:ext cx="434874" cy="355750"/>
          </a:xfrm>
          <a:prstGeom prst="rect">
            <a:avLst/>
          </a:prstGeom>
          <a:noFill/>
          <a:ln>
            <a:noFill/>
          </a:ln>
        </p:spPr>
      </p:pic>
      <p:pic>
        <p:nvPicPr>
          <p:cNvPr id="451" name="Google Shape;451;p40"/>
          <p:cNvPicPr preferRelativeResize="0"/>
          <p:nvPr/>
        </p:nvPicPr>
        <p:blipFill>
          <a:blip r:embed="rId9">
            <a:alphaModFix/>
          </a:blip>
          <a:stretch>
            <a:fillRect/>
          </a:stretch>
        </p:blipFill>
        <p:spPr>
          <a:xfrm>
            <a:off x="2275618" y="4080425"/>
            <a:ext cx="355740" cy="355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5"/>
          <p:cNvSpPr/>
          <p:nvPr/>
        </p:nvSpPr>
        <p:spPr>
          <a:xfrm>
            <a:off x="0" y="0"/>
            <a:ext cx="12192000" cy="5859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5"/>
          <p:cNvSpPr txBox="1"/>
          <p:nvPr>
            <p:ph idx="1" type="subTitle"/>
          </p:nvPr>
        </p:nvSpPr>
        <p:spPr>
          <a:xfrm>
            <a:off x="163000" y="738225"/>
            <a:ext cx="5339400" cy="51534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President</a:t>
            </a:r>
            <a:r>
              <a:rPr lang="en-US" sz="6600">
                <a:solidFill>
                  <a:srgbClr val="143348"/>
                </a:solidFill>
                <a:latin typeface="Helvetica Neue"/>
                <a:ea typeface="Helvetica Neue"/>
                <a:cs typeface="Helvetica Neue"/>
                <a:sym typeface="Helvetica Neue"/>
              </a:rPr>
              <a:t> </a:t>
            </a:r>
            <a:r>
              <a:rPr b="1" lang="en-US" sz="6600">
                <a:solidFill>
                  <a:srgbClr val="143348"/>
                </a:solidFill>
                <a:latin typeface="Helvetica Neue"/>
                <a:ea typeface="Helvetica Neue"/>
                <a:cs typeface="Helvetica Neue"/>
                <a:sym typeface="Helvetica Neue"/>
              </a:rPr>
              <a:t>|</a:t>
            </a:r>
            <a:r>
              <a:rPr lang="en-US" sz="6600">
                <a:solidFill>
                  <a:srgbClr val="143348"/>
                </a:solidFill>
                <a:latin typeface="Helvetica Neue"/>
                <a:ea typeface="Helvetica Neue"/>
                <a:cs typeface="Helvetica Neue"/>
                <a:sym typeface="Helvetica Neue"/>
              </a:rPr>
              <a:t> </a:t>
            </a:r>
            <a:r>
              <a:rPr i="1" lang="en-US" sz="6600">
                <a:solidFill>
                  <a:srgbClr val="143348"/>
                </a:solidFill>
                <a:latin typeface="Helvetica Neue"/>
                <a:ea typeface="Helvetica Neue"/>
                <a:cs typeface="Helvetica Neue"/>
                <a:sym typeface="Helvetica Neue"/>
              </a:rPr>
              <a:t>Paolo Mari</a:t>
            </a:r>
            <a:endParaRPr i="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t/>
            </a:r>
            <a:endParaRPr b="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Vice President | </a:t>
            </a:r>
            <a:r>
              <a:rPr i="1" lang="en-US" sz="6600">
                <a:solidFill>
                  <a:srgbClr val="143348"/>
                </a:solidFill>
                <a:latin typeface="Helvetica Neue"/>
                <a:ea typeface="Helvetica Neue"/>
                <a:cs typeface="Helvetica Neue"/>
                <a:sym typeface="Helvetica Neue"/>
              </a:rPr>
              <a:t>John Turner</a:t>
            </a:r>
            <a:r>
              <a:rPr lang="en-US" sz="6600">
                <a:solidFill>
                  <a:srgbClr val="143348"/>
                </a:solidFill>
                <a:latin typeface="Helvetica Neue"/>
                <a:ea typeface="Helvetica Neue"/>
                <a:cs typeface="Helvetica Neue"/>
                <a:sym typeface="Helvetica Neue"/>
              </a:rPr>
              <a:t>	</a:t>
            </a:r>
            <a:endParaRPr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t/>
            </a:r>
            <a:endParaRPr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Past</a:t>
            </a:r>
            <a:r>
              <a:rPr b="1" lang="en-US" sz="6600">
                <a:solidFill>
                  <a:srgbClr val="143348"/>
                </a:solidFill>
                <a:latin typeface="Helvetica Neue"/>
                <a:ea typeface="Helvetica Neue"/>
                <a:cs typeface="Helvetica Neue"/>
                <a:sym typeface="Helvetica Neue"/>
              </a:rPr>
              <a:t> President | </a:t>
            </a:r>
            <a:r>
              <a:rPr i="1" lang="en-US" sz="6600">
                <a:solidFill>
                  <a:srgbClr val="143348"/>
                </a:solidFill>
                <a:latin typeface="Helvetica Neue"/>
                <a:ea typeface="Helvetica Neue"/>
                <a:cs typeface="Helvetica Neue"/>
                <a:sym typeface="Helvetica Neue"/>
              </a:rPr>
              <a:t>Dave Margetts</a:t>
            </a:r>
            <a:r>
              <a:rPr lang="en-US" sz="6600">
                <a:solidFill>
                  <a:srgbClr val="143348"/>
                </a:solidFill>
                <a:latin typeface="Helvetica Neue"/>
                <a:ea typeface="Helvetica Neue"/>
                <a:cs typeface="Helvetica Neue"/>
                <a:sym typeface="Helvetica Neue"/>
              </a:rPr>
              <a:t>		</a:t>
            </a:r>
            <a:endParaRPr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t/>
            </a:r>
            <a:endParaRPr b="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Treasurer | </a:t>
            </a:r>
            <a:r>
              <a:rPr i="1" lang="en-US" sz="6600">
                <a:solidFill>
                  <a:srgbClr val="143348"/>
                </a:solidFill>
                <a:latin typeface="Helvetica Neue"/>
                <a:ea typeface="Helvetica Neue"/>
                <a:cs typeface="Helvetica Neue"/>
                <a:sym typeface="Helvetica Neue"/>
              </a:rPr>
              <a:t>Greg Huckle</a:t>
            </a:r>
            <a:r>
              <a:rPr lang="en-US" sz="6600">
                <a:solidFill>
                  <a:srgbClr val="143348"/>
                </a:solidFill>
                <a:latin typeface="Helvetica Neue"/>
                <a:ea typeface="Helvetica Neue"/>
                <a:cs typeface="Helvetica Neue"/>
                <a:sym typeface="Helvetica Neue"/>
              </a:rPr>
              <a:t>				</a:t>
            </a:r>
            <a:endParaRPr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t/>
            </a:r>
            <a:endParaRPr b="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Secretary and Administrator | </a:t>
            </a:r>
            <a:r>
              <a:rPr i="1" lang="en-US" sz="6600">
                <a:solidFill>
                  <a:srgbClr val="143348"/>
                </a:solidFill>
                <a:latin typeface="Helvetica Neue"/>
                <a:ea typeface="Helvetica Neue"/>
                <a:cs typeface="Helvetica Neue"/>
                <a:sym typeface="Helvetica Neue"/>
              </a:rPr>
              <a:t>Brenda Macdonald</a:t>
            </a:r>
            <a:r>
              <a:rPr lang="en-US" sz="6600">
                <a:solidFill>
                  <a:srgbClr val="143348"/>
                </a:solidFill>
                <a:latin typeface="Helvetica Neue"/>
                <a:ea typeface="Helvetica Neue"/>
                <a:cs typeface="Helvetica Neue"/>
                <a:sym typeface="Helvetica Neue"/>
              </a:rPr>
              <a:t>	</a:t>
            </a:r>
            <a:endParaRPr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t/>
            </a:r>
            <a:endParaRPr b="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Umpire-In-Chief | </a:t>
            </a:r>
            <a:r>
              <a:rPr i="1" lang="en-US" sz="6600">
                <a:solidFill>
                  <a:srgbClr val="143348"/>
                </a:solidFill>
                <a:latin typeface="Helvetica Neue"/>
                <a:ea typeface="Helvetica Neue"/>
                <a:cs typeface="Helvetica Neue"/>
                <a:sym typeface="Helvetica Neue"/>
              </a:rPr>
              <a:t>David Phillips</a:t>
            </a:r>
            <a:r>
              <a:rPr lang="en-US" sz="6600">
                <a:solidFill>
                  <a:srgbClr val="143348"/>
                </a:solidFill>
                <a:latin typeface="Helvetica Neue"/>
                <a:ea typeface="Helvetica Neue"/>
                <a:cs typeface="Helvetica Neue"/>
                <a:sym typeface="Helvetica Neue"/>
              </a:rPr>
              <a:t>			</a:t>
            </a:r>
            <a:endParaRPr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t/>
            </a:r>
            <a:endParaRPr b="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House League Baseball | </a:t>
            </a:r>
            <a:r>
              <a:rPr i="1" lang="en-US" sz="6600">
                <a:solidFill>
                  <a:srgbClr val="143348"/>
                </a:solidFill>
                <a:latin typeface="Helvetica Neue"/>
                <a:ea typeface="Helvetica Neue"/>
                <a:cs typeface="Helvetica Neue"/>
                <a:sym typeface="Helvetica Neue"/>
              </a:rPr>
              <a:t>Tania Gibson</a:t>
            </a:r>
            <a:r>
              <a:rPr lang="en-US" sz="6600">
                <a:solidFill>
                  <a:srgbClr val="143348"/>
                </a:solidFill>
                <a:latin typeface="Helvetica Neue"/>
                <a:ea typeface="Helvetica Neue"/>
                <a:cs typeface="Helvetica Neue"/>
                <a:sym typeface="Helvetica Neue"/>
              </a:rPr>
              <a:t>		</a:t>
            </a:r>
            <a:endParaRPr sz="6600">
              <a:solidFill>
                <a:srgbClr val="143348"/>
              </a:solidFill>
            </a:endParaRPr>
          </a:p>
          <a:p>
            <a:pPr indent="0" lvl="0" marL="0" rtl="0" algn="l">
              <a:lnSpc>
                <a:spcPct val="100000"/>
              </a:lnSpc>
              <a:spcBef>
                <a:spcPts val="0"/>
              </a:spcBef>
              <a:spcAft>
                <a:spcPts val="0"/>
              </a:spcAft>
              <a:buClr>
                <a:schemeClr val="dk1"/>
              </a:buClr>
              <a:buSzPct val="36363"/>
              <a:buNone/>
            </a:pPr>
            <a:r>
              <a:t/>
            </a:r>
            <a:endParaRPr b="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House League Development</a:t>
            </a:r>
            <a:r>
              <a:rPr lang="en-US" sz="6600">
                <a:solidFill>
                  <a:srgbClr val="143348"/>
                </a:solidFill>
                <a:latin typeface="Helvetica Neue"/>
                <a:ea typeface="Helvetica Neue"/>
                <a:cs typeface="Helvetica Neue"/>
                <a:sym typeface="Helvetica Neue"/>
              </a:rPr>
              <a:t> </a:t>
            </a:r>
            <a:r>
              <a:rPr b="1" lang="en-US" sz="6600">
                <a:solidFill>
                  <a:srgbClr val="143348"/>
                </a:solidFill>
                <a:latin typeface="Helvetica Neue"/>
                <a:ea typeface="Helvetica Neue"/>
                <a:cs typeface="Helvetica Neue"/>
                <a:sym typeface="Helvetica Neue"/>
              </a:rPr>
              <a:t>| </a:t>
            </a:r>
            <a:r>
              <a:rPr i="1" lang="en-US" sz="6600">
                <a:solidFill>
                  <a:srgbClr val="143348"/>
                </a:solidFill>
                <a:latin typeface="Helvetica Neue"/>
                <a:ea typeface="Helvetica Neue"/>
                <a:cs typeface="Helvetica Neue"/>
                <a:sym typeface="Helvetica Neue"/>
              </a:rPr>
              <a:t>Nic Brissette</a:t>
            </a:r>
            <a:r>
              <a:rPr lang="en-US" sz="6600">
                <a:solidFill>
                  <a:srgbClr val="143348"/>
                </a:solidFill>
                <a:latin typeface="Helvetica Neue"/>
                <a:ea typeface="Helvetica Neue"/>
                <a:cs typeface="Helvetica Neue"/>
                <a:sym typeface="Helvetica Neue"/>
              </a:rPr>
              <a:t>		</a:t>
            </a:r>
            <a:endParaRPr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t/>
            </a:r>
            <a:endParaRPr b="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Junior House League Baseball | </a:t>
            </a:r>
            <a:r>
              <a:rPr i="1" lang="en-US" sz="6600">
                <a:solidFill>
                  <a:srgbClr val="143348"/>
                </a:solidFill>
                <a:latin typeface="Helvetica Neue"/>
                <a:ea typeface="Helvetica Neue"/>
                <a:cs typeface="Helvetica Neue"/>
                <a:sym typeface="Helvetica Neue"/>
              </a:rPr>
              <a:t>Tania LaRoche</a:t>
            </a:r>
            <a:r>
              <a:rPr lang="en-US" sz="6600">
                <a:solidFill>
                  <a:srgbClr val="143348"/>
                </a:solidFill>
                <a:latin typeface="Helvetica Neue"/>
                <a:ea typeface="Helvetica Neue"/>
                <a:cs typeface="Helvetica Neue"/>
                <a:sym typeface="Helvetica Neue"/>
              </a:rPr>
              <a:t>	</a:t>
            </a:r>
            <a:endParaRPr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t/>
            </a:r>
            <a:endParaRPr b="1" sz="44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Senior House League Baseball | </a:t>
            </a:r>
            <a:r>
              <a:rPr i="1" lang="en-US" sz="6600">
                <a:solidFill>
                  <a:srgbClr val="143348"/>
                </a:solidFill>
                <a:latin typeface="Helvetica Neue"/>
                <a:ea typeface="Helvetica Neue"/>
                <a:cs typeface="Helvetica Neue"/>
                <a:sym typeface="Helvetica Neue"/>
              </a:rPr>
              <a:t>Bill Brooker</a:t>
            </a:r>
            <a:endParaRPr i="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t/>
            </a:r>
            <a:endParaRPr b="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REP Baseball</a:t>
            </a:r>
            <a:r>
              <a:rPr lang="en-US" sz="6600">
                <a:solidFill>
                  <a:srgbClr val="143348"/>
                </a:solidFill>
                <a:latin typeface="Helvetica Neue"/>
                <a:ea typeface="Helvetica Neue"/>
                <a:cs typeface="Helvetica Neue"/>
                <a:sym typeface="Helvetica Neue"/>
              </a:rPr>
              <a:t> </a:t>
            </a:r>
            <a:r>
              <a:rPr b="1" lang="en-US" sz="6600">
                <a:solidFill>
                  <a:srgbClr val="143348"/>
                </a:solidFill>
                <a:latin typeface="Helvetica Neue"/>
                <a:ea typeface="Helvetica Neue"/>
                <a:cs typeface="Helvetica Neue"/>
                <a:sym typeface="Helvetica Neue"/>
              </a:rPr>
              <a:t>|</a:t>
            </a:r>
            <a:r>
              <a:rPr lang="en-US" sz="6600">
                <a:solidFill>
                  <a:srgbClr val="143348"/>
                </a:solidFill>
                <a:latin typeface="Helvetica Neue"/>
                <a:ea typeface="Helvetica Neue"/>
                <a:cs typeface="Helvetica Neue"/>
                <a:sym typeface="Helvetica Neue"/>
              </a:rPr>
              <a:t> </a:t>
            </a:r>
            <a:r>
              <a:rPr i="1" lang="en-US" sz="6600">
                <a:solidFill>
                  <a:srgbClr val="143348"/>
                </a:solidFill>
                <a:latin typeface="Helvetica Neue"/>
                <a:ea typeface="Helvetica Neue"/>
                <a:cs typeface="Helvetica Neue"/>
                <a:sym typeface="Helvetica Neue"/>
              </a:rPr>
              <a:t>Tyler McNaughton	</a:t>
            </a:r>
            <a:endParaRPr b="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t/>
            </a:r>
            <a:endParaRPr b="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Junior REP Baseball | </a:t>
            </a:r>
            <a:r>
              <a:rPr i="1" lang="en-US" sz="6600">
                <a:solidFill>
                  <a:srgbClr val="143348"/>
                </a:solidFill>
                <a:latin typeface="Helvetica Neue"/>
                <a:ea typeface="Helvetica Neue"/>
                <a:cs typeface="Helvetica Neue"/>
                <a:sym typeface="Helvetica Neue"/>
              </a:rPr>
              <a:t>Jonathan Aycan</a:t>
            </a:r>
            <a:r>
              <a:rPr lang="en-US" sz="6600">
                <a:solidFill>
                  <a:srgbClr val="143348"/>
                </a:solidFill>
                <a:latin typeface="Helvetica Neue"/>
                <a:ea typeface="Helvetica Neue"/>
                <a:cs typeface="Helvetica Neue"/>
                <a:sym typeface="Helvetica Neue"/>
              </a:rPr>
              <a:t>		</a:t>
            </a:r>
            <a:endParaRPr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t/>
            </a:r>
            <a:endParaRPr b="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None/>
            </a:pPr>
            <a:r>
              <a:rPr b="1" lang="en-US" sz="6600">
                <a:solidFill>
                  <a:srgbClr val="143348"/>
                </a:solidFill>
                <a:latin typeface="Helvetica Neue"/>
                <a:ea typeface="Helvetica Neue"/>
                <a:cs typeface="Helvetica Neue"/>
                <a:sym typeface="Helvetica Neue"/>
              </a:rPr>
              <a:t>Senior REP Baseball | </a:t>
            </a:r>
            <a:r>
              <a:rPr i="1" lang="en-US" sz="6600">
                <a:solidFill>
                  <a:srgbClr val="143348"/>
                </a:solidFill>
                <a:latin typeface="Helvetica Neue"/>
                <a:ea typeface="Helvetica Neue"/>
                <a:cs typeface="Helvetica Neue"/>
                <a:sym typeface="Helvetica Neue"/>
              </a:rPr>
              <a:t>Sean Pinney</a:t>
            </a:r>
            <a:endParaRPr i="1" sz="6600">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75042"/>
              <a:buNone/>
            </a:pPr>
            <a:r>
              <a:rPr lang="en-US" sz="3198">
                <a:latin typeface="Helvetica Neue"/>
                <a:ea typeface="Helvetica Neue"/>
                <a:cs typeface="Helvetica Neue"/>
                <a:sym typeface="Helvetica Neue"/>
              </a:rPr>
              <a:t>	</a:t>
            </a:r>
            <a:r>
              <a:rPr lang="en-US" sz="6315">
                <a:latin typeface="Helvetica Neue"/>
                <a:ea typeface="Helvetica Neue"/>
                <a:cs typeface="Helvetica Neue"/>
                <a:sym typeface="Helvetica Neue"/>
              </a:rPr>
              <a:t>						  		</a:t>
            </a:r>
            <a:endParaRPr sz="6315">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8002"/>
              <a:buNone/>
            </a:pPr>
            <a:r>
              <a:rPr lang="en-US" sz="6315">
                <a:latin typeface="Helvetica Neue"/>
                <a:ea typeface="Helvetica Neue"/>
                <a:cs typeface="Helvetica Neue"/>
                <a:sym typeface="Helvetica Neue"/>
              </a:rPr>
              <a:t>			</a:t>
            </a:r>
            <a:endParaRPr sz="6315"/>
          </a:p>
          <a:p>
            <a:pPr indent="0" lvl="0" marL="0" rtl="0" algn="l">
              <a:lnSpc>
                <a:spcPct val="90000"/>
              </a:lnSpc>
              <a:spcBef>
                <a:spcPts val="1000"/>
              </a:spcBef>
              <a:spcAft>
                <a:spcPts val="0"/>
              </a:spcAft>
              <a:buClr>
                <a:schemeClr val="dk1"/>
              </a:buClr>
              <a:buSzPct val="85714"/>
              <a:buNone/>
            </a:pPr>
            <a:r>
              <a:t/>
            </a:r>
            <a:endParaRPr sz="2800">
              <a:latin typeface="Helvetica Neue"/>
              <a:ea typeface="Helvetica Neue"/>
              <a:cs typeface="Helvetica Neue"/>
              <a:sym typeface="Helvetica Neue"/>
            </a:endParaRPr>
          </a:p>
          <a:p>
            <a:pPr indent="-350520" lvl="0" marL="457200" rtl="0" algn="l">
              <a:lnSpc>
                <a:spcPct val="90000"/>
              </a:lnSpc>
              <a:spcBef>
                <a:spcPts val="1000"/>
              </a:spcBef>
              <a:spcAft>
                <a:spcPts val="0"/>
              </a:spcAft>
              <a:buClr>
                <a:schemeClr val="dk1"/>
              </a:buClr>
              <a:buSzPct val="100000"/>
              <a:buFont typeface="Calibri"/>
              <a:buNone/>
            </a:pPr>
            <a:r>
              <a:t/>
            </a:r>
            <a:endParaRPr>
              <a:latin typeface="Helvetica Neue"/>
              <a:ea typeface="Helvetica Neue"/>
              <a:cs typeface="Helvetica Neue"/>
              <a:sym typeface="Helvetica Neue"/>
            </a:endParaRPr>
          </a:p>
          <a:p>
            <a:pPr indent="-350520" lvl="0" marL="457200" rtl="0" algn="l">
              <a:lnSpc>
                <a:spcPct val="90000"/>
              </a:lnSpc>
              <a:spcBef>
                <a:spcPts val="1000"/>
              </a:spcBef>
              <a:spcAft>
                <a:spcPts val="0"/>
              </a:spcAft>
              <a:buClr>
                <a:schemeClr val="dk1"/>
              </a:buClr>
              <a:buSzPct val="100000"/>
              <a:buFont typeface="Calibri"/>
              <a:buNone/>
            </a:pPr>
            <a:r>
              <a:t/>
            </a:r>
            <a:endParaRPr>
              <a:latin typeface="Helvetica Neue"/>
              <a:ea typeface="Helvetica Neue"/>
              <a:cs typeface="Helvetica Neue"/>
              <a:sym typeface="Helvetica Neue"/>
            </a:endParaRPr>
          </a:p>
        </p:txBody>
      </p:sp>
      <p:sp>
        <p:nvSpPr>
          <p:cNvPr id="114" name="Google Shape;114;p15"/>
          <p:cNvSpPr txBox="1"/>
          <p:nvPr>
            <p:ph type="ctrTitle"/>
          </p:nvPr>
        </p:nvSpPr>
        <p:spPr>
          <a:xfrm>
            <a:off x="0" y="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Who We Are:  </a:t>
            </a:r>
            <a:r>
              <a:rPr b="1" i="1" lang="en-US" sz="3120">
                <a:solidFill>
                  <a:srgbClr val="143348"/>
                </a:solidFill>
                <a:latin typeface="Helvetica Neue"/>
                <a:ea typeface="Helvetica Neue"/>
                <a:cs typeface="Helvetica Neue"/>
                <a:sym typeface="Helvetica Neue"/>
              </a:rPr>
              <a:t>Board of Directors</a:t>
            </a:r>
            <a:endParaRPr b="1" i="1" sz="4200">
              <a:solidFill>
                <a:srgbClr val="143348"/>
              </a:solidFill>
            </a:endParaRPr>
          </a:p>
        </p:txBody>
      </p:sp>
      <p:pic>
        <p:nvPicPr>
          <p:cNvPr id="115" name="Google Shape;115;p15"/>
          <p:cNvPicPr preferRelativeResize="0"/>
          <p:nvPr/>
        </p:nvPicPr>
        <p:blipFill rotWithShape="1">
          <a:blip r:embed="rId3">
            <a:alphaModFix/>
          </a:blip>
          <a:srcRect b="0" l="0" r="0" t="0"/>
          <a:stretch/>
        </p:blipFill>
        <p:spPr>
          <a:xfrm rot="-468544">
            <a:off x="144218" y="5860152"/>
            <a:ext cx="962543" cy="622338"/>
          </a:xfrm>
          <a:prstGeom prst="rect">
            <a:avLst/>
          </a:prstGeom>
          <a:noFill/>
          <a:ln>
            <a:noFill/>
          </a:ln>
        </p:spPr>
      </p:pic>
      <p:pic>
        <p:nvPicPr>
          <p:cNvPr id="116" name="Google Shape;116;p15"/>
          <p:cNvPicPr preferRelativeResize="0"/>
          <p:nvPr/>
        </p:nvPicPr>
        <p:blipFill rotWithShape="1">
          <a:blip r:embed="rId4">
            <a:alphaModFix/>
          </a:blip>
          <a:srcRect b="0" l="0" r="0" t="0"/>
          <a:stretch/>
        </p:blipFill>
        <p:spPr>
          <a:xfrm>
            <a:off x="1244226" y="5877810"/>
            <a:ext cx="1038176" cy="587029"/>
          </a:xfrm>
          <a:prstGeom prst="rect">
            <a:avLst/>
          </a:prstGeom>
          <a:noFill/>
          <a:ln>
            <a:noFill/>
          </a:ln>
        </p:spPr>
      </p:pic>
      <p:cxnSp>
        <p:nvCxnSpPr>
          <p:cNvPr id="117" name="Google Shape;117;p15"/>
          <p:cNvCxnSpPr/>
          <p:nvPr/>
        </p:nvCxnSpPr>
        <p:spPr>
          <a:xfrm>
            <a:off x="5502350" y="877175"/>
            <a:ext cx="30000" cy="5153400"/>
          </a:xfrm>
          <a:prstGeom prst="straightConnector1">
            <a:avLst/>
          </a:prstGeom>
          <a:noFill/>
          <a:ln cap="flat" cmpd="sng" w="28575">
            <a:solidFill>
              <a:schemeClr val="accent4"/>
            </a:solidFill>
            <a:prstDash val="solid"/>
            <a:round/>
            <a:headEnd len="sm" w="sm" type="none"/>
            <a:tailEnd len="sm" w="sm" type="none"/>
          </a:ln>
        </p:spPr>
      </p:cxnSp>
      <p:sp>
        <p:nvSpPr>
          <p:cNvPr id="118" name="Google Shape;118;p15"/>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9" name="Google Shape;119;p15"/>
          <p:cNvPicPr preferRelativeResize="0"/>
          <p:nvPr/>
        </p:nvPicPr>
        <p:blipFill rotWithShape="1">
          <a:blip r:embed="rId5">
            <a:alphaModFix/>
          </a:blip>
          <a:srcRect b="0" l="0" r="0" t="0"/>
          <a:stretch/>
        </p:blipFill>
        <p:spPr>
          <a:xfrm>
            <a:off x="7909867" y="6562066"/>
            <a:ext cx="4366040" cy="465415"/>
          </a:xfrm>
          <a:prstGeom prst="rect">
            <a:avLst/>
          </a:prstGeom>
          <a:noFill/>
          <a:ln>
            <a:noFill/>
          </a:ln>
        </p:spPr>
      </p:pic>
      <p:sp>
        <p:nvSpPr>
          <p:cNvPr id="120" name="Google Shape;120;p15"/>
          <p:cNvSpPr txBox="1"/>
          <p:nvPr>
            <p:ph idx="1" type="subTitle"/>
          </p:nvPr>
        </p:nvSpPr>
        <p:spPr>
          <a:xfrm>
            <a:off x="5721650" y="623700"/>
            <a:ext cx="7585500" cy="55140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b="1" lang="en-US" sz="6715">
                <a:solidFill>
                  <a:srgbClr val="143348"/>
                </a:solidFill>
                <a:latin typeface="Helvetica Neue"/>
                <a:ea typeface="Helvetica Neue"/>
                <a:cs typeface="Helvetica Neue"/>
                <a:sym typeface="Helvetica Neue"/>
              </a:rPr>
              <a:t>Tournaments | </a:t>
            </a:r>
            <a:r>
              <a:rPr i="1" lang="en-US" sz="6715">
                <a:solidFill>
                  <a:srgbClr val="143348"/>
                </a:solidFill>
                <a:latin typeface="Helvetica Neue"/>
                <a:ea typeface="Helvetica Neue"/>
                <a:cs typeface="Helvetica Neue"/>
                <a:sym typeface="Helvetica Neue"/>
              </a:rPr>
              <a:t>Frank Cardamone</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b="1" lang="en-US" sz="6715">
                <a:solidFill>
                  <a:srgbClr val="143348"/>
                </a:solidFill>
                <a:latin typeface="Helvetica Neue"/>
                <a:ea typeface="Helvetica Neue"/>
                <a:cs typeface="Helvetica Neue"/>
                <a:sym typeface="Helvetica Neue"/>
              </a:rPr>
              <a:t>REP Development, Coach Selection &amp; Tryouts | </a:t>
            </a:r>
            <a:r>
              <a:rPr i="1" lang="en-US" sz="6715">
                <a:solidFill>
                  <a:srgbClr val="143348"/>
                </a:solidFill>
                <a:latin typeface="Helvetica Neue"/>
                <a:ea typeface="Helvetica Neue"/>
                <a:cs typeface="Helvetica Neue"/>
                <a:sym typeface="Helvetica Neue"/>
              </a:rPr>
              <a:t>Linda Laugesen</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b="1" lang="en-US" sz="6715">
                <a:solidFill>
                  <a:srgbClr val="143348"/>
                </a:solidFill>
                <a:latin typeface="Helvetica Neue"/>
                <a:ea typeface="Helvetica Neue"/>
                <a:cs typeface="Helvetica Neue"/>
                <a:sym typeface="Helvetica Neue"/>
              </a:rPr>
              <a:t>Special Events</a:t>
            </a:r>
            <a:r>
              <a:rPr lang="en-US" sz="6715">
                <a:solidFill>
                  <a:srgbClr val="143348"/>
                </a:solidFill>
                <a:latin typeface="Helvetica Neue"/>
                <a:ea typeface="Helvetica Neue"/>
                <a:cs typeface="Helvetica Neue"/>
                <a:sym typeface="Helvetica Neue"/>
              </a:rPr>
              <a:t> </a:t>
            </a:r>
            <a:r>
              <a:rPr b="1"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Angela Mallard</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b="1" lang="en-US" sz="6715">
                <a:solidFill>
                  <a:srgbClr val="143348"/>
                </a:solidFill>
                <a:latin typeface="Helvetica Neue"/>
                <a:ea typeface="Helvetica Neue"/>
                <a:cs typeface="Helvetica Neue"/>
                <a:sym typeface="Helvetica Neue"/>
              </a:rPr>
              <a:t>Concessions | </a:t>
            </a:r>
            <a:r>
              <a:rPr i="1" lang="en-US" sz="6715">
                <a:solidFill>
                  <a:srgbClr val="143348"/>
                </a:solidFill>
                <a:latin typeface="Helvetica Neue"/>
                <a:ea typeface="Helvetica Neue"/>
                <a:cs typeface="Helvetica Neue"/>
                <a:sym typeface="Helvetica Neue"/>
              </a:rPr>
              <a:t>Tara O’Neill</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b="1" lang="en-US" sz="6715">
                <a:solidFill>
                  <a:srgbClr val="143348"/>
                </a:solidFill>
                <a:latin typeface="Helvetica Neue"/>
                <a:ea typeface="Helvetica Neue"/>
                <a:cs typeface="Helvetica Neue"/>
                <a:sym typeface="Helvetica Neue"/>
              </a:rPr>
              <a:t>Purchasing | </a:t>
            </a:r>
            <a:r>
              <a:rPr i="1" lang="en-US" sz="6715">
                <a:solidFill>
                  <a:srgbClr val="143348"/>
                </a:solidFill>
                <a:latin typeface="Helvetica Neue"/>
                <a:ea typeface="Helvetica Neue"/>
                <a:cs typeface="Helvetica Neue"/>
                <a:sym typeface="Helvetica Neue"/>
              </a:rPr>
              <a:t>Doug McCoy</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b="1" lang="en-US" sz="6715">
                <a:solidFill>
                  <a:srgbClr val="143348"/>
                </a:solidFill>
                <a:latin typeface="Helvetica Neue"/>
                <a:ea typeface="Helvetica Neue"/>
                <a:cs typeface="Helvetica Neue"/>
                <a:sym typeface="Helvetica Neue"/>
              </a:rPr>
              <a:t>Sponsorships |</a:t>
            </a:r>
            <a:r>
              <a:rPr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Rachel Cleland</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b="1" lang="en-US" sz="6715">
                <a:solidFill>
                  <a:srgbClr val="143348"/>
                </a:solidFill>
                <a:latin typeface="Helvetica Neue"/>
                <a:ea typeface="Helvetica Neue"/>
                <a:cs typeface="Helvetica Neue"/>
                <a:sym typeface="Helvetica Neue"/>
              </a:rPr>
              <a:t>Marketing &amp; Social Media |</a:t>
            </a:r>
            <a:r>
              <a:rPr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Rachel Cleland</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b="1" lang="en-US" sz="6715">
                <a:solidFill>
                  <a:srgbClr val="143348"/>
                </a:solidFill>
                <a:latin typeface="Helvetica Neue"/>
                <a:ea typeface="Helvetica Neue"/>
                <a:cs typeface="Helvetica Neue"/>
                <a:sym typeface="Helvetica Neue"/>
              </a:rPr>
              <a:t>City Liaison |</a:t>
            </a:r>
            <a:r>
              <a:rPr i="1" lang="en-US" sz="6715">
                <a:solidFill>
                  <a:srgbClr val="143348"/>
                </a:solidFill>
                <a:latin typeface="Helvetica Neue"/>
                <a:ea typeface="Helvetica Neue"/>
                <a:cs typeface="Helvetica Neue"/>
                <a:sym typeface="Helvetica Neue"/>
              </a:rPr>
              <a:t> Adam Parisi</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6363"/>
              <a:buFont typeface="Arial"/>
              <a:buNone/>
            </a:pPr>
            <a:r>
              <a:rPr b="1" lang="en-US" sz="6600">
                <a:solidFill>
                  <a:srgbClr val="143348"/>
                </a:solidFill>
                <a:latin typeface="Helvetica Neue"/>
                <a:ea typeface="Helvetica Neue"/>
                <a:cs typeface="Helvetica Neue"/>
                <a:sym typeface="Helvetica Neue"/>
              </a:rPr>
              <a:t>Director at Large </a:t>
            </a:r>
            <a:r>
              <a:rPr b="1" lang="en-US" sz="6600">
                <a:solidFill>
                  <a:srgbClr val="143348"/>
                </a:solidFill>
                <a:latin typeface="Helvetica Neue"/>
                <a:ea typeface="Helvetica Neue"/>
                <a:cs typeface="Helvetica Neue"/>
                <a:sym typeface="Helvetica Neue"/>
              </a:rPr>
              <a:t> | </a:t>
            </a:r>
            <a:r>
              <a:rPr i="1" lang="en-US" sz="6600">
                <a:solidFill>
                  <a:srgbClr val="143348"/>
                </a:solidFill>
                <a:latin typeface="Helvetica Neue"/>
                <a:ea typeface="Helvetica Neue"/>
                <a:cs typeface="Helvetica Neue"/>
                <a:sym typeface="Helvetica Neue"/>
              </a:rPr>
              <a:t>Andrew Frank</a:t>
            </a:r>
            <a:r>
              <a:rPr lang="en-US" sz="6600">
                <a:solidFill>
                  <a:srgbClr val="143348"/>
                </a:solidFill>
                <a:latin typeface="Helvetica Neue"/>
                <a:ea typeface="Helvetica Neue"/>
                <a:cs typeface="Helvetica Neue"/>
                <a:sym typeface="Helvetica Neue"/>
              </a:rPr>
              <a:t>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b="1" i="1" lang="en-US" sz="6715">
                <a:solidFill>
                  <a:srgbClr val="143348"/>
                </a:solidFill>
                <a:latin typeface="Helvetica Neue"/>
                <a:ea typeface="Helvetica Neue"/>
                <a:cs typeface="Helvetica Neue"/>
                <a:sym typeface="Helvetica Neue"/>
              </a:rPr>
              <a:t>Webmaster | </a:t>
            </a:r>
            <a:r>
              <a:rPr i="1" lang="en-US" sz="6715">
                <a:solidFill>
                  <a:srgbClr val="143348"/>
                </a:solidFill>
                <a:latin typeface="Helvetica Neue"/>
                <a:ea typeface="Helvetica Neue"/>
                <a:cs typeface="Helvetica Neue"/>
                <a:sym typeface="Helvetica Neue"/>
              </a:rPr>
              <a:t>Dave Dusseldorp</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b="1" i="1" lang="en-US" sz="6715">
                <a:solidFill>
                  <a:srgbClr val="143348"/>
                </a:solidFill>
                <a:latin typeface="Helvetica Neue"/>
                <a:ea typeface="Helvetica Neue"/>
                <a:cs typeface="Helvetica Neue"/>
                <a:sym typeface="Helvetica Neue"/>
              </a:rPr>
              <a:t>Scheduler | </a:t>
            </a:r>
            <a:r>
              <a:rPr i="1" lang="en-US" sz="6715">
                <a:solidFill>
                  <a:srgbClr val="143348"/>
                </a:solidFill>
                <a:latin typeface="Helvetica Neue"/>
                <a:ea typeface="Helvetica Neue"/>
                <a:cs typeface="Helvetica Neue"/>
                <a:sym typeface="Helvetica Neue"/>
              </a:rPr>
              <a:t>Monica Flor</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b="1" i="1" lang="en-US" sz="6715">
                <a:solidFill>
                  <a:srgbClr val="143348"/>
                </a:solidFill>
                <a:latin typeface="Helvetica Neue"/>
                <a:ea typeface="Helvetica Neue"/>
                <a:cs typeface="Helvetica Neue"/>
                <a:sym typeface="Helvetica Neue"/>
              </a:rPr>
              <a:t>Equipment | </a:t>
            </a:r>
            <a:r>
              <a:rPr i="1" lang="en-US" sz="6715">
                <a:solidFill>
                  <a:srgbClr val="143348"/>
                </a:solidFill>
                <a:latin typeface="Helvetica Neue"/>
                <a:ea typeface="Helvetica Neue"/>
                <a:cs typeface="Helvetica Neue"/>
                <a:sym typeface="Helvetica Neue"/>
              </a:rPr>
              <a:t>Todd Fleming</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594360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rPr i="1" lang="en-US" sz="6715">
                <a:solidFill>
                  <a:srgbClr val="143348"/>
                </a:solidFill>
                <a:latin typeface="Helvetica Neue"/>
                <a:ea typeface="Helvetica Neue"/>
                <a:cs typeface="Helvetica Neue"/>
                <a:sym typeface="Helvetica Neue"/>
              </a:rPr>
              <a:t>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i="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5738"/>
              <a:buNone/>
            </a:pPr>
            <a:r>
              <a:t/>
            </a:r>
            <a:endParaRPr b="1" sz="6715">
              <a:solidFill>
                <a:srgbClr val="143348"/>
              </a:solidFill>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40571"/>
              <a:buNone/>
            </a:pPr>
            <a:r>
              <a:rPr lang="en-US" sz="5915">
                <a:latin typeface="Helvetica Neue"/>
                <a:ea typeface="Helvetica Neue"/>
                <a:cs typeface="Helvetica Neue"/>
                <a:sym typeface="Helvetica Neue"/>
              </a:rPr>
              <a:t>	</a:t>
            </a:r>
            <a:r>
              <a:rPr lang="en-US" sz="6315">
                <a:latin typeface="Helvetica Neue"/>
                <a:ea typeface="Helvetica Neue"/>
                <a:cs typeface="Helvetica Neue"/>
                <a:sym typeface="Helvetica Neue"/>
              </a:rPr>
              <a:t>							  		</a:t>
            </a:r>
            <a:endParaRPr sz="6315">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8002"/>
              <a:buNone/>
            </a:pPr>
            <a:r>
              <a:rPr lang="en-US" sz="6315">
                <a:latin typeface="Helvetica Neue"/>
                <a:ea typeface="Helvetica Neue"/>
                <a:cs typeface="Helvetica Neue"/>
                <a:sym typeface="Helvetica Neue"/>
              </a:rPr>
              <a:t>			</a:t>
            </a:r>
            <a:endParaRPr sz="6315"/>
          </a:p>
          <a:p>
            <a:pPr indent="0" lvl="0" marL="0" rtl="0" algn="l">
              <a:lnSpc>
                <a:spcPct val="90000"/>
              </a:lnSpc>
              <a:spcBef>
                <a:spcPts val="1000"/>
              </a:spcBef>
              <a:spcAft>
                <a:spcPts val="0"/>
              </a:spcAft>
              <a:buClr>
                <a:schemeClr val="dk1"/>
              </a:buClr>
              <a:buSzPct val="85714"/>
              <a:buNone/>
            </a:pPr>
            <a:r>
              <a:t/>
            </a:r>
            <a:endParaRPr sz="2800">
              <a:latin typeface="Helvetica Neue"/>
              <a:ea typeface="Helvetica Neue"/>
              <a:cs typeface="Helvetica Neue"/>
              <a:sym typeface="Helvetica Neue"/>
            </a:endParaRPr>
          </a:p>
          <a:p>
            <a:pPr indent="-350520" lvl="0" marL="457200" rtl="0" algn="l">
              <a:lnSpc>
                <a:spcPct val="90000"/>
              </a:lnSpc>
              <a:spcBef>
                <a:spcPts val="1000"/>
              </a:spcBef>
              <a:spcAft>
                <a:spcPts val="0"/>
              </a:spcAft>
              <a:buClr>
                <a:schemeClr val="dk1"/>
              </a:buClr>
              <a:buSzPct val="100000"/>
              <a:buFont typeface="Calibri"/>
              <a:buNone/>
            </a:pPr>
            <a:r>
              <a:t/>
            </a:r>
            <a:endParaRPr>
              <a:latin typeface="Helvetica Neue"/>
              <a:ea typeface="Helvetica Neue"/>
              <a:cs typeface="Helvetica Neue"/>
              <a:sym typeface="Helvetica Neue"/>
            </a:endParaRPr>
          </a:p>
          <a:p>
            <a:pPr indent="-350520" lvl="0" marL="457200" rtl="0" algn="l">
              <a:lnSpc>
                <a:spcPct val="90000"/>
              </a:lnSpc>
              <a:spcBef>
                <a:spcPts val="1000"/>
              </a:spcBef>
              <a:spcAft>
                <a:spcPts val="0"/>
              </a:spcAft>
              <a:buClr>
                <a:schemeClr val="dk1"/>
              </a:buClr>
              <a:buSzPct val="100000"/>
              <a:buFont typeface="Calibri"/>
              <a:buNone/>
            </a:pPr>
            <a:r>
              <a:t/>
            </a:r>
            <a:endParaRPr>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p:nvPr/>
        </p:nvSpPr>
        <p:spPr>
          <a:xfrm>
            <a:off x="0" y="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16"/>
          <p:cNvSpPr txBox="1"/>
          <p:nvPr>
            <p:ph idx="1" type="subTitle"/>
          </p:nvPr>
        </p:nvSpPr>
        <p:spPr>
          <a:xfrm>
            <a:off x="1409000" y="826675"/>
            <a:ext cx="10006200" cy="4395900"/>
          </a:xfrm>
          <a:prstGeom prst="rect">
            <a:avLst/>
          </a:prstGeom>
          <a:noFill/>
          <a:ln>
            <a:noFill/>
          </a:ln>
        </p:spPr>
        <p:txBody>
          <a:bodyPr anchorCtr="0" anchor="t" bIns="45700" lIns="91425" spcFirstLastPara="1" rIns="91425" wrap="square" tIns="45700">
            <a:normAutofit fontScale="25000" lnSpcReduction="20000"/>
          </a:bodyPr>
          <a:lstStyle/>
          <a:p>
            <a:pPr indent="0" lvl="0" marL="0" rtl="0" algn="l">
              <a:lnSpc>
                <a:spcPct val="100000"/>
              </a:lnSpc>
              <a:spcBef>
                <a:spcPts val="0"/>
              </a:spcBef>
              <a:spcAft>
                <a:spcPts val="0"/>
              </a:spcAft>
              <a:buClr>
                <a:schemeClr val="dk1"/>
              </a:buClr>
              <a:buSzPct val="38002"/>
              <a:buNone/>
            </a:pPr>
            <a:r>
              <a:t/>
            </a:r>
            <a:endParaRPr sz="6315">
              <a:latin typeface="Helvetica Neue"/>
              <a:ea typeface="Helvetica Neue"/>
              <a:cs typeface="Helvetica Neue"/>
              <a:sym typeface="Helvetica Neue"/>
            </a:endParaRPr>
          </a:p>
          <a:p>
            <a:pPr indent="-335253" lvl="0" marL="457200" rtl="0" algn="l">
              <a:lnSpc>
                <a:spcPct val="100000"/>
              </a:lnSpc>
              <a:spcBef>
                <a:spcPts val="0"/>
              </a:spcBef>
              <a:spcAft>
                <a:spcPts val="0"/>
              </a:spcAft>
              <a:buClr>
                <a:srgbClr val="143348"/>
              </a:buClr>
              <a:buSzPct val="100000"/>
              <a:buFont typeface="Helvetica Neue"/>
              <a:buChar char="●"/>
            </a:pPr>
            <a:r>
              <a:rPr b="1" lang="en-US" sz="6715">
                <a:solidFill>
                  <a:srgbClr val="143348"/>
                </a:solidFill>
                <a:latin typeface="Helvetica Neue"/>
                <a:ea typeface="Helvetica Neue"/>
                <a:cs typeface="Helvetica Neue"/>
                <a:sym typeface="Helvetica Neue"/>
              </a:rPr>
              <a:t>Jr and Sr TBall | </a:t>
            </a:r>
            <a:r>
              <a:rPr i="1" lang="en-US" sz="6715">
                <a:solidFill>
                  <a:srgbClr val="143348"/>
                </a:solidFill>
                <a:latin typeface="Helvetica Neue"/>
                <a:ea typeface="Helvetica Neue"/>
                <a:cs typeface="Helvetica Neue"/>
                <a:sym typeface="Helvetica Neue"/>
              </a:rPr>
              <a:t>Tania LaRoche</a:t>
            </a:r>
            <a:endParaRPr i="1" sz="6715">
              <a:solidFill>
                <a:srgbClr val="143348"/>
              </a:solidFill>
              <a:latin typeface="Helvetica Neue"/>
              <a:ea typeface="Helvetica Neue"/>
              <a:cs typeface="Helvetica Neue"/>
              <a:sym typeface="Helvetica Neue"/>
            </a:endParaRPr>
          </a:p>
          <a:p>
            <a:pPr indent="0" lvl="0" marL="457200" rtl="0" algn="l">
              <a:lnSpc>
                <a:spcPct val="100000"/>
              </a:lnSpc>
              <a:spcBef>
                <a:spcPts val="0"/>
              </a:spcBef>
              <a:spcAft>
                <a:spcPts val="0"/>
              </a:spcAft>
              <a:buSzPct val="142963"/>
              <a:buNone/>
            </a:pPr>
            <a:r>
              <a:t/>
            </a:r>
            <a:endParaRPr sz="6715">
              <a:solidFill>
                <a:srgbClr val="143348"/>
              </a:solidFill>
              <a:latin typeface="Helvetica Neue"/>
              <a:ea typeface="Helvetica Neue"/>
              <a:cs typeface="Helvetica Neue"/>
              <a:sym typeface="Helvetica Neue"/>
            </a:endParaRPr>
          </a:p>
          <a:p>
            <a:pPr indent="-335253" lvl="0" marL="457200" rtl="0" algn="l">
              <a:lnSpc>
                <a:spcPct val="100000"/>
              </a:lnSpc>
              <a:spcBef>
                <a:spcPts val="0"/>
              </a:spcBef>
              <a:spcAft>
                <a:spcPts val="0"/>
              </a:spcAft>
              <a:buClr>
                <a:srgbClr val="143348"/>
              </a:buClr>
              <a:buSzPct val="100000"/>
              <a:buFont typeface="Helvetica Neue"/>
              <a:buChar char="●"/>
            </a:pPr>
            <a:r>
              <a:rPr b="1" lang="en-US" sz="6715">
                <a:solidFill>
                  <a:srgbClr val="143348"/>
                </a:solidFill>
                <a:latin typeface="Helvetica Neue"/>
                <a:ea typeface="Helvetica Neue"/>
                <a:cs typeface="Helvetica Neue"/>
                <a:sym typeface="Helvetica Neue"/>
              </a:rPr>
              <a:t>Jr Coach Pitch |</a:t>
            </a:r>
            <a:r>
              <a:rPr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Lisa Rumble</a:t>
            </a:r>
            <a:endParaRPr i="1" sz="6715">
              <a:solidFill>
                <a:srgbClr val="143348"/>
              </a:solidFill>
              <a:latin typeface="Helvetica Neue"/>
              <a:ea typeface="Helvetica Neue"/>
              <a:cs typeface="Helvetica Neue"/>
              <a:sym typeface="Helvetica Neue"/>
            </a:endParaRPr>
          </a:p>
          <a:p>
            <a:pPr indent="0" lvl="0" marL="457200" rtl="0" algn="l">
              <a:lnSpc>
                <a:spcPct val="100000"/>
              </a:lnSpc>
              <a:spcBef>
                <a:spcPts val="0"/>
              </a:spcBef>
              <a:spcAft>
                <a:spcPts val="0"/>
              </a:spcAft>
              <a:buSzPct val="142963"/>
              <a:buNone/>
            </a:pPr>
            <a:r>
              <a:t/>
            </a:r>
            <a:endParaRPr sz="6715">
              <a:solidFill>
                <a:srgbClr val="143348"/>
              </a:solidFill>
              <a:latin typeface="Helvetica Neue"/>
              <a:ea typeface="Helvetica Neue"/>
              <a:cs typeface="Helvetica Neue"/>
              <a:sym typeface="Helvetica Neue"/>
            </a:endParaRPr>
          </a:p>
          <a:p>
            <a:pPr indent="-335253" lvl="0" marL="457200" rtl="0" algn="l">
              <a:lnSpc>
                <a:spcPct val="100000"/>
              </a:lnSpc>
              <a:spcBef>
                <a:spcPts val="0"/>
              </a:spcBef>
              <a:spcAft>
                <a:spcPts val="0"/>
              </a:spcAft>
              <a:buClr>
                <a:srgbClr val="143348"/>
              </a:buClr>
              <a:buSzPct val="100000"/>
              <a:buFont typeface="Helvetica Neue"/>
              <a:buChar char="●"/>
            </a:pPr>
            <a:r>
              <a:rPr b="1" lang="en-US" sz="6715">
                <a:solidFill>
                  <a:srgbClr val="143348"/>
                </a:solidFill>
                <a:latin typeface="Helvetica Neue"/>
                <a:ea typeface="Helvetica Neue"/>
                <a:cs typeface="Helvetica Neue"/>
                <a:sym typeface="Helvetica Neue"/>
              </a:rPr>
              <a:t>7UHL</a:t>
            </a:r>
            <a:r>
              <a:rPr lang="en-US" sz="6715">
                <a:solidFill>
                  <a:srgbClr val="143348"/>
                </a:solidFill>
                <a:latin typeface="Helvetica Neue"/>
                <a:ea typeface="Helvetica Neue"/>
                <a:cs typeface="Helvetica Neue"/>
                <a:sym typeface="Helvetica Neue"/>
              </a:rPr>
              <a:t> </a:t>
            </a:r>
            <a:r>
              <a:rPr b="1"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Andrea Atkinson and Leni Strineka</a:t>
            </a:r>
            <a:endParaRPr i="1" sz="6715">
              <a:solidFill>
                <a:srgbClr val="143348"/>
              </a:solidFill>
              <a:highlight>
                <a:srgbClr val="FFFFFF"/>
              </a:highlight>
            </a:endParaRPr>
          </a:p>
          <a:p>
            <a:pPr indent="0" lvl="0" marL="457200" rtl="0" algn="l">
              <a:lnSpc>
                <a:spcPct val="100000"/>
              </a:lnSpc>
              <a:spcBef>
                <a:spcPts val="0"/>
              </a:spcBef>
              <a:spcAft>
                <a:spcPts val="0"/>
              </a:spcAft>
              <a:buSzPct val="142963"/>
              <a:buNone/>
            </a:pPr>
            <a:r>
              <a:t/>
            </a:r>
            <a:endParaRPr sz="6715">
              <a:solidFill>
                <a:srgbClr val="143348"/>
              </a:solidFill>
            </a:endParaRPr>
          </a:p>
          <a:p>
            <a:pPr indent="-335253" lvl="0" marL="457200" rtl="0" algn="l">
              <a:lnSpc>
                <a:spcPct val="100000"/>
              </a:lnSpc>
              <a:spcBef>
                <a:spcPts val="0"/>
              </a:spcBef>
              <a:spcAft>
                <a:spcPts val="0"/>
              </a:spcAft>
              <a:buClr>
                <a:srgbClr val="143348"/>
              </a:buClr>
              <a:buSzPct val="100000"/>
              <a:buFont typeface="Helvetica Neue"/>
              <a:buChar char="●"/>
            </a:pPr>
            <a:r>
              <a:rPr b="1" lang="en-US" sz="6715">
                <a:solidFill>
                  <a:srgbClr val="143348"/>
                </a:solidFill>
                <a:latin typeface="Helvetica Neue"/>
                <a:ea typeface="Helvetica Neue"/>
                <a:cs typeface="Helvetica Neue"/>
                <a:sym typeface="Helvetica Neue"/>
              </a:rPr>
              <a:t>8UHL </a:t>
            </a:r>
            <a:r>
              <a:rPr lang="en-US" sz="6715">
                <a:solidFill>
                  <a:srgbClr val="143348"/>
                </a:solidFill>
                <a:latin typeface="Helvetica Neue"/>
                <a:ea typeface="Helvetica Neue"/>
                <a:cs typeface="Helvetica Neue"/>
                <a:sym typeface="Helvetica Neue"/>
              </a:rPr>
              <a:t> </a:t>
            </a:r>
            <a:r>
              <a:rPr b="1"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Ahmet Ahmet</a:t>
            </a:r>
            <a:r>
              <a:rPr lang="en-US" sz="6715">
                <a:solidFill>
                  <a:srgbClr val="143348"/>
                </a:solidFill>
                <a:latin typeface="Helvetica Neue"/>
                <a:ea typeface="Helvetica Neue"/>
                <a:cs typeface="Helvetica Neue"/>
                <a:sym typeface="Helvetica Neue"/>
              </a:rPr>
              <a:t> </a:t>
            </a:r>
            <a:endParaRPr sz="6715">
              <a:solidFill>
                <a:srgbClr val="143348"/>
              </a:solidFill>
              <a:latin typeface="Helvetica Neue"/>
              <a:ea typeface="Helvetica Neue"/>
              <a:cs typeface="Helvetica Neue"/>
              <a:sym typeface="Helvetica Neue"/>
            </a:endParaRPr>
          </a:p>
          <a:p>
            <a:pPr indent="0" lvl="0" marL="914400" rtl="0" algn="l">
              <a:lnSpc>
                <a:spcPct val="100000"/>
              </a:lnSpc>
              <a:spcBef>
                <a:spcPts val="0"/>
              </a:spcBef>
              <a:spcAft>
                <a:spcPts val="0"/>
              </a:spcAft>
              <a:buSzPct val="142963"/>
              <a:buNone/>
            </a:pPr>
            <a:r>
              <a:t/>
            </a:r>
            <a:endParaRPr sz="6715">
              <a:solidFill>
                <a:srgbClr val="143348"/>
              </a:solidFill>
            </a:endParaRPr>
          </a:p>
          <a:p>
            <a:pPr indent="-335253" lvl="0" marL="457200" rtl="0" algn="l">
              <a:lnSpc>
                <a:spcPct val="100000"/>
              </a:lnSpc>
              <a:spcBef>
                <a:spcPts val="0"/>
              </a:spcBef>
              <a:spcAft>
                <a:spcPts val="0"/>
              </a:spcAft>
              <a:buClr>
                <a:srgbClr val="143348"/>
              </a:buClr>
              <a:buSzPct val="100000"/>
              <a:buFont typeface="Helvetica Neue"/>
              <a:buChar char="●"/>
            </a:pPr>
            <a:r>
              <a:rPr b="1" lang="en-US" sz="6715">
                <a:solidFill>
                  <a:srgbClr val="143348"/>
                </a:solidFill>
                <a:latin typeface="Helvetica Neue"/>
                <a:ea typeface="Helvetica Neue"/>
                <a:cs typeface="Helvetica Neue"/>
                <a:sym typeface="Helvetica Neue"/>
              </a:rPr>
              <a:t>9UHL |</a:t>
            </a:r>
            <a:r>
              <a:rPr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Alyssa VanKleek</a:t>
            </a:r>
            <a:r>
              <a:rPr i="1" lang="en-US" sz="6715">
                <a:solidFill>
                  <a:srgbClr val="143348"/>
                </a:solidFill>
                <a:latin typeface="Helvetica Neue"/>
                <a:ea typeface="Helvetica Neue"/>
                <a:cs typeface="Helvetica Neue"/>
                <a:sym typeface="Helvetica Neue"/>
              </a:rPr>
              <a:t>	</a:t>
            </a:r>
            <a:endParaRPr i="1" sz="6715">
              <a:solidFill>
                <a:srgbClr val="143348"/>
              </a:solidFill>
            </a:endParaRPr>
          </a:p>
          <a:p>
            <a:pPr indent="0" lvl="0" marL="457200" rtl="0" algn="l">
              <a:lnSpc>
                <a:spcPct val="100000"/>
              </a:lnSpc>
              <a:spcBef>
                <a:spcPts val="0"/>
              </a:spcBef>
              <a:spcAft>
                <a:spcPts val="0"/>
              </a:spcAft>
              <a:buSzPct val="142963"/>
              <a:buNone/>
            </a:pPr>
            <a:r>
              <a:t/>
            </a:r>
            <a:endParaRPr sz="6715">
              <a:solidFill>
                <a:srgbClr val="143348"/>
              </a:solidFill>
            </a:endParaRPr>
          </a:p>
          <a:p>
            <a:pPr indent="-335253" lvl="0" marL="457200" rtl="0" algn="l">
              <a:lnSpc>
                <a:spcPct val="100000"/>
              </a:lnSpc>
              <a:spcBef>
                <a:spcPts val="0"/>
              </a:spcBef>
              <a:spcAft>
                <a:spcPts val="0"/>
              </a:spcAft>
              <a:buClr>
                <a:srgbClr val="143348"/>
              </a:buClr>
              <a:buSzPct val="100000"/>
              <a:buFont typeface="Helvetica Neue"/>
              <a:buChar char="●"/>
            </a:pPr>
            <a:r>
              <a:rPr b="1" lang="en-US" sz="6715">
                <a:solidFill>
                  <a:srgbClr val="143348"/>
                </a:solidFill>
                <a:latin typeface="Helvetica Neue"/>
                <a:ea typeface="Helvetica Neue"/>
                <a:cs typeface="Helvetica Neue"/>
                <a:sym typeface="Helvetica Neue"/>
              </a:rPr>
              <a:t>11UHL |</a:t>
            </a:r>
            <a:r>
              <a:rPr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Dan Noonan</a:t>
            </a:r>
            <a:r>
              <a:rPr lang="en-US" sz="6715">
                <a:solidFill>
                  <a:srgbClr val="143348"/>
                </a:solidFill>
                <a:latin typeface="Helvetica Neue"/>
                <a:ea typeface="Helvetica Neue"/>
                <a:cs typeface="Helvetica Neue"/>
                <a:sym typeface="Helvetica Neue"/>
              </a:rPr>
              <a:t>	</a:t>
            </a:r>
            <a:endParaRPr sz="6715">
              <a:solidFill>
                <a:srgbClr val="143348"/>
              </a:solidFill>
              <a:latin typeface="Helvetica Neue"/>
              <a:ea typeface="Helvetica Neue"/>
              <a:cs typeface="Helvetica Neue"/>
              <a:sym typeface="Helvetica Neue"/>
            </a:endParaRPr>
          </a:p>
          <a:p>
            <a:pPr indent="0" lvl="0" marL="457200" rtl="0" algn="l">
              <a:lnSpc>
                <a:spcPct val="100000"/>
              </a:lnSpc>
              <a:spcBef>
                <a:spcPts val="0"/>
              </a:spcBef>
              <a:spcAft>
                <a:spcPts val="0"/>
              </a:spcAft>
              <a:buSzPct val="142963"/>
              <a:buNone/>
            </a:pPr>
            <a:r>
              <a:t/>
            </a:r>
            <a:endParaRPr sz="6715">
              <a:solidFill>
                <a:srgbClr val="143348"/>
              </a:solidFill>
              <a:latin typeface="Helvetica Neue"/>
              <a:ea typeface="Helvetica Neue"/>
              <a:cs typeface="Helvetica Neue"/>
              <a:sym typeface="Helvetica Neue"/>
            </a:endParaRPr>
          </a:p>
          <a:p>
            <a:pPr indent="-335253" lvl="0" marL="457200" rtl="0" algn="l">
              <a:lnSpc>
                <a:spcPct val="100000"/>
              </a:lnSpc>
              <a:spcBef>
                <a:spcPts val="0"/>
              </a:spcBef>
              <a:spcAft>
                <a:spcPts val="0"/>
              </a:spcAft>
              <a:buClr>
                <a:srgbClr val="143348"/>
              </a:buClr>
              <a:buSzPct val="100000"/>
              <a:buFont typeface="Helvetica Neue"/>
              <a:buChar char="●"/>
            </a:pPr>
            <a:r>
              <a:rPr b="1" lang="en-US" sz="6715">
                <a:solidFill>
                  <a:srgbClr val="143348"/>
                </a:solidFill>
                <a:latin typeface="Helvetica Neue"/>
                <a:ea typeface="Helvetica Neue"/>
                <a:cs typeface="Helvetica Neue"/>
                <a:sym typeface="Helvetica Neue"/>
              </a:rPr>
              <a:t>13UHL |</a:t>
            </a:r>
            <a:r>
              <a:rPr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Lily LaRoche</a:t>
            </a:r>
            <a:endParaRPr i="1" sz="6715">
              <a:solidFill>
                <a:srgbClr val="143348"/>
              </a:solidFill>
              <a:latin typeface="Helvetica Neue"/>
              <a:ea typeface="Helvetica Neue"/>
              <a:cs typeface="Helvetica Neue"/>
              <a:sym typeface="Helvetica Neue"/>
            </a:endParaRPr>
          </a:p>
          <a:p>
            <a:pPr indent="0" lvl="0" marL="457200" rtl="0" algn="l">
              <a:lnSpc>
                <a:spcPct val="100000"/>
              </a:lnSpc>
              <a:spcBef>
                <a:spcPts val="0"/>
              </a:spcBef>
              <a:spcAft>
                <a:spcPts val="0"/>
              </a:spcAft>
              <a:buSzPct val="142963"/>
              <a:buNone/>
            </a:pPr>
            <a:r>
              <a:t/>
            </a:r>
            <a:endParaRPr b="1" sz="6715">
              <a:solidFill>
                <a:srgbClr val="143348"/>
              </a:solidFill>
              <a:latin typeface="Helvetica Neue"/>
              <a:ea typeface="Helvetica Neue"/>
              <a:cs typeface="Helvetica Neue"/>
              <a:sym typeface="Helvetica Neue"/>
            </a:endParaRPr>
          </a:p>
          <a:p>
            <a:pPr indent="-335253" lvl="0" marL="457200" rtl="0" algn="l">
              <a:lnSpc>
                <a:spcPct val="100000"/>
              </a:lnSpc>
              <a:spcBef>
                <a:spcPts val="0"/>
              </a:spcBef>
              <a:spcAft>
                <a:spcPts val="0"/>
              </a:spcAft>
              <a:buClr>
                <a:srgbClr val="143348"/>
              </a:buClr>
              <a:buSzPct val="100000"/>
              <a:buFont typeface="Helvetica Neue"/>
              <a:buChar char="●"/>
            </a:pPr>
            <a:r>
              <a:rPr b="1" lang="en-US" sz="6715">
                <a:solidFill>
                  <a:srgbClr val="143348"/>
                </a:solidFill>
                <a:latin typeface="Helvetica Neue"/>
                <a:ea typeface="Helvetica Neue"/>
                <a:cs typeface="Helvetica Neue"/>
                <a:sym typeface="Helvetica Neue"/>
              </a:rPr>
              <a:t>15UHL |</a:t>
            </a:r>
            <a:r>
              <a:rPr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Jacob Fleming</a:t>
            </a:r>
            <a:endParaRPr i="1" sz="6715">
              <a:solidFill>
                <a:srgbClr val="143348"/>
              </a:solidFill>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i="1" sz="6715">
              <a:solidFill>
                <a:srgbClr val="143348"/>
              </a:solidFill>
              <a:latin typeface="Helvetica Neue"/>
              <a:ea typeface="Helvetica Neue"/>
              <a:cs typeface="Helvetica Neue"/>
              <a:sym typeface="Helvetica Neue"/>
            </a:endParaRPr>
          </a:p>
          <a:p>
            <a:pPr indent="-335253" lvl="0" marL="457200" rtl="0" algn="l">
              <a:lnSpc>
                <a:spcPct val="100000"/>
              </a:lnSpc>
              <a:spcBef>
                <a:spcPts val="0"/>
              </a:spcBef>
              <a:spcAft>
                <a:spcPts val="0"/>
              </a:spcAft>
              <a:buClr>
                <a:srgbClr val="143348"/>
              </a:buClr>
              <a:buSzPct val="100000"/>
              <a:buFont typeface="Helvetica Neue"/>
              <a:buChar char="●"/>
            </a:pPr>
            <a:r>
              <a:rPr b="1" lang="en-US" sz="6715">
                <a:solidFill>
                  <a:srgbClr val="143348"/>
                </a:solidFill>
                <a:latin typeface="Helvetica Neue"/>
                <a:ea typeface="Helvetica Neue"/>
                <a:cs typeface="Helvetica Neue"/>
                <a:sym typeface="Helvetica Neue"/>
              </a:rPr>
              <a:t>18UHL |</a:t>
            </a:r>
            <a:r>
              <a:rPr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Bill Brooker</a:t>
            </a:r>
            <a:endParaRPr i="1" sz="6715">
              <a:solidFill>
                <a:srgbClr val="143348"/>
              </a:solidFill>
              <a:latin typeface="Helvetica Neue"/>
              <a:ea typeface="Helvetica Neue"/>
              <a:cs typeface="Helvetica Neue"/>
              <a:sym typeface="Helvetica Neue"/>
            </a:endParaRPr>
          </a:p>
          <a:p>
            <a:pPr indent="0" lvl="0" marL="457200" rtl="0" algn="l">
              <a:lnSpc>
                <a:spcPct val="100000"/>
              </a:lnSpc>
              <a:spcBef>
                <a:spcPts val="0"/>
              </a:spcBef>
              <a:spcAft>
                <a:spcPts val="0"/>
              </a:spcAft>
              <a:buNone/>
            </a:pPr>
            <a:r>
              <a:t/>
            </a:r>
            <a:endParaRPr i="1" sz="6715">
              <a:solidFill>
                <a:srgbClr val="143348"/>
              </a:solidFill>
              <a:latin typeface="Helvetica Neue"/>
              <a:ea typeface="Helvetica Neue"/>
              <a:cs typeface="Helvetica Neue"/>
              <a:sym typeface="Helvetica Neue"/>
            </a:endParaRPr>
          </a:p>
          <a:p>
            <a:pPr indent="-335253" lvl="0" marL="457200" rtl="0" algn="l">
              <a:lnSpc>
                <a:spcPct val="100000"/>
              </a:lnSpc>
              <a:spcBef>
                <a:spcPts val="0"/>
              </a:spcBef>
              <a:spcAft>
                <a:spcPts val="0"/>
              </a:spcAft>
              <a:buClr>
                <a:srgbClr val="143348"/>
              </a:buClr>
              <a:buSzPct val="100000"/>
              <a:buFont typeface="Helvetica Neue"/>
              <a:buChar char="●"/>
            </a:pPr>
            <a:r>
              <a:rPr b="1" lang="en-US" sz="6715">
                <a:solidFill>
                  <a:srgbClr val="143348"/>
                </a:solidFill>
                <a:latin typeface="Helvetica Neue"/>
                <a:ea typeface="Helvetica Neue"/>
                <a:cs typeface="Helvetica Neue"/>
                <a:sym typeface="Helvetica Neue"/>
              </a:rPr>
              <a:t>Challenger Baseball |</a:t>
            </a:r>
            <a:r>
              <a:rPr lang="en-US" sz="6715">
                <a:solidFill>
                  <a:srgbClr val="143348"/>
                </a:solidFill>
                <a:latin typeface="Helvetica Neue"/>
                <a:ea typeface="Helvetica Neue"/>
                <a:cs typeface="Helvetica Neue"/>
                <a:sym typeface="Helvetica Neue"/>
              </a:rPr>
              <a:t> </a:t>
            </a:r>
            <a:r>
              <a:rPr i="1" lang="en-US" sz="6715">
                <a:solidFill>
                  <a:srgbClr val="143348"/>
                </a:solidFill>
                <a:latin typeface="Helvetica Neue"/>
                <a:ea typeface="Helvetica Neue"/>
                <a:cs typeface="Helvetica Neue"/>
                <a:sym typeface="Helvetica Neue"/>
              </a:rPr>
              <a:t>Meghan Kennedy &amp; Zack Shaban</a:t>
            </a:r>
            <a:r>
              <a:rPr lang="en-US" sz="6315">
                <a:latin typeface="Helvetica Neue"/>
                <a:ea typeface="Helvetica Neue"/>
                <a:cs typeface="Helvetica Neue"/>
                <a:sym typeface="Helvetica Neue"/>
              </a:rPr>
              <a:t>						  		</a:t>
            </a:r>
            <a:endParaRPr sz="6315">
              <a:latin typeface="Helvetica Neue"/>
              <a:ea typeface="Helvetica Neue"/>
              <a:cs typeface="Helvetica Neue"/>
              <a:sym typeface="Helvetica Neue"/>
            </a:endParaRPr>
          </a:p>
          <a:p>
            <a:pPr indent="0" lvl="0" marL="0" rtl="0" algn="l">
              <a:lnSpc>
                <a:spcPct val="100000"/>
              </a:lnSpc>
              <a:spcBef>
                <a:spcPts val="0"/>
              </a:spcBef>
              <a:spcAft>
                <a:spcPts val="0"/>
              </a:spcAft>
              <a:buClr>
                <a:schemeClr val="dk1"/>
              </a:buClr>
              <a:buSzPct val="38002"/>
              <a:buNone/>
            </a:pPr>
            <a:r>
              <a:rPr lang="en-US" sz="6315">
                <a:latin typeface="Helvetica Neue"/>
                <a:ea typeface="Helvetica Neue"/>
                <a:cs typeface="Helvetica Neue"/>
                <a:sym typeface="Helvetica Neue"/>
              </a:rPr>
              <a:t>			</a:t>
            </a:r>
            <a:endParaRPr sz="6315"/>
          </a:p>
          <a:p>
            <a:pPr indent="0" lvl="0" marL="0" rtl="0" algn="l">
              <a:lnSpc>
                <a:spcPct val="90000"/>
              </a:lnSpc>
              <a:spcBef>
                <a:spcPts val="1000"/>
              </a:spcBef>
              <a:spcAft>
                <a:spcPts val="0"/>
              </a:spcAft>
              <a:buClr>
                <a:schemeClr val="dk1"/>
              </a:buClr>
              <a:buSzPct val="85714"/>
              <a:buNone/>
            </a:pPr>
            <a:r>
              <a:t/>
            </a:r>
            <a:endParaRPr sz="2800">
              <a:latin typeface="Helvetica Neue"/>
              <a:ea typeface="Helvetica Neue"/>
              <a:cs typeface="Helvetica Neue"/>
              <a:sym typeface="Helvetica Neue"/>
            </a:endParaRPr>
          </a:p>
          <a:p>
            <a:pPr indent="-350520" lvl="0" marL="457200" rtl="0" algn="l">
              <a:lnSpc>
                <a:spcPct val="90000"/>
              </a:lnSpc>
              <a:spcBef>
                <a:spcPts val="1000"/>
              </a:spcBef>
              <a:spcAft>
                <a:spcPts val="0"/>
              </a:spcAft>
              <a:buClr>
                <a:schemeClr val="dk1"/>
              </a:buClr>
              <a:buSzPct val="100000"/>
              <a:buFont typeface="Calibri"/>
              <a:buNone/>
            </a:pPr>
            <a:r>
              <a:t/>
            </a:r>
            <a:endParaRPr>
              <a:latin typeface="Helvetica Neue"/>
              <a:ea typeface="Helvetica Neue"/>
              <a:cs typeface="Helvetica Neue"/>
              <a:sym typeface="Helvetica Neue"/>
            </a:endParaRPr>
          </a:p>
          <a:p>
            <a:pPr indent="-350520" lvl="0" marL="457200" rtl="0" algn="l">
              <a:lnSpc>
                <a:spcPct val="90000"/>
              </a:lnSpc>
              <a:spcBef>
                <a:spcPts val="1000"/>
              </a:spcBef>
              <a:spcAft>
                <a:spcPts val="0"/>
              </a:spcAft>
              <a:buClr>
                <a:schemeClr val="dk1"/>
              </a:buClr>
              <a:buSzPct val="100000"/>
              <a:buFont typeface="Calibri"/>
              <a:buNone/>
            </a:pPr>
            <a:r>
              <a:t/>
            </a:r>
            <a:endParaRPr>
              <a:latin typeface="Helvetica Neue"/>
              <a:ea typeface="Helvetica Neue"/>
              <a:cs typeface="Helvetica Neue"/>
              <a:sym typeface="Helvetica Neue"/>
            </a:endParaRPr>
          </a:p>
        </p:txBody>
      </p:sp>
      <p:sp>
        <p:nvSpPr>
          <p:cNvPr id="128" name="Google Shape;128;p16"/>
          <p:cNvSpPr txBox="1"/>
          <p:nvPr>
            <p:ph type="ctrTitle"/>
          </p:nvPr>
        </p:nvSpPr>
        <p:spPr>
          <a:xfrm>
            <a:off x="0" y="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Who We Are: </a:t>
            </a:r>
            <a:r>
              <a:rPr b="1" i="1" lang="en-US" sz="3120">
                <a:solidFill>
                  <a:srgbClr val="143348"/>
                </a:solidFill>
                <a:latin typeface="Helvetica Neue"/>
                <a:ea typeface="Helvetica Neue"/>
                <a:cs typeface="Helvetica Neue"/>
                <a:sym typeface="Helvetica Neue"/>
              </a:rPr>
              <a:t>Convenors</a:t>
            </a:r>
            <a:r>
              <a:rPr b="1" lang="en-US" sz="3820">
                <a:solidFill>
                  <a:srgbClr val="143348"/>
                </a:solidFill>
                <a:latin typeface="Helvetica Neue"/>
                <a:ea typeface="Helvetica Neue"/>
                <a:cs typeface="Helvetica Neue"/>
                <a:sym typeface="Helvetica Neue"/>
              </a:rPr>
              <a:t> </a:t>
            </a:r>
            <a:endParaRPr b="1" i="1" sz="4100">
              <a:solidFill>
                <a:srgbClr val="143348"/>
              </a:solidFill>
            </a:endParaRPr>
          </a:p>
        </p:txBody>
      </p:sp>
      <p:pic>
        <p:nvPicPr>
          <p:cNvPr id="129" name="Google Shape;129;p16"/>
          <p:cNvPicPr preferRelativeResize="0"/>
          <p:nvPr/>
        </p:nvPicPr>
        <p:blipFill rotWithShape="1">
          <a:blip r:embed="rId3">
            <a:alphaModFix/>
          </a:blip>
          <a:srcRect b="0" l="0" r="0" t="0"/>
          <a:stretch/>
        </p:blipFill>
        <p:spPr>
          <a:xfrm rot="-468541">
            <a:off x="264426" y="5150218"/>
            <a:ext cx="1566882" cy="1013072"/>
          </a:xfrm>
          <a:prstGeom prst="rect">
            <a:avLst/>
          </a:prstGeom>
          <a:noFill/>
          <a:ln>
            <a:noFill/>
          </a:ln>
        </p:spPr>
      </p:pic>
      <p:pic>
        <p:nvPicPr>
          <p:cNvPr id="130" name="Google Shape;130;p16"/>
          <p:cNvPicPr preferRelativeResize="0"/>
          <p:nvPr/>
        </p:nvPicPr>
        <p:blipFill rotWithShape="1">
          <a:blip r:embed="rId4">
            <a:alphaModFix/>
          </a:blip>
          <a:srcRect b="0" l="0" r="0" t="0"/>
          <a:stretch/>
        </p:blipFill>
        <p:spPr>
          <a:xfrm>
            <a:off x="1982960" y="5279066"/>
            <a:ext cx="1335893" cy="755374"/>
          </a:xfrm>
          <a:prstGeom prst="rect">
            <a:avLst/>
          </a:prstGeom>
          <a:noFill/>
          <a:ln>
            <a:noFill/>
          </a:ln>
        </p:spPr>
      </p:pic>
      <p:sp>
        <p:nvSpPr>
          <p:cNvPr id="131" name="Google Shape;131;p16"/>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32" name="Google Shape;132;p16"/>
          <p:cNvPicPr preferRelativeResize="0"/>
          <p:nvPr/>
        </p:nvPicPr>
        <p:blipFill rotWithShape="1">
          <a:blip r:embed="rId5">
            <a:alphaModFix/>
          </a:blip>
          <a:srcRect b="0" l="0" r="0" t="0"/>
          <a:stretch/>
        </p:blipFill>
        <p:spPr>
          <a:xfrm>
            <a:off x="7909867" y="6562066"/>
            <a:ext cx="4366040" cy="4654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17"/>
          <p:cNvPicPr preferRelativeResize="0"/>
          <p:nvPr/>
        </p:nvPicPr>
        <p:blipFill rotWithShape="1">
          <a:blip r:embed="rId3">
            <a:alphaModFix/>
          </a:blip>
          <a:srcRect b="0" l="52658" r="0" t="0"/>
          <a:stretch/>
        </p:blipFill>
        <p:spPr>
          <a:xfrm>
            <a:off x="6711975" y="1664593"/>
            <a:ext cx="5183401" cy="4376770"/>
          </a:xfrm>
          <a:prstGeom prst="rect">
            <a:avLst/>
          </a:prstGeom>
          <a:noFill/>
          <a:ln cap="flat" cmpd="sng" w="76200">
            <a:solidFill>
              <a:srgbClr val="EFB500"/>
            </a:solidFill>
            <a:prstDash val="solid"/>
            <a:round/>
            <a:headEnd len="sm" w="sm" type="none"/>
            <a:tailEnd len="sm" w="sm" type="none"/>
          </a:ln>
          <a:effectLst>
            <a:reflection blurRad="0" dir="0" dist="0" endA="0" endPos="11000" fadeDir="5400012" kx="0" rotWithShape="0" algn="bl" stA="0" stPos="0" sy="-100000" ky="0"/>
          </a:effectLst>
        </p:spPr>
      </p:pic>
      <p:sp>
        <p:nvSpPr>
          <p:cNvPr id="139" name="Google Shape;139;p17"/>
          <p:cNvSpPr/>
          <p:nvPr/>
        </p:nvSpPr>
        <p:spPr>
          <a:xfrm>
            <a:off x="0" y="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0" name="Google Shape;140;p17"/>
          <p:cNvSpPr txBox="1"/>
          <p:nvPr>
            <p:ph type="ctrTitle"/>
          </p:nvPr>
        </p:nvSpPr>
        <p:spPr>
          <a:xfrm>
            <a:off x="0" y="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Challenger Baseball </a:t>
            </a:r>
            <a:endParaRPr b="1" i="1" sz="4100">
              <a:solidFill>
                <a:srgbClr val="143348"/>
              </a:solidFill>
            </a:endParaRPr>
          </a:p>
        </p:txBody>
      </p:sp>
      <p:pic>
        <p:nvPicPr>
          <p:cNvPr id="141" name="Google Shape;141;p17"/>
          <p:cNvPicPr preferRelativeResize="0"/>
          <p:nvPr/>
        </p:nvPicPr>
        <p:blipFill rotWithShape="1">
          <a:blip r:embed="rId4">
            <a:alphaModFix/>
          </a:blip>
          <a:srcRect b="0" l="0" r="0" t="0"/>
          <a:stretch/>
        </p:blipFill>
        <p:spPr>
          <a:xfrm rot="-468541">
            <a:off x="264426" y="5336281"/>
            <a:ext cx="1566882" cy="1013072"/>
          </a:xfrm>
          <a:prstGeom prst="rect">
            <a:avLst/>
          </a:prstGeom>
          <a:noFill/>
          <a:ln>
            <a:noFill/>
          </a:ln>
        </p:spPr>
      </p:pic>
      <p:pic>
        <p:nvPicPr>
          <p:cNvPr id="142" name="Google Shape;142;p17"/>
          <p:cNvPicPr preferRelativeResize="0"/>
          <p:nvPr/>
        </p:nvPicPr>
        <p:blipFill rotWithShape="1">
          <a:blip r:embed="rId5">
            <a:alphaModFix/>
          </a:blip>
          <a:srcRect b="0" l="0" r="0" t="0"/>
          <a:stretch/>
        </p:blipFill>
        <p:spPr>
          <a:xfrm>
            <a:off x="1982960" y="5465129"/>
            <a:ext cx="1335893" cy="755374"/>
          </a:xfrm>
          <a:prstGeom prst="rect">
            <a:avLst/>
          </a:prstGeom>
          <a:noFill/>
          <a:ln>
            <a:noFill/>
          </a:ln>
        </p:spPr>
      </p:pic>
      <p:sp>
        <p:nvSpPr>
          <p:cNvPr id="143" name="Google Shape;143;p17"/>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4" name="Google Shape;144;p17"/>
          <p:cNvPicPr preferRelativeResize="0"/>
          <p:nvPr/>
        </p:nvPicPr>
        <p:blipFill rotWithShape="1">
          <a:blip r:embed="rId6">
            <a:alphaModFix/>
          </a:blip>
          <a:srcRect b="0" l="0" r="0" t="0"/>
          <a:stretch/>
        </p:blipFill>
        <p:spPr>
          <a:xfrm>
            <a:off x="7909867" y="6562066"/>
            <a:ext cx="4366040" cy="465415"/>
          </a:xfrm>
          <a:prstGeom prst="rect">
            <a:avLst/>
          </a:prstGeom>
          <a:noFill/>
          <a:ln>
            <a:noFill/>
          </a:ln>
        </p:spPr>
      </p:pic>
      <p:sp>
        <p:nvSpPr>
          <p:cNvPr id="145" name="Google Shape;145;p17"/>
          <p:cNvSpPr txBox="1"/>
          <p:nvPr/>
        </p:nvSpPr>
        <p:spPr>
          <a:xfrm>
            <a:off x="202875" y="1208985"/>
            <a:ext cx="6509100" cy="5602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143348"/>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400"/>
              <a:buFont typeface="Arial"/>
              <a:buNone/>
            </a:pPr>
            <a:r>
              <a:t/>
            </a:r>
            <a:endParaRPr b="0" i="1" sz="1400" u="none" cap="none" strike="noStrike">
              <a:solidFill>
                <a:srgbClr val="143348"/>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333333"/>
              </a:buClr>
              <a:buSzPts val="1800"/>
              <a:buFont typeface="Helvetica Neue"/>
              <a:buChar char="●"/>
            </a:pPr>
            <a:r>
              <a:rPr b="0" i="1" lang="en-US" sz="1800" u="none" cap="none" strike="noStrike">
                <a:solidFill>
                  <a:srgbClr val="143348"/>
                </a:solidFill>
                <a:latin typeface="Helvetica Neue"/>
                <a:ea typeface="Helvetica Neue"/>
                <a:cs typeface="Helvetica Neue"/>
                <a:sym typeface="Helvetica Neue"/>
              </a:rPr>
              <a:t>teamwork</a:t>
            </a:r>
            <a:endParaRPr b="0" i="1" sz="1800" u="none" cap="none" strike="noStrike">
              <a:solidFill>
                <a:srgbClr val="143348"/>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333333"/>
              </a:buClr>
              <a:buSzPts val="1800"/>
              <a:buFont typeface="Helvetica Neue"/>
              <a:buChar char="●"/>
            </a:pPr>
            <a:r>
              <a:rPr b="0" i="1" lang="en-US" sz="1800" u="none" cap="none" strike="noStrike">
                <a:solidFill>
                  <a:srgbClr val="143348"/>
                </a:solidFill>
                <a:latin typeface="Helvetica Neue"/>
                <a:ea typeface="Helvetica Neue"/>
                <a:cs typeface="Helvetica Neue"/>
                <a:sym typeface="Helvetica Neue"/>
              </a:rPr>
              <a:t>communication</a:t>
            </a:r>
            <a:endParaRPr b="0" i="1" sz="1800" u="none" cap="none" strike="noStrike">
              <a:solidFill>
                <a:srgbClr val="143348"/>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333333"/>
              </a:buClr>
              <a:buSzPts val="1800"/>
              <a:buFont typeface="Helvetica Neue"/>
              <a:buChar char="●"/>
            </a:pPr>
            <a:r>
              <a:rPr b="0" i="1" lang="en-US" sz="1800" u="none" cap="none" strike="noStrike">
                <a:solidFill>
                  <a:srgbClr val="143348"/>
                </a:solidFill>
                <a:latin typeface="Helvetica Neue"/>
                <a:ea typeface="Helvetica Neue"/>
                <a:cs typeface="Helvetica Neue"/>
                <a:sym typeface="Helvetica Neue"/>
              </a:rPr>
              <a:t>determination</a:t>
            </a:r>
            <a:endParaRPr b="0" i="1" sz="1800" u="none" cap="none" strike="noStrike">
              <a:solidFill>
                <a:srgbClr val="143348"/>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333333"/>
              </a:buClr>
              <a:buSzPts val="1800"/>
              <a:buFont typeface="Helvetica Neue"/>
              <a:buChar char="●"/>
            </a:pPr>
            <a:r>
              <a:rPr b="0" i="1" lang="en-US" sz="1800" u="none" cap="none" strike="noStrike">
                <a:solidFill>
                  <a:srgbClr val="143348"/>
                </a:solidFill>
                <a:latin typeface="Helvetica Neue"/>
                <a:ea typeface="Helvetica Neue"/>
                <a:cs typeface="Helvetica Neue"/>
                <a:sym typeface="Helvetica Neue"/>
              </a:rPr>
              <a:t>resiliency</a:t>
            </a:r>
            <a:endParaRPr b="0" i="1" sz="1800" u="none" cap="none" strike="noStrike">
              <a:solidFill>
                <a:srgbClr val="143348"/>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333333"/>
              </a:buClr>
              <a:buSzPts val="1800"/>
              <a:buFont typeface="Helvetica Neue"/>
              <a:buChar char="●"/>
            </a:pPr>
            <a:r>
              <a:rPr b="0" i="1" lang="en-US" sz="1800" u="none" cap="none" strike="noStrike">
                <a:solidFill>
                  <a:srgbClr val="143348"/>
                </a:solidFill>
                <a:latin typeface="Helvetica Neue"/>
                <a:ea typeface="Helvetica Neue"/>
                <a:cs typeface="Helvetica Neue"/>
                <a:sym typeface="Helvetica Neue"/>
              </a:rPr>
              <a:t>inclusion</a:t>
            </a:r>
            <a:endParaRPr b="0" i="1" sz="1800" u="none" cap="none" strike="noStrike">
              <a:solidFill>
                <a:srgbClr val="143348"/>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333333"/>
              </a:buClr>
              <a:buSzPts val="1800"/>
              <a:buFont typeface="Helvetica Neue"/>
              <a:buChar char="●"/>
            </a:pPr>
            <a:r>
              <a:rPr b="0" i="1" lang="en-US" sz="1800" u="none" cap="none" strike="noStrike">
                <a:solidFill>
                  <a:srgbClr val="143348"/>
                </a:solidFill>
                <a:latin typeface="Helvetica Neue"/>
                <a:ea typeface="Helvetica Neue"/>
                <a:cs typeface="Helvetica Neue"/>
                <a:sym typeface="Helvetica Neue"/>
              </a:rPr>
              <a:t>support</a:t>
            </a:r>
            <a:endParaRPr b="0" i="1" sz="1800" u="none" cap="none" strike="noStrike">
              <a:solidFill>
                <a:srgbClr val="143348"/>
              </a:solidFill>
              <a:latin typeface="Helvetica Neue"/>
              <a:ea typeface="Helvetica Neue"/>
              <a:cs typeface="Helvetica Neue"/>
              <a:sym typeface="Helvetica Neue"/>
            </a:endParaRPr>
          </a:p>
          <a:p>
            <a:pPr indent="-342900" lvl="0" marL="457200" marR="0" rtl="0" algn="l">
              <a:lnSpc>
                <a:spcPct val="100000"/>
              </a:lnSpc>
              <a:spcBef>
                <a:spcPts val="0"/>
              </a:spcBef>
              <a:spcAft>
                <a:spcPts val="0"/>
              </a:spcAft>
              <a:buClr>
                <a:srgbClr val="333333"/>
              </a:buClr>
              <a:buSzPts val="1800"/>
              <a:buFont typeface="Helvetica Neue"/>
              <a:buChar char="●"/>
            </a:pPr>
            <a:r>
              <a:rPr b="0" i="1" lang="en-US" sz="1800" u="none" cap="none" strike="noStrike">
                <a:solidFill>
                  <a:srgbClr val="143348"/>
                </a:solidFill>
                <a:latin typeface="Helvetica Neue"/>
                <a:ea typeface="Helvetica Neue"/>
                <a:cs typeface="Helvetica Neue"/>
                <a:sym typeface="Helvetica Neue"/>
              </a:rPr>
              <a:t>courage </a:t>
            </a:r>
            <a:endParaRPr b="0" i="1" sz="1800" u="none" cap="none" strike="noStrike">
              <a:solidFill>
                <a:srgbClr val="143348"/>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143348"/>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rPr b="0" i="1" lang="en-US" sz="1800" u="none" cap="none" strike="noStrike">
                <a:solidFill>
                  <a:srgbClr val="143348"/>
                </a:solidFill>
                <a:latin typeface="Helvetica Neue"/>
                <a:ea typeface="Helvetica Neue"/>
                <a:cs typeface="Helvetica Neue"/>
                <a:sym typeface="Helvetica Neue"/>
              </a:rPr>
              <a:t>Challenger Baseball ensures athletes of all abilities have the opportunity to play in a fun and safe environment where they learn to become more independent, build confidence, and create lasting friendships with their peers.</a:t>
            </a:r>
            <a:endParaRPr b="0" i="1" sz="1800" u="none" cap="none" strike="noStrike">
              <a:solidFill>
                <a:srgbClr val="143348"/>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143348"/>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143348"/>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143348"/>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143348"/>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143348"/>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800"/>
              <a:buFont typeface="Arial"/>
              <a:buNone/>
            </a:pPr>
            <a:r>
              <a:t/>
            </a:r>
            <a:endParaRPr b="0" i="1" sz="1800" u="none" cap="none" strike="noStrike">
              <a:solidFill>
                <a:srgbClr val="143348"/>
              </a:solidFill>
              <a:latin typeface="Helvetica Neue"/>
              <a:ea typeface="Helvetica Neue"/>
              <a:cs typeface="Helvetica Neue"/>
              <a:sym typeface="Helvetica Neue"/>
            </a:endParaRPr>
          </a:p>
        </p:txBody>
      </p:sp>
      <p:sp>
        <p:nvSpPr>
          <p:cNvPr id="146" name="Google Shape;146;p17"/>
          <p:cNvSpPr txBox="1"/>
          <p:nvPr/>
        </p:nvSpPr>
        <p:spPr>
          <a:xfrm>
            <a:off x="304500" y="693475"/>
            <a:ext cx="11583000" cy="75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1" lang="en-US" sz="1700" u="none" cap="none" strike="noStrike">
                <a:solidFill>
                  <a:srgbClr val="143348"/>
                </a:solidFill>
                <a:latin typeface="Helvetica Neue"/>
                <a:ea typeface="Helvetica Neue"/>
                <a:cs typeface="Helvetica Neue"/>
                <a:sym typeface="Helvetica Neue"/>
              </a:rPr>
              <a:t>An adaptive baseball program, run in partnership with Little League Canada and Baseball Canada, where kids living with physical and/or cognitive disabilities find a place on a team where they belong. The program teaches athletes the core life skills inherent to baseball, including:</a:t>
            </a:r>
            <a:endParaRPr b="0" i="0" sz="3100" u="none" cap="none" strike="noStrike">
              <a:solidFill>
                <a:schemeClr val="dk1"/>
              </a:solidFill>
              <a:latin typeface="Calibri"/>
              <a:ea typeface="Calibri"/>
              <a:cs typeface="Calibri"/>
              <a:sym typeface="Calibri"/>
            </a:endParaRPr>
          </a:p>
        </p:txBody>
      </p:sp>
      <p:pic>
        <p:nvPicPr>
          <p:cNvPr id="147" name="Google Shape;147;p17"/>
          <p:cNvPicPr preferRelativeResize="0"/>
          <p:nvPr/>
        </p:nvPicPr>
        <p:blipFill rotWithShape="1">
          <a:blip r:embed="rId7">
            <a:alphaModFix/>
          </a:blip>
          <a:srcRect b="0" l="0" r="0" t="0"/>
          <a:stretch/>
        </p:blipFill>
        <p:spPr>
          <a:xfrm>
            <a:off x="3727125" y="5234524"/>
            <a:ext cx="2124099" cy="11316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18"/>
          <p:cNvSpPr/>
          <p:nvPr/>
        </p:nvSpPr>
        <p:spPr>
          <a:xfrm>
            <a:off x="0" y="0"/>
            <a:ext cx="12192000" cy="585900"/>
          </a:xfrm>
          <a:prstGeom prst="rect">
            <a:avLst/>
          </a:prstGeom>
          <a:gradFill>
            <a:gsLst>
              <a:gs pos="0">
                <a:srgbClr val="9E7400"/>
              </a:gs>
              <a:gs pos="26000">
                <a:srgbClr val="E4A800"/>
              </a:gs>
              <a:gs pos="100000">
                <a:srgbClr val="FFC900"/>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4" name="Google Shape;154;p18"/>
          <p:cNvSpPr txBox="1"/>
          <p:nvPr>
            <p:ph type="ctrTitle"/>
          </p:nvPr>
        </p:nvSpPr>
        <p:spPr>
          <a:xfrm>
            <a:off x="0" y="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Challenger Baseball </a:t>
            </a:r>
            <a:endParaRPr b="1" i="1" sz="4100">
              <a:solidFill>
                <a:srgbClr val="143348"/>
              </a:solidFill>
            </a:endParaRPr>
          </a:p>
        </p:txBody>
      </p:sp>
      <p:pic>
        <p:nvPicPr>
          <p:cNvPr id="155" name="Google Shape;155;p18"/>
          <p:cNvPicPr preferRelativeResize="0"/>
          <p:nvPr/>
        </p:nvPicPr>
        <p:blipFill rotWithShape="1">
          <a:blip r:embed="rId3">
            <a:alphaModFix/>
          </a:blip>
          <a:srcRect b="0" l="0" r="0" t="0"/>
          <a:stretch/>
        </p:blipFill>
        <p:spPr>
          <a:xfrm rot="-468541">
            <a:off x="264426" y="5336281"/>
            <a:ext cx="1566882" cy="1013072"/>
          </a:xfrm>
          <a:prstGeom prst="rect">
            <a:avLst/>
          </a:prstGeom>
          <a:noFill/>
          <a:ln>
            <a:noFill/>
          </a:ln>
        </p:spPr>
      </p:pic>
      <p:pic>
        <p:nvPicPr>
          <p:cNvPr id="156" name="Google Shape;156;p18"/>
          <p:cNvPicPr preferRelativeResize="0"/>
          <p:nvPr/>
        </p:nvPicPr>
        <p:blipFill rotWithShape="1">
          <a:blip r:embed="rId4">
            <a:alphaModFix/>
          </a:blip>
          <a:srcRect b="0" l="0" r="0" t="0"/>
          <a:stretch/>
        </p:blipFill>
        <p:spPr>
          <a:xfrm>
            <a:off x="1982960" y="5465129"/>
            <a:ext cx="1335893" cy="755374"/>
          </a:xfrm>
          <a:prstGeom prst="rect">
            <a:avLst/>
          </a:prstGeom>
          <a:noFill/>
          <a:ln>
            <a:noFill/>
          </a:ln>
        </p:spPr>
      </p:pic>
      <p:sp>
        <p:nvSpPr>
          <p:cNvPr id="157" name="Google Shape;157;p18"/>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8" name="Google Shape;158;p18"/>
          <p:cNvPicPr preferRelativeResize="0"/>
          <p:nvPr/>
        </p:nvPicPr>
        <p:blipFill rotWithShape="1">
          <a:blip r:embed="rId5">
            <a:alphaModFix/>
          </a:blip>
          <a:srcRect b="0" l="0" r="0" t="0"/>
          <a:stretch/>
        </p:blipFill>
        <p:spPr>
          <a:xfrm>
            <a:off x="7909867" y="6562066"/>
            <a:ext cx="4366040" cy="465415"/>
          </a:xfrm>
          <a:prstGeom prst="rect">
            <a:avLst/>
          </a:prstGeom>
          <a:noFill/>
          <a:ln>
            <a:noFill/>
          </a:ln>
        </p:spPr>
      </p:pic>
      <p:pic>
        <p:nvPicPr>
          <p:cNvPr id="159" name="Google Shape;159;p18"/>
          <p:cNvPicPr preferRelativeResize="0"/>
          <p:nvPr/>
        </p:nvPicPr>
        <p:blipFill rotWithShape="1">
          <a:blip r:embed="rId6">
            <a:alphaModFix/>
          </a:blip>
          <a:srcRect b="0" l="0" r="0" t="0"/>
          <a:stretch/>
        </p:blipFill>
        <p:spPr>
          <a:xfrm>
            <a:off x="3727125" y="5234524"/>
            <a:ext cx="2124099" cy="1131674"/>
          </a:xfrm>
          <a:prstGeom prst="rect">
            <a:avLst/>
          </a:prstGeom>
          <a:noFill/>
          <a:ln>
            <a:noFill/>
          </a:ln>
        </p:spPr>
      </p:pic>
      <p:pic>
        <p:nvPicPr>
          <p:cNvPr descr="Meet Will, a devoted Blue Jays fan, whose love for the game knows no bounds.&#10;&#10;Last year, his dreams came true when the Jays Care Foundation helped him achieve one of his greatest dreams: to visit the iconic Rogers Centre and meet some of his favorite players on the team.&#10;&#10;Beyond the game, Will and his remarkable family are advocates for accessibility working to create inclusivity and a level playing field for all.&#10;&#10;Challenger Baseball is run by Jays Care Foundation in partnership with Baseball Canada and Little League Canada for kids living with disabilities across the country. To learn how you can get involved, visit jayscare.com!&#10;&#10;#WeAreFamily #BlueJays #JaysCareFoundation #MLB" id="160" name="Google Shape;160;p18" title="Will's Family | Jay's Care Foundation | We are Family">
            <a:hlinkClick r:id="rId7"/>
          </p:cNvPr>
          <p:cNvPicPr preferRelativeResize="0"/>
          <p:nvPr/>
        </p:nvPicPr>
        <p:blipFill rotWithShape="1">
          <a:blip r:embed="rId8">
            <a:alphaModFix/>
          </a:blip>
          <a:srcRect b="0" l="0" r="0" t="0"/>
          <a:stretch/>
        </p:blipFill>
        <p:spPr>
          <a:xfrm>
            <a:off x="2275575" y="819225"/>
            <a:ext cx="7640845" cy="4297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19"/>
          <p:cNvSpPr/>
          <p:nvPr/>
        </p:nvSpPr>
        <p:spPr>
          <a:xfrm>
            <a:off x="0" y="1525"/>
            <a:ext cx="12192000" cy="5859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7" name="Google Shape;167;p19"/>
          <p:cNvSpPr txBox="1"/>
          <p:nvPr>
            <p:ph idx="1" type="subTitle"/>
          </p:nvPr>
        </p:nvSpPr>
        <p:spPr>
          <a:xfrm>
            <a:off x="459125" y="1315175"/>
            <a:ext cx="11010300" cy="6309900"/>
          </a:xfrm>
          <a:prstGeom prst="rect">
            <a:avLst/>
          </a:prstGeom>
          <a:noFill/>
          <a:ln>
            <a:noFill/>
          </a:ln>
        </p:spPr>
        <p:txBody>
          <a:bodyPr anchorCtr="0" anchor="t" bIns="45700" lIns="91425" spcFirstLastPara="1" rIns="91425" wrap="square" tIns="45700">
            <a:spAutoFit/>
          </a:bodyPr>
          <a:lstStyle/>
          <a:p>
            <a:pPr indent="-381000" lvl="0" marL="457200" rtl="0" algn="l">
              <a:lnSpc>
                <a:spcPct val="9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Teams have been selected using the previous season’s coaches evaluation (if available), as well as the information filled out by you, the parents, during registration</a:t>
            </a:r>
            <a:endParaRPr>
              <a:solidFill>
                <a:srgbClr val="143348"/>
              </a:solidFill>
              <a:latin typeface="Helvetica Neue"/>
              <a:ea typeface="Helvetica Neue"/>
              <a:cs typeface="Helvetica Neue"/>
              <a:sym typeface="Helvetica Neue"/>
            </a:endParaRPr>
          </a:p>
          <a:p>
            <a:pPr indent="0" lvl="0" marL="0" rtl="0" algn="l">
              <a:lnSpc>
                <a:spcPct val="90000"/>
              </a:lnSpc>
              <a:spcBef>
                <a:spcPts val="0"/>
              </a:spcBef>
              <a:spcAft>
                <a:spcPts val="0"/>
              </a:spcAft>
              <a:buSzPts val="2400"/>
              <a:buNone/>
            </a:pPr>
            <a:r>
              <a:t/>
            </a:r>
            <a:endParaRPr>
              <a:solidFill>
                <a:srgbClr val="143348"/>
              </a:solidFill>
              <a:latin typeface="Helvetica Neue"/>
              <a:ea typeface="Helvetica Neue"/>
              <a:cs typeface="Helvetica Neue"/>
              <a:sym typeface="Helvetica Neue"/>
            </a:endParaRPr>
          </a:p>
          <a:p>
            <a:pPr indent="-381000" lvl="0" marL="457200" rtl="0" algn="l">
              <a:lnSpc>
                <a:spcPct val="9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The HL Committee also took into consideration if the players are on a HL Select team and distributed those players evenly throughout the divisions</a:t>
            </a:r>
            <a:endParaRPr>
              <a:solidFill>
                <a:srgbClr val="143348"/>
              </a:solidFill>
              <a:latin typeface="Helvetica Neue"/>
              <a:ea typeface="Helvetica Neue"/>
              <a:cs typeface="Helvetica Neue"/>
              <a:sym typeface="Helvetica Neue"/>
            </a:endParaRPr>
          </a:p>
          <a:p>
            <a:pPr indent="0" lvl="0" marL="457200" rtl="0" algn="l">
              <a:lnSpc>
                <a:spcPct val="90000"/>
              </a:lnSpc>
              <a:spcBef>
                <a:spcPts val="0"/>
              </a:spcBef>
              <a:spcAft>
                <a:spcPts val="0"/>
              </a:spcAft>
              <a:buSzPts val="2400"/>
              <a:buNone/>
            </a:pPr>
            <a:r>
              <a:t/>
            </a:r>
            <a:endParaRPr>
              <a:solidFill>
                <a:srgbClr val="143348"/>
              </a:solidFill>
              <a:latin typeface="Helvetica Neue"/>
              <a:ea typeface="Helvetica Neue"/>
              <a:cs typeface="Helvetica Neue"/>
              <a:sym typeface="Helvetica Neue"/>
            </a:endParaRPr>
          </a:p>
          <a:p>
            <a:pPr indent="-381000" lvl="0" marL="457200" rtl="0" algn="l">
              <a:lnSpc>
                <a:spcPct val="90000"/>
              </a:lnSpc>
              <a:spcBef>
                <a:spcPts val="100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All HL Committee members were involved in the creation of teams. They were reviewed by all Convenors and Directors for fairness and even distribution of talent</a:t>
            </a:r>
            <a:endParaRPr>
              <a:solidFill>
                <a:srgbClr val="143348"/>
              </a:solidFill>
            </a:endParaRPr>
          </a:p>
          <a:p>
            <a:pPr indent="0" lvl="0" marL="457200" rtl="0" algn="l">
              <a:lnSpc>
                <a:spcPct val="90000"/>
              </a:lnSpc>
              <a:spcBef>
                <a:spcPts val="1000"/>
              </a:spcBef>
              <a:spcAft>
                <a:spcPts val="0"/>
              </a:spcAft>
              <a:buSzPts val="2400"/>
              <a:buNone/>
            </a:pPr>
            <a:r>
              <a:t/>
            </a:r>
            <a:endParaRPr>
              <a:solidFill>
                <a:srgbClr val="143348"/>
              </a:solidFill>
              <a:latin typeface="Helvetica Neue"/>
              <a:ea typeface="Helvetica Neue"/>
              <a:cs typeface="Helvetica Neue"/>
              <a:sym typeface="Helvetica Neue"/>
            </a:endParaRPr>
          </a:p>
          <a:p>
            <a:pPr indent="-190500" lvl="0" marL="342900" rtl="0" algn="l">
              <a:lnSpc>
                <a:spcPct val="90000"/>
              </a:lnSpc>
              <a:spcBef>
                <a:spcPts val="1000"/>
              </a:spcBef>
              <a:spcAft>
                <a:spcPts val="0"/>
              </a:spcAft>
              <a:buClr>
                <a:schemeClr val="dk1"/>
              </a:buClr>
              <a:buSzPts val="2400"/>
              <a:buFont typeface="Arial"/>
              <a:buNone/>
            </a:pPr>
            <a:r>
              <a:t/>
            </a:r>
            <a:endParaRPr>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400"/>
              <a:buNone/>
            </a:pPr>
            <a:r>
              <a:t/>
            </a:r>
            <a:endParaRPr>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400"/>
              <a:buNone/>
            </a:pPr>
            <a:r>
              <a:t/>
            </a:r>
            <a:endParaRPr>
              <a:latin typeface="Helvetica Neue"/>
              <a:ea typeface="Helvetica Neue"/>
              <a:cs typeface="Helvetica Neue"/>
              <a:sym typeface="Helvetica Neue"/>
            </a:endParaRPr>
          </a:p>
          <a:p>
            <a:pPr indent="-304800" lvl="0" marL="457200" rtl="0" algn="l">
              <a:lnSpc>
                <a:spcPct val="90000"/>
              </a:lnSpc>
              <a:spcBef>
                <a:spcPts val="1000"/>
              </a:spcBef>
              <a:spcAft>
                <a:spcPts val="0"/>
              </a:spcAft>
              <a:buClr>
                <a:schemeClr val="dk1"/>
              </a:buClr>
              <a:buSzPts val="2400"/>
              <a:buFont typeface="Calibri"/>
              <a:buNone/>
            </a:pPr>
            <a:r>
              <a:t/>
            </a:r>
            <a:endParaRPr>
              <a:latin typeface="Helvetica Neue"/>
              <a:ea typeface="Helvetica Neue"/>
              <a:cs typeface="Helvetica Neue"/>
              <a:sym typeface="Helvetica Neue"/>
            </a:endParaRPr>
          </a:p>
          <a:p>
            <a:pPr indent="-304800" lvl="0" marL="457200" rtl="0" algn="l">
              <a:lnSpc>
                <a:spcPct val="90000"/>
              </a:lnSpc>
              <a:spcBef>
                <a:spcPts val="1000"/>
              </a:spcBef>
              <a:spcAft>
                <a:spcPts val="0"/>
              </a:spcAft>
              <a:buClr>
                <a:schemeClr val="dk1"/>
              </a:buClr>
              <a:buSzPts val="2400"/>
              <a:buFont typeface="Calibri"/>
              <a:buNone/>
            </a:pPr>
            <a:r>
              <a:t/>
            </a:r>
            <a:endParaRPr>
              <a:latin typeface="Helvetica Neue"/>
              <a:ea typeface="Helvetica Neue"/>
              <a:cs typeface="Helvetica Neue"/>
              <a:sym typeface="Helvetica Neue"/>
            </a:endParaRPr>
          </a:p>
        </p:txBody>
      </p:sp>
      <p:sp>
        <p:nvSpPr>
          <p:cNvPr id="168" name="Google Shape;168;p19"/>
          <p:cNvSpPr txBox="1"/>
          <p:nvPr>
            <p:ph type="ctrTitle"/>
          </p:nvPr>
        </p:nvSpPr>
        <p:spPr>
          <a:xfrm>
            <a:off x="0" y="1525"/>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Team Selection</a:t>
            </a:r>
            <a:endParaRPr b="1" sz="4900">
              <a:solidFill>
                <a:srgbClr val="143348"/>
              </a:solidFill>
            </a:endParaRPr>
          </a:p>
        </p:txBody>
      </p:sp>
      <p:sp>
        <p:nvSpPr>
          <p:cNvPr id="169" name="Google Shape;169;p19"/>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70" name="Google Shape;170;p19"/>
          <p:cNvPicPr preferRelativeResize="0"/>
          <p:nvPr/>
        </p:nvPicPr>
        <p:blipFill rotWithShape="1">
          <a:blip r:embed="rId3">
            <a:alphaModFix/>
          </a:blip>
          <a:srcRect b="0" l="0" r="0" t="0"/>
          <a:stretch/>
        </p:blipFill>
        <p:spPr>
          <a:xfrm>
            <a:off x="7909867" y="6562066"/>
            <a:ext cx="4366040" cy="465415"/>
          </a:xfrm>
          <a:prstGeom prst="rect">
            <a:avLst/>
          </a:prstGeom>
          <a:noFill/>
          <a:ln>
            <a:noFill/>
          </a:ln>
        </p:spPr>
      </p:pic>
      <p:pic>
        <p:nvPicPr>
          <p:cNvPr id="171" name="Google Shape;171;p19"/>
          <p:cNvPicPr preferRelativeResize="0"/>
          <p:nvPr/>
        </p:nvPicPr>
        <p:blipFill rotWithShape="1">
          <a:blip r:embed="rId4">
            <a:alphaModFix/>
          </a:blip>
          <a:srcRect b="0" l="0" r="0" t="0"/>
          <a:stretch/>
        </p:blipFill>
        <p:spPr>
          <a:xfrm rot="-468541">
            <a:off x="61551" y="5447243"/>
            <a:ext cx="1566882" cy="1013072"/>
          </a:xfrm>
          <a:prstGeom prst="rect">
            <a:avLst/>
          </a:prstGeom>
          <a:noFill/>
          <a:ln>
            <a:noFill/>
          </a:ln>
        </p:spPr>
      </p:pic>
      <p:pic>
        <p:nvPicPr>
          <p:cNvPr id="172" name="Google Shape;172;p19"/>
          <p:cNvPicPr preferRelativeResize="0"/>
          <p:nvPr/>
        </p:nvPicPr>
        <p:blipFill rotWithShape="1">
          <a:blip r:embed="rId5">
            <a:alphaModFix/>
          </a:blip>
          <a:srcRect b="0" l="0" r="0" t="0"/>
          <a:stretch/>
        </p:blipFill>
        <p:spPr>
          <a:xfrm>
            <a:off x="1690010" y="5641016"/>
            <a:ext cx="1335893" cy="7553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0"/>
          <p:cNvSpPr/>
          <p:nvPr/>
        </p:nvSpPr>
        <p:spPr>
          <a:xfrm>
            <a:off x="0" y="0"/>
            <a:ext cx="12192000" cy="5859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9" name="Google Shape;179;p20"/>
          <p:cNvSpPr txBox="1"/>
          <p:nvPr>
            <p:ph type="ctrTitle"/>
          </p:nvPr>
        </p:nvSpPr>
        <p:spPr>
          <a:xfrm>
            <a:off x="0" y="-1890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2025 Teams</a:t>
            </a:r>
            <a:endParaRPr b="1" sz="4900">
              <a:solidFill>
                <a:srgbClr val="143348"/>
              </a:solidFill>
            </a:endParaRPr>
          </a:p>
        </p:txBody>
      </p:sp>
      <p:pic>
        <p:nvPicPr>
          <p:cNvPr id="180" name="Google Shape;180;p20"/>
          <p:cNvPicPr preferRelativeResize="0"/>
          <p:nvPr/>
        </p:nvPicPr>
        <p:blipFill rotWithShape="1">
          <a:blip r:embed="rId3">
            <a:alphaModFix/>
          </a:blip>
          <a:srcRect b="0" l="0" r="13292" t="26959"/>
          <a:stretch/>
        </p:blipFill>
        <p:spPr>
          <a:xfrm rot="-609071">
            <a:off x="329797" y="5825384"/>
            <a:ext cx="1061306" cy="578033"/>
          </a:xfrm>
          <a:prstGeom prst="rect">
            <a:avLst/>
          </a:prstGeom>
          <a:noFill/>
          <a:ln>
            <a:noFill/>
          </a:ln>
        </p:spPr>
      </p:pic>
      <p:pic>
        <p:nvPicPr>
          <p:cNvPr id="181" name="Google Shape;181;p20"/>
          <p:cNvPicPr preferRelativeResize="0"/>
          <p:nvPr/>
        </p:nvPicPr>
        <p:blipFill rotWithShape="1">
          <a:blip r:embed="rId4">
            <a:alphaModFix/>
          </a:blip>
          <a:srcRect b="0" l="0" r="-21109" t="-21109"/>
          <a:stretch/>
        </p:blipFill>
        <p:spPr>
          <a:xfrm>
            <a:off x="1690010" y="5641016"/>
            <a:ext cx="1335893" cy="755374"/>
          </a:xfrm>
          <a:prstGeom prst="rect">
            <a:avLst/>
          </a:prstGeom>
          <a:noFill/>
          <a:ln>
            <a:noFill/>
          </a:ln>
        </p:spPr>
      </p:pic>
      <p:graphicFrame>
        <p:nvGraphicFramePr>
          <p:cNvPr id="182" name="Google Shape;182;p20"/>
          <p:cNvGraphicFramePr/>
          <p:nvPr/>
        </p:nvGraphicFramePr>
        <p:xfrm>
          <a:off x="486615" y="787731"/>
          <a:ext cx="3000000" cy="3000000"/>
        </p:xfrm>
        <a:graphic>
          <a:graphicData uri="http://schemas.openxmlformats.org/drawingml/2006/table">
            <a:tbl>
              <a:tblPr bandRow="1" firstRow="1">
                <a:noFill/>
                <a:tableStyleId>{CB02DC3F-7FD6-44F0-9C62-548289FE3E15}</a:tableStyleId>
              </a:tblPr>
              <a:tblGrid>
                <a:gridCol w="3216200"/>
                <a:gridCol w="3216200"/>
              </a:tblGrid>
              <a:tr h="467875">
                <a:tc>
                  <a:txBody>
                    <a:bodyPr/>
                    <a:lstStyle/>
                    <a:p>
                      <a:pPr indent="0" lvl="0" marL="0" marR="0" rtl="0" algn="l">
                        <a:lnSpc>
                          <a:spcPct val="100000"/>
                        </a:lnSpc>
                        <a:spcBef>
                          <a:spcPts val="0"/>
                        </a:spcBef>
                        <a:spcAft>
                          <a:spcPts val="0"/>
                        </a:spcAft>
                        <a:buClr>
                          <a:srgbClr val="000000"/>
                        </a:buClr>
                        <a:buSzPts val="1800"/>
                        <a:buFont typeface="Arial"/>
                        <a:buNone/>
                      </a:pPr>
                      <a:r>
                        <a:rPr lang="en-US" sz="2800" u="none" cap="none" strike="noStrike">
                          <a:solidFill>
                            <a:srgbClr val="143348"/>
                          </a:solidFill>
                        </a:rPr>
                        <a:t>Division</a:t>
                      </a:r>
                      <a:endParaRPr sz="24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lang="en-US" sz="2800" u="none" cap="none" strike="noStrike">
                          <a:solidFill>
                            <a:srgbClr val="143348"/>
                          </a:solidFill>
                        </a:rPr>
                        <a:t>Number of Teams</a:t>
                      </a:r>
                      <a:endParaRPr sz="2400" u="none" cap="none" strike="noStrike">
                        <a:solidFill>
                          <a:srgbClr val="143348"/>
                        </a:solidFill>
                      </a:endParaRPr>
                    </a:p>
                  </a:txBody>
                  <a:tcPr marT="45725" marB="45725" marR="91450" marL="91450"/>
                </a:tc>
              </a:tr>
              <a:tr h="438675">
                <a:tc>
                  <a:txBody>
                    <a:bodyPr/>
                    <a:lstStyle/>
                    <a:p>
                      <a:pPr indent="0" lvl="0" marL="0" marR="0" rtl="0" algn="l">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Junior T-Ball</a:t>
                      </a:r>
                      <a:endParaRPr b="1" sz="17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8</a:t>
                      </a:r>
                      <a:endParaRPr b="1" sz="1700" u="none" cap="none" strike="noStrike">
                        <a:solidFill>
                          <a:srgbClr val="143348"/>
                        </a:solidFill>
                      </a:endParaRPr>
                    </a:p>
                  </a:txBody>
                  <a:tcPr marT="45725" marB="45725" marR="91450" marL="91450"/>
                </a:tc>
              </a:tr>
              <a:tr h="438675">
                <a:tc>
                  <a:txBody>
                    <a:bodyPr/>
                    <a:lstStyle/>
                    <a:p>
                      <a:pPr indent="0" lvl="0" marL="0" marR="0" rtl="0" algn="l">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Senior T-Ball</a:t>
                      </a:r>
                      <a:endParaRPr b="1" sz="17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10</a:t>
                      </a:r>
                      <a:endParaRPr b="1" sz="1700" u="none" cap="none" strike="noStrike">
                        <a:solidFill>
                          <a:srgbClr val="143348"/>
                        </a:solidFill>
                      </a:endParaRPr>
                    </a:p>
                  </a:txBody>
                  <a:tcPr marT="45725" marB="45725" marR="91450" marL="91450"/>
                </a:tc>
              </a:tr>
              <a:tr h="438675">
                <a:tc>
                  <a:txBody>
                    <a:bodyPr/>
                    <a:lstStyle/>
                    <a:p>
                      <a:pPr indent="0" lvl="0" marL="0" marR="0" rtl="0" algn="l">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Junior Coach Pitch</a:t>
                      </a:r>
                      <a:endParaRPr b="1" sz="17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1</a:t>
                      </a:r>
                      <a:r>
                        <a:rPr b="1" lang="en-US" sz="2100">
                          <a:solidFill>
                            <a:srgbClr val="143348"/>
                          </a:solidFill>
                        </a:rPr>
                        <a:t>0</a:t>
                      </a:r>
                      <a:endParaRPr b="1" sz="1700" u="none" cap="none" strike="noStrike">
                        <a:solidFill>
                          <a:srgbClr val="143348"/>
                        </a:solidFill>
                      </a:endParaRPr>
                    </a:p>
                  </a:txBody>
                  <a:tcPr marT="45725" marB="45725" marR="91450" marL="91450"/>
                </a:tc>
              </a:tr>
              <a:tr h="438675">
                <a:tc>
                  <a:txBody>
                    <a:bodyPr/>
                    <a:lstStyle/>
                    <a:p>
                      <a:pPr indent="0" lvl="0" marL="0" marR="0" rtl="0" algn="l">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7UHL</a:t>
                      </a:r>
                      <a:endParaRPr b="1" sz="17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1" lang="en-US" sz="2100">
                          <a:solidFill>
                            <a:srgbClr val="143348"/>
                          </a:solidFill>
                        </a:rPr>
                        <a:t>10</a:t>
                      </a:r>
                      <a:endParaRPr b="1" sz="1700" u="none" cap="none" strike="noStrike">
                        <a:solidFill>
                          <a:srgbClr val="143348"/>
                        </a:solidFill>
                      </a:endParaRPr>
                    </a:p>
                  </a:txBody>
                  <a:tcPr marT="45725" marB="45725" marR="91450" marL="91450"/>
                </a:tc>
              </a:tr>
              <a:tr h="438675">
                <a:tc>
                  <a:txBody>
                    <a:bodyPr/>
                    <a:lstStyle/>
                    <a:p>
                      <a:pPr indent="0" lvl="0" marL="0" marR="0" rtl="0" algn="l">
                        <a:lnSpc>
                          <a:spcPct val="100000"/>
                        </a:lnSpc>
                        <a:spcBef>
                          <a:spcPts val="0"/>
                        </a:spcBef>
                        <a:spcAft>
                          <a:spcPts val="0"/>
                        </a:spcAft>
                        <a:buNone/>
                      </a:pPr>
                      <a:r>
                        <a:rPr b="1" lang="en-US" sz="2100">
                          <a:solidFill>
                            <a:srgbClr val="143348"/>
                          </a:solidFill>
                        </a:rPr>
                        <a:t>8UHL</a:t>
                      </a:r>
                      <a:endParaRPr b="1" sz="21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None/>
                      </a:pPr>
                      <a:r>
                        <a:rPr b="1" lang="en-US" sz="2100">
                          <a:solidFill>
                            <a:srgbClr val="143348"/>
                          </a:solidFill>
                        </a:rPr>
                        <a:t>8</a:t>
                      </a:r>
                      <a:endParaRPr b="1" sz="2100" u="none" cap="none" strike="noStrike">
                        <a:solidFill>
                          <a:srgbClr val="143348"/>
                        </a:solidFill>
                      </a:endParaRPr>
                    </a:p>
                  </a:txBody>
                  <a:tcPr marT="45725" marB="45725" marR="91450" marL="91450"/>
                </a:tc>
              </a:tr>
              <a:tr h="438675">
                <a:tc>
                  <a:txBody>
                    <a:bodyPr/>
                    <a:lstStyle/>
                    <a:p>
                      <a:pPr indent="0" lvl="0" marL="0" marR="0" rtl="0" algn="l">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9UHL</a:t>
                      </a:r>
                      <a:endParaRPr b="1" sz="17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8</a:t>
                      </a:r>
                      <a:endParaRPr b="1" sz="1700" u="none" cap="none" strike="noStrike">
                        <a:solidFill>
                          <a:srgbClr val="143348"/>
                        </a:solidFill>
                      </a:endParaRPr>
                    </a:p>
                  </a:txBody>
                  <a:tcPr marT="45725" marB="45725" marR="91450" marL="91450"/>
                </a:tc>
              </a:tr>
              <a:tr h="438675">
                <a:tc>
                  <a:txBody>
                    <a:bodyPr/>
                    <a:lstStyle/>
                    <a:p>
                      <a:pPr indent="0" lvl="0" marL="0" marR="0" rtl="0" algn="l">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11UHL</a:t>
                      </a:r>
                      <a:endParaRPr b="1" sz="17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1</a:t>
                      </a:r>
                      <a:r>
                        <a:rPr b="1" lang="en-US" sz="2100">
                          <a:solidFill>
                            <a:srgbClr val="143348"/>
                          </a:solidFill>
                        </a:rPr>
                        <a:t>0</a:t>
                      </a:r>
                      <a:endParaRPr b="1" sz="1700" u="none" cap="none" strike="noStrike">
                        <a:solidFill>
                          <a:srgbClr val="143348"/>
                        </a:solidFill>
                      </a:endParaRPr>
                    </a:p>
                  </a:txBody>
                  <a:tcPr marT="45725" marB="45725" marR="91450" marL="91450"/>
                </a:tc>
              </a:tr>
              <a:tr h="438675">
                <a:tc>
                  <a:txBody>
                    <a:bodyPr/>
                    <a:lstStyle/>
                    <a:p>
                      <a:pPr indent="0" lvl="0" marL="0" marR="0" rtl="0" algn="l">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13UHL</a:t>
                      </a:r>
                      <a:endParaRPr b="1" sz="17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1" lang="en-US" sz="2100">
                          <a:solidFill>
                            <a:srgbClr val="143348"/>
                          </a:solidFill>
                        </a:rPr>
                        <a:t>9</a:t>
                      </a:r>
                      <a:endParaRPr b="1" sz="1700" u="none" cap="none" strike="noStrike">
                        <a:solidFill>
                          <a:srgbClr val="143348"/>
                        </a:solidFill>
                      </a:endParaRPr>
                    </a:p>
                  </a:txBody>
                  <a:tcPr marT="45725" marB="45725" marR="91450" marL="91450"/>
                </a:tc>
              </a:tr>
              <a:tr h="438675">
                <a:tc>
                  <a:txBody>
                    <a:bodyPr/>
                    <a:lstStyle/>
                    <a:p>
                      <a:pPr indent="0" lvl="0" marL="0" marR="0" rtl="0" algn="l">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15UHL</a:t>
                      </a:r>
                      <a:endParaRPr b="1" sz="17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1" lang="en-US" sz="2100">
                          <a:solidFill>
                            <a:srgbClr val="143348"/>
                          </a:solidFill>
                        </a:rPr>
                        <a:t>5</a:t>
                      </a:r>
                      <a:endParaRPr b="1" sz="1700" u="none" cap="none" strike="noStrike">
                        <a:solidFill>
                          <a:srgbClr val="143348"/>
                        </a:solidFill>
                      </a:endParaRPr>
                    </a:p>
                  </a:txBody>
                  <a:tcPr marT="45725" marB="45725" marR="91450" marL="91450"/>
                </a:tc>
              </a:tr>
              <a:tr h="438675">
                <a:tc>
                  <a:txBody>
                    <a:bodyPr/>
                    <a:lstStyle/>
                    <a:p>
                      <a:pPr indent="0" lvl="0" marL="0" marR="0" rtl="0" algn="l">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18UHL</a:t>
                      </a:r>
                      <a:endParaRPr b="1" sz="1700" u="none" cap="none" strike="noStrike">
                        <a:solidFill>
                          <a:srgbClr val="143348"/>
                        </a:solidFill>
                      </a:endParaRPr>
                    </a:p>
                  </a:txBody>
                  <a:tcPr marT="45725" marB="45725" marR="91450" marL="91450"/>
                </a:tc>
                <a:tc>
                  <a:txBody>
                    <a:bodyPr/>
                    <a:lstStyle/>
                    <a:p>
                      <a:pPr indent="0" lvl="0" marL="0" marR="0" rtl="0" algn="ctr">
                        <a:lnSpc>
                          <a:spcPct val="100000"/>
                        </a:lnSpc>
                        <a:spcBef>
                          <a:spcPts val="0"/>
                        </a:spcBef>
                        <a:spcAft>
                          <a:spcPts val="0"/>
                        </a:spcAft>
                        <a:buClr>
                          <a:srgbClr val="000000"/>
                        </a:buClr>
                        <a:buSzPts val="1800"/>
                        <a:buFont typeface="Arial"/>
                        <a:buNone/>
                      </a:pPr>
                      <a:r>
                        <a:rPr b="1" lang="en-US" sz="2100" u="none" cap="none" strike="noStrike">
                          <a:solidFill>
                            <a:srgbClr val="143348"/>
                          </a:solidFill>
                        </a:rPr>
                        <a:t>4 </a:t>
                      </a:r>
                      <a:endParaRPr b="1" sz="1700" u="none" cap="none" strike="noStrike">
                        <a:solidFill>
                          <a:srgbClr val="143348"/>
                        </a:solidFill>
                      </a:endParaRPr>
                    </a:p>
                  </a:txBody>
                  <a:tcPr marT="45725" marB="45725" marR="91450" marL="91450"/>
                </a:tc>
              </a:tr>
            </a:tbl>
          </a:graphicData>
        </a:graphic>
      </p:graphicFrame>
      <p:sp>
        <p:nvSpPr>
          <p:cNvPr id="183" name="Google Shape;183;p20"/>
          <p:cNvSpPr txBox="1"/>
          <p:nvPr/>
        </p:nvSpPr>
        <p:spPr>
          <a:xfrm>
            <a:off x="7909875" y="1407313"/>
            <a:ext cx="3305400" cy="3540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143348"/>
                </a:solidFill>
                <a:latin typeface="Calibri"/>
                <a:ea typeface="Calibri"/>
                <a:cs typeface="Calibri"/>
                <a:sym typeface="Calibri"/>
              </a:rPr>
              <a:t>If you are interested in helping coach your child’s team, please reach out to your Convenor!</a:t>
            </a:r>
            <a:endParaRPr b="1" i="0" sz="2800" u="none" cap="none" strike="noStrike">
              <a:solidFill>
                <a:srgbClr val="143348"/>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rgbClr val="143348"/>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143348"/>
                </a:solidFill>
                <a:latin typeface="Calibri"/>
                <a:ea typeface="Calibri"/>
                <a:cs typeface="Calibri"/>
                <a:sym typeface="Calibri"/>
              </a:rPr>
              <a:t>Your team will thank you!</a:t>
            </a:r>
            <a:endParaRPr b="1" i="0" sz="2800" u="none" cap="none" strike="noStrike">
              <a:solidFill>
                <a:srgbClr val="143348"/>
              </a:solidFill>
              <a:latin typeface="Calibri"/>
              <a:ea typeface="Calibri"/>
              <a:cs typeface="Calibri"/>
              <a:sym typeface="Calibri"/>
            </a:endParaRPr>
          </a:p>
        </p:txBody>
      </p:sp>
      <p:sp>
        <p:nvSpPr>
          <p:cNvPr id="184" name="Google Shape;184;p20"/>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5" name="Google Shape;185;p20"/>
          <p:cNvPicPr preferRelativeResize="0"/>
          <p:nvPr/>
        </p:nvPicPr>
        <p:blipFill rotWithShape="1">
          <a:blip r:embed="rId5">
            <a:alphaModFix/>
          </a:blip>
          <a:srcRect b="0" l="0" r="0" t="0"/>
          <a:stretch/>
        </p:blipFill>
        <p:spPr>
          <a:xfrm>
            <a:off x="7909867" y="6562066"/>
            <a:ext cx="4366040" cy="465415"/>
          </a:xfrm>
          <a:prstGeom prst="rect">
            <a:avLst/>
          </a:prstGeom>
          <a:noFill/>
          <a:ln>
            <a:noFill/>
          </a:ln>
        </p:spPr>
      </p:pic>
      <p:cxnSp>
        <p:nvCxnSpPr>
          <p:cNvPr id="186" name="Google Shape;186;p20"/>
          <p:cNvCxnSpPr/>
          <p:nvPr/>
        </p:nvCxnSpPr>
        <p:spPr>
          <a:xfrm>
            <a:off x="7371825" y="1164300"/>
            <a:ext cx="0" cy="4278000"/>
          </a:xfrm>
          <a:prstGeom prst="straightConnector1">
            <a:avLst/>
          </a:prstGeom>
          <a:noFill/>
          <a:ln cap="flat" cmpd="sng" w="28575">
            <a:solidFill>
              <a:srgbClr val="EEB500"/>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21"/>
          <p:cNvSpPr/>
          <p:nvPr/>
        </p:nvSpPr>
        <p:spPr>
          <a:xfrm>
            <a:off x="-14600" y="-18900"/>
            <a:ext cx="12221100" cy="623700"/>
          </a:xfrm>
          <a:prstGeom prst="rect">
            <a:avLst/>
          </a:prstGeom>
          <a:gradFill>
            <a:gsLst>
              <a:gs pos="0">
                <a:srgbClr val="9E7400"/>
              </a:gs>
              <a:gs pos="26000">
                <a:srgbClr val="E4A800"/>
              </a:gs>
              <a:gs pos="100000">
                <a:srgbClr val="FFC900"/>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3" name="Google Shape;193;p21"/>
          <p:cNvSpPr txBox="1"/>
          <p:nvPr>
            <p:ph idx="1" type="subTitle"/>
          </p:nvPr>
        </p:nvSpPr>
        <p:spPr>
          <a:xfrm>
            <a:off x="526950" y="721575"/>
            <a:ext cx="11040900" cy="6551100"/>
          </a:xfrm>
          <a:prstGeom prst="rect">
            <a:avLst/>
          </a:prstGeom>
          <a:noFill/>
          <a:ln>
            <a:noFill/>
          </a:ln>
        </p:spPr>
        <p:txBody>
          <a:bodyPr anchorCtr="0" anchor="t" bIns="45700" lIns="91425" spcFirstLastPara="1" rIns="91425" wrap="square" tIns="45700">
            <a:spAutoFit/>
          </a:bodyPr>
          <a:lstStyle/>
          <a:p>
            <a:pPr indent="0" lvl="0" marL="457200" rtl="0" algn="l">
              <a:lnSpc>
                <a:spcPct val="100000"/>
              </a:lnSpc>
              <a:spcBef>
                <a:spcPts val="0"/>
              </a:spcBef>
              <a:spcAft>
                <a:spcPts val="0"/>
              </a:spcAft>
              <a:buSzPts val="2400"/>
              <a:buNone/>
            </a:pPr>
            <a:r>
              <a:t/>
            </a:r>
            <a:endParaRPr>
              <a:latin typeface="Helvetica Neue"/>
              <a:ea typeface="Helvetica Neue"/>
              <a:cs typeface="Helvetica Neue"/>
              <a:sym typeface="Helvetica Neue"/>
            </a:endParaRPr>
          </a:p>
          <a:p>
            <a:pPr indent="-381000" lvl="0" marL="457200" rtl="0" algn="l">
              <a:lnSpc>
                <a:spcPct val="10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The Ontario Baseball Association has incredible resources on their website and on their app ‘On Deck’.</a:t>
            </a:r>
            <a:endParaRPr>
              <a:solidFill>
                <a:srgbClr val="143348"/>
              </a:solidFill>
              <a:latin typeface="Helvetica Neue"/>
              <a:ea typeface="Helvetica Neue"/>
              <a:cs typeface="Helvetica Neue"/>
              <a:sym typeface="Helvetica Neue"/>
            </a:endParaRPr>
          </a:p>
          <a:p>
            <a:pPr indent="-381000" lvl="0" marL="457200" rtl="0" algn="l">
              <a:lnSpc>
                <a:spcPct val="10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All coaches have the opportunity to use the practice plans and drills on the website or app.</a:t>
            </a:r>
            <a:endParaRPr>
              <a:solidFill>
                <a:srgbClr val="143348"/>
              </a:solidFill>
              <a:latin typeface="Helvetica Neue"/>
              <a:ea typeface="Helvetica Neue"/>
              <a:cs typeface="Helvetica Neue"/>
              <a:sym typeface="Helvetica Neue"/>
            </a:endParaRPr>
          </a:p>
          <a:p>
            <a:pPr indent="-381000" lvl="0" marL="457200" rtl="0" algn="l">
              <a:lnSpc>
                <a:spcPct val="10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This is a useful tool to help even the most experienced coach or the new-to-coaching volunteer.</a:t>
            </a:r>
            <a:endParaRPr>
              <a:solidFill>
                <a:srgbClr val="143348"/>
              </a:solidFill>
              <a:latin typeface="Helvetica Neue"/>
              <a:ea typeface="Helvetica Neue"/>
              <a:cs typeface="Helvetica Neue"/>
              <a:sym typeface="Helvetica Neue"/>
            </a:endParaRPr>
          </a:p>
          <a:p>
            <a:pPr indent="-381000" lvl="0" marL="457200" rtl="0" algn="l">
              <a:lnSpc>
                <a:spcPct val="10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It will also give you information on NCCP clinics, these are not required by BOMBA for House League, however are very helpful.  </a:t>
            </a:r>
            <a:endParaRPr>
              <a:solidFill>
                <a:srgbClr val="143348"/>
              </a:solidFill>
              <a:latin typeface="Helvetica Neue"/>
              <a:ea typeface="Helvetica Neue"/>
              <a:cs typeface="Helvetica Neue"/>
              <a:sym typeface="Helvetica Neue"/>
            </a:endParaRPr>
          </a:p>
          <a:p>
            <a:pPr indent="-381000" lvl="0" marL="457200" rtl="0" algn="l">
              <a:lnSpc>
                <a:spcPct val="100000"/>
              </a:lnSpc>
              <a:spcBef>
                <a:spcPts val="0"/>
              </a:spcBef>
              <a:spcAft>
                <a:spcPts val="0"/>
              </a:spcAft>
              <a:buClr>
                <a:srgbClr val="143348"/>
              </a:buClr>
              <a:buSzPts val="2400"/>
              <a:buFont typeface="Helvetica Neue"/>
              <a:buChar char="●"/>
            </a:pPr>
            <a:r>
              <a:rPr lang="en-US">
                <a:solidFill>
                  <a:srgbClr val="143348"/>
                </a:solidFill>
                <a:latin typeface="Helvetica Neue"/>
                <a:ea typeface="Helvetica Neue"/>
                <a:cs typeface="Helvetica Neue"/>
                <a:sym typeface="Helvetica Neue"/>
              </a:rPr>
              <a:t>We recommend the Coaches Initiation clinics which are mostly held online.</a:t>
            </a:r>
            <a:endParaRPr>
              <a:solidFill>
                <a:srgbClr val="143348"/>
              </a:solidFill>
              <a:latin typeface="Helvetica Neue"/>
              <a:ea typeface="Helvetica Neue"/>
              <a:cs typeface="Helvetica Neue"/>
              <a:sym typeface="Helvetica Neue"/>
            </a:endParaRPr>
          </a:p>
          <a:p>
            <a:pPr indent="0" lvl="0" marL="152400" rtl="0" algn="l">
              <a:lnSpc>
                <a:spcPct val="90000"/>
              </a:lnSpc>
              <a:spcBef>
                <a:spcPts val="1000"/>
              </a:spcBef>
              <a:spcAft>
                <a:spcPts val="0"/>
              </a:spcAft>
              <a:buClr>
                <a:schemeClr val="dk1"/>
              </a:buClr>
              <a:buSzPts val="2400"/>
              <a:buFont typeface="Arial"/>
              <a:buNone/>
            </a:pPr>
            <a:r>
              <a:t/>
            </a:r>
            <a:endParaRPr>
              <a:latin typeface="Helvetica Neue"/>
              <a:ea typeface="Helvetica Neue"/>
              <a:cs typeface="Helvetica Neue"/>
              <a:sym typeface="Helvetica Neue"/>
            </a:endParaRPr>
          </a:p>
          <a:p>
            <a:pPr indent="-190500" lvl="0" marL="342900" rtl="0" algn="l">
              <a:lnSpc>
                <a:spcPct val="90000"/>
              </a:lnSpc>
              <a:spcBef>
                <a:spcPts val="1000"/>
              </a:spcBef>
              <a:spcAft>
                <a:spcPts val="0"/>
              </a:spcAft>
              <a:buClr>
                <a:schemeClr val="dk1"/>
              </a:buClr>
              <a:buSzPts val="2400"/>
              <a:buFont typeface="Arial"/>
              <a:buNone/>
            </a:pPr>
            <a:r>
              <a:t/>
            </a:r>
            <a:endParaRPr>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400"/>
              <a:buNone/>
            </a:pPr>
            <a:r>
              <a:t/>
            </a:r>
            <a:endParaRPr>
              <a:latin typeface="Helvetica Neue"/>
              <a:ea typeface="Helvetica Neue"/>
              <a:cs typeface="Helvetica Neue"/>
              <a:sym typeface="Helvetica Neue"/>
            </a:endParaRPr>
          </a:p>
          <a:p>
            <a:pPr indent="0" lvl="0" marL="0" rtl="0" algn="l">
              <a:lnSpc>
                <a:spcPct val="90000"/>
              </a:lnSpc>
              <a:spcBef>
                <a:spcPts val="1000"/>
              </a:spcBef>
              <a:spcAft>
                <a:spcPts val="0"/>
              </a:spcAft>
              <a:buClr>
                <a:schemeClr val="dk1"/>
              </a:buClr>
              <a:buSzPts val="2400"/>
              <a:buNone/>
            </a:pPr>
            <a:r>
              <a:t/>
            </a:r>
            <a:endParaRPr>
              <a:latin typeface="Helvetica Neue"/>
              <a:ea typeface="Helvetica Neue"/>
              <a:cs typeface="Helvetica Neue"/>
              <a:sym typeface="Helvetica Neue"/>
            </a:endParaRPr>
          </a:p>
          <a:p>
            <a:pPr indent="-304800" lvl="0" marL="457200" rtl="0" algn="l">
              <a:lnSpc>
                <a:spcPct val="90000"/>
              </a:lnSpc>
              <a:spcBef>
                <a:spcPts val="1000"/>
              </a:spcBef>
              <a:spcAft>
                <a:spcPts val="0"/>
              </a:spcAft>
              <a:buClr>
                <a:schemeClr val="dk1"/>
              </a:buClr>
              <a:buSzPts val="2400"/>
              <a:buFont typeface="Calibri"/>
              <a:buNone/>
            </a:pPr>
            <a:r>
              <a:t/>
            </a:r>
            <a:endParaRPr>
              <a:latin typeface="Helvetica Neue"/>
              <a:ea typeface="Helvetica Neue"/>
              <a:cs typeface="Helvetica Neue"/>
              <a:sym typeface="Helvetica Neue"/>
            </a:endParaRPr>
          </a:p>
          <a:p>
            <a:pPr indent="-304800" lvl="0" marL="457200" rtl="0" algn="l">
              <a:lnSpc>
                <a:spcPct val="90000"/>
              </a:lnSpc>
              <a:spcBef>
                <a:spcPts val="1000"/>
              </a:spcBef>
              <a:spcAft>
                <a:spcPts val="0"/>
              </a:spcAft>
              <a:buClr>
                <a:schemeClr val="dk1"/>
              </a:buClr>
              <a:buSzPts val="2400"/>
              <a:buFont typeface="Calibri"/>
              <a:buNone/>
            </a:pPr>
            <a:r>
              <a:t/>
            </a:r>
            <a:endParaRPr>
              <a:latin typeface="Helvetica Neue"/>
              <a:ea typeface="Helvetica Neue"/>
              <a:cs typeface="Helvetica Neue"/>
              <a:sym typeface="Helvetica Neue"/>
            </a:endParaRPr>
          </a:p>
        </p:txBody>
      </p:sp>
      <p:sp>
        <p:nvSpPr>
          <p:cNvPr id="194" name="Google Shape;194;p21"/>
          <p:cNvSpPr txBox="1"/>
          <p:nvPr>
            <p:ph type="ctrTitle"/>
          </p:nvPr>
        </p:nvSpPr>
        <p:spPr>
          <a:xfrm>
            <a:off x="12" y="0"/>
            <a:ext cx="12192000" cy="623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320"/>
              <a:buFont typeface="Helvetica Neue"/>
              <a:buNone/>
            </a:pPr>
            <a:r>
              <a:rPr b="1" lang="en-US" sz="3820">
                <a:solidFill>
                  <a:srgbClr val="143348"/>
                </a:solidFill>
                <a:latin typeface="Helvetica Neue"/>
                <a:ea typeface="Helvetica Neue"/>
                <a:cs typeface="Helvetica Neue"/>
                <a:sym typeface="Helvetica Neue"/>
              </a:rPr>
              <a:t>Resources for Coaches</a:t>
            </a:r>
            <a:endParaRPr b="1" sz="4900">
              <a:solidFill>
                <a:srgbClr val="143348"/>
              </a:solidFill>
            </a:endParaRPr>
          </a:p>
        </p:txBody>
      </p:sp>
      <p:pic>
        <p:nvPicPr>
          <p:cNvPr id="195" name="Google Shape;195;p21"/>
          <p:cNvPicPr preferRelativeResize="0"/>
          <p:nvPr/>
        </p:nvPicPr>
        <p:blipFill rotWithShape="1">
          <a:blip r:embed="rId3">
            <a:alphaModFix/>
          </a:blip>
          <a:srcRect b="0" l="0" r="0" t="0"/>
          <a:stretch/>
        </p:blipFill>
        <p:spPr>
          <a:xfrm rot="-468541">
            <a:off x="32326" y="5417043"/>
            <a:ext cx="1566882" cy="1013072"/>
          </a:xfrm>
          <a:prstGeom prst="rect">
            <a:avLst/>
          </a:prstGeom>
          <a:noFill/>
          <a:ln>
            <a:noFill/>
          </a:ln>
        </p:spPr>
      </p:pic>
      <p:pic>
        <p:nvPicPr>
          <p:cNvPr id="196" name="Google Shape;196;p21"/>
          <p:cNvPicPr preferRelativeResize="0"/>
          <p:nvPr/>
        </p:nvPicPr>
        <p:blipFill rotWithShape="1">
          <a:blip r:embed="rId4">
            <a:alphaModFix/>
          </a:blip>
          <a:srcRect b="0" l="0" r="0" t="0"/>
          <a:stretch/>
        </p:blipFill>
        <p:spPr>
          <a:xfrm>
            <a:off x="1750860" y="5545891"/>
            <a:ext cx="1335893" cy="755374"/>
          </a:xfrm>
          <a:prstGeom prst="rect">
            <a:avLst/>
          </a:prstGeom>
          <a:noFill/>
          <a:ln>
            <a:noFill/>
          </a:ln>
        </p:spPr>
      </p:pic>
      <p:sp>
        <p:nvSpPr>
          <p:cNvPr id="197" name="Google Shape;197;p21"/>
          <p:cNvSpPr/>
          <p:nvPr/>
        </p:nvSpPr>
        <p:spPr>
          <a:xfrm>
            <a:off x="0" y="6536175"/>
            <a:ext cx="12192000" cy="517200"/>
          </a:xfrm>
          <a:prstGeom prst="rect">
            <a:avLst/>
          </a:prstGeom>
          <a:solidFill>
            <a:srgbClr val="143348"/>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8" name="Google Shape;198;p21"/>
          <p:cNvPicPr preferRelativeResize="0"/>
          <p:nvPr/>
        </p:nvPicPr>
        <p:blipFill rotWithShape="1">
          <a:blip r:embed="rId5">
            <a:alphaModFix/>
          </a:blip>
          <a:srcRect b="0" l="0" r="0" t="0"/>
          <a:stretch/>
        </p:blipFill>
        <p:spPr>
          <a:xfrm>
            <a:off x="7909867" y="6562066"/>
            <a:ext cx="4366040" cy="46541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