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22"/>
  </p:notesMasterIdLst>
  <p:sldIdLst>
    <p:sldId id="256" r:id="rId2"/>
    <p:sldId id="272" r:id="rId3"/>
    <p:sldId id="278" r:id="rId4"/>
    <p:sldId id="273" r:id="rId5"/>
    <p:sldId id="260" r:id="rId6"/>
    <p:sldId id="261" r:id="rId7"/>
    <p:sldId id="262" r:id="rId8"/>
    <p:sldId id="263" r:id="rId9"/>
    <p:sldId id="264" r:id="rId10"/>
    <p:sldId id="277" r:id="rId11"/>
    <p:sldId id="275" r:id="rId12"/>
    <p:sldId id="276" r:id="rId13"/>
    <p:sldId id="265" r:id="rId14"/>
    <p:sldId id="266" r:id="rId15"/>
    <p:sldId id="267" r:id="rId16"/>
    <p:sldId id="268" r:id="rId17"/>
    <p:sldId id="269" r:id="rId18"/>
    <p:sldId id="279" r:id="rId19"/>
    <p:sldId id="270" r:id="rId20"/>
    <p:sldId id="271"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Century Gothic" panose="020B050202020202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BF07CE8-CB4F-496C-A32F-D26CA0FA9F64}">
  <a:tblStyle styleId="{1BF07CE8-CB4F-496C-A32F-D26CA0FA9F6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87"/>
  </p:normalViewPr>
  <p:slideViewPr>
    <p:cSldViewPr>
      <p:cViewPr varScale="1">
        <p:scale>
          <a:sx n="120" d="100"/>
          <a:sy n="120" d="100"/>
        </p:scale>
        <p:origin x="256"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978635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3078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0261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9115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5388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 name="Shape 2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7433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2884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1172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5FDD7-8690-4478-BCF0-741CDAE841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FEFE6F4-A2C6-44DD-9BFC-245CB56E6F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EAEE43C-3EE5-448E-84B6-A7DF3AC61445}"/>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118AB5F4-FE4F-44EA-8B0D-4D9C7917796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787592C-1696-4CE2-9F78-452A6C325BFC}"/>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CA" smtClean="0"/>
              <a:t>‹#›</a:t>
            </a:fld>
            <a:endParaRPr lang="en-CA"/>
          </a:p>
        </p:txBody>
      </p:sp>
    </p:spTree>
    <p:extLst>
      <p:ext uri="{BB962C8B-B14F-4D97-AF65-F5344CB8AC3E}">
        <p14:creationId xmlns:p14="http://schemas.microsoft.com/office/powerpoint/2010/main" val="2755007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753E2-CCCD-4717-A9A6-46EBD4CE61FF}"/>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D8421F7-639D-4C0F-9C01-C7B8D7162C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C210068-EEEF-4B1E-8EE8-CBA0529F7DBF}"/>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A7850CA2-03B3-4FA5-8136-1AE880DB27E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F2CF370-2C88-4569-8D3D-3B21859B0E51}"/>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CA" smtClean="0"/>
              <a:t>‹#›</a:t>
            </a:fld>
            <a:endParaRPr lang="en-CA"/>
          </a:p>
        </p:txBody>
      </p:sp>
    </p:spTree>
    <p:extLst>
      <p:ext uri="{BB962C8B-B14F-4D97-AF65-F5344CB8AC3E}">
        <p14:creationId xmlns:p14="http://schemas.microsoft.com/office/powerpoint/2010/main" val="2716384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B1F5B3-721E-473A-8CB9-C3473DA640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5F709FF-8B63-4148-BFA4-B7771AB96A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E5CFD73-2FB3-4B13-B971-F8AF27A5FA20}"/>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144B009E-AF84-40AB-87B3-BAC29A0DF22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D41A8DE-8428-4DC0-A0C7-4A16C8F563C3}"/>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CA" smtClean="0"/>
              <a:t>‹#›</a:t>
            </a:fld>
            <a:endParaRPr lang="en-CA"/>
          </a:p>
        </p:txBody>
      </p:sp>
    </p:spTree>
    <p:extLst>
      <p:ext uri="{BB962C8B-B14F-4D97-AF65-F5344CB8AC3E}">
        <p14:creationId xmlns:p14="http://schemas.microsoft.com/office/powerpoint/2010/main" val="3521392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C7639-0379-4688-81A1-6523FA4FAA6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1D11C5A-766B-4F7C-B995-D871DC1444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0F3774F-D873-4309-B2D8-9D180396E307}"/>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DE97F89C-E8E6-4DEC-8908-98776D50DAB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E2DA962-F239-455C-A280-F8DBD2FC6E24}"/>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CA" smtClean="0"/>
              <a:t>‹#›</a:t>
            </a:fld>
            <a:endParaRPr lang="en-CA"/>
          </a:p>
        </p:txBody>
      </p:sp>
    </p:spTree>
    <p:extLst>
      <p:ext uri="{BB962C8B-B14F-4D97-AF65-F5344CB8AC3E}">
        <p14:creationId xmlns:p14="http://schemas.microsoft.com/office/powerpoint/2010/main" val="240209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74C85-3A8B-4A67-A392-33E406D256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1B17618-9F3F-4ACA-B499-D370DA905B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F80300-96C1-418E-A266-1A2C60969F0C}"/>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6F15FF3C-AECA-4310-A13F-DACA135CB43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C1C0F9B-D66B-468B-A2F1-A130A206BF01}"/>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CA" smtClean="0"/>
              <a:t>‹#›</a:t>
            </a:fld>
            <a:endParaRPr lang="en-CA"/>
          </a:p>
        </p:txBody>
      </p:sp>
    </p:spTree>
    <p:extLst>
      <p:ext uri="{BB962C8B-B14F-4D97-AF65-F5344CB8AC3E}">
        <p14:creationId xmlns:p14="http://schemas.microsoft.com/office/powerpoint/2010/main" val="2026466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70684-E448-4E0B-8032-F1916F144F5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1332866-6041-486A-8C28-C169C5DD8A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6A5B6C5-E6EA-4568-B730-0EDBBDA149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5F61884-3BC2-4342-AC39-027C6D69E4BD}"/>
              </a:ext>
            </a:extLst>
          </p:cNvPr>
          <p:cNvSpPr>
            <a:spLocks noGrp="1"/>
          </p:cNvSpPr>
          <p:nvPr>
            <p:ph type="dt" sz="half" idx="10"/>
          </p:nvPr>
        </p:nvSpPr>
        <p:spPr/>
        <p:txBody>
          <a:bodyPr/>
          <a:lstStyle/>
          <a:p>
            <a:endParaRPr lang="en-CA"/>
          </a:p>
        </p:txBody>
      </p:sp>
      <p:sp>
        <p:nvSpPr>
          <p:cNvPr id="6" name="Footer Placeholder 5">
            <a:extLst>
              <a:ext uri="{FF2B5EF4-FFF2-40B4-BE49-F238E27FC236}">
                <a16:creationId xmlns:a16="http://schemas.microsoft.com/office/drawing/2014/main" id="{89D75CC5-95AD-4EAD-974F-2C1D258080E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DB9FD25-8D93-4866-A4D8-5E61B8BCC096}"/>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CA" smtClean="0"/>
              <a:t>‹#›</a:t>
            </a:fld>
            <a:endParaRPr lang="en-CA"/>
          </a:p>
        </p:txBody>
      </p:sp>
    </p:spTree>
    <p:extLst>
      <p:ext uri="{BB962C8B-B14F-4D97-AF65-F5344CB8AC3E}">
        <p14:creationId xmlns:p14="http://schemas.microsoft.com/office/powerpoint/2010/main" val="257692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C6F50-1E2A-4D70-B3F1-9600ED3354D6}"/>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C4FCEDD-2C8C-4C0C-A159-6055A3686F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9EBEAF-66F2-4E06-99BC-AF9CEC6F39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3057A31-D4AE-4DA7-BAD3-B9E7E79152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17A757-A429-493C-8B52-6272AF874E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1B1FE77-C1C0-40B1-B0EE-9DAF57FB3824}"/>
              </a:ext>
            </a:extLst>
          </p:cNvPr>
          <p:cNvSpPr>
            <a:spLocks noGrp="1"/>
          </p:cNvSpPr>
          <p:nvPr>
            <p:ph type="dt" sz="half" idx="10"/>
          </p:nvPr>
        </p:nvSpPr>
        <p:spPr/>
        <p:txBody>
          <a:bodyPr/>
          <a:lstStyle/>
          <a:p>
            <a:endParaRPr lang="en-CA"/>
          </a:p>
        </p:txBody>
      </p:sp>
      <p:sp>
        <p:nvSpPr>
          <p:cNvPr id="8" name="Footer Placeholder 7">
            <a:extLst>
              <a:ext uri="{FF2B5EF4-FFF2-40B4-BE49-F238E27FC236}">
                <a16:creationId xmlns:a16="http://schemas.microsoft.com/office/drawing/2014/main" id="{F6F52F1A-1541-494E-8F57-674EF8981D25}"/>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42AEADBC-21AE-428F-872F-D6772416C539}"/>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CA" smtClean="0"/>
              <a:t>‹#›</a:t>
            </a:fld>
            <a:endParaRPr lang="en-CA"/>
          </a:p>
        </p:txBody>
      </p:sp>
    </p:spTree>
    <p:extLst>
      <p:ext uri="{BB962C8B-B14F-4D97-AF65-F5344CB8AC3E}">
        <p14:creationId xmlns:p14="http://schemas.microsoft.com/office/powerpoint/2010/main" val="580802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51D02-414D-435B-9727-CB6075743EB6}"/>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882A1A6-8DC7-41B7-BABC-8B2F434FE2EA}"/>
              </a:ext>
            </a:extLst>
          </p:cNvPr>
          <p:cNvSpPr>
            <a:spLocks noGrp="1"/>
          </p:cNvSpPr>
          <p:nvPr>
            <p:ph type="dt" sz="half" idx="10"/>
          </p:nvPr>
        </p:nvSpPr>
        <p:spPr/>
        <p:txBody>
          <a:bodyPr/>
          <a:lstStyle/>
          <a:p>
            <a:endParaRPr lang="en-CA"/>
          </a:p>
        </p:txBody>
      </p:sp>
      <p:sp>
        <p:nvSpPr>
          <p:cNvPr id="4" name="Footer Placeholder 3">
            <a:extLst>
              <a:ext uri="{FF2B5EF4-FFF2-40B4-BE49-F238E27FC236}">
                <a16:creationId xmlns:a16="http://schemas.microsoft.com/office/drawing/2014/main" id="{D4F7F146-B224-4F52-883D-71D38A7AFE48}"/>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7E5D46E9-5EBB-4FE4-BB6A-7C357C185CDB}"/>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CA" smtClean="0"/>
              <a:t>‹#›</a:t>
            </a:fld>
            <a:endParaRPr lang="en-CA"/>
          </a:p>
        </p:txBody>
      </p:sp>
    </p:spTree>
    <p:extLst>
      <p:ext uri="{BB962C8B-B14F-4D97-AF65-F5344CB8AC3E}">
        <p14:creationId xmlns:p14="http://schemas.microsoft.com/office/powerpoint/2010/main" val="1794217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EE728F-20BF-47B0-A90C-BAF1173BFA4C}"/>
              </a:ext>
            </a:extLst>
          </p:cNvPr>
          <p:cNvSpPr>
            <a:spLocks noGrp="1"/>
          </p:cNvSpPr>
          <p:nvPr>
            <p:ph type="dt" sz="half" idx="10"/>
          </p:nvPr>
        </p:nvSpPr>
        <p:spPr/>
        <p:txBody>
          <a:bodyPr/>
          <a:lstStyle/>
          <a:p>
            <a:endParaRPr lang="en-CA"/>
          </a:p>
        </p:txBody>
      </p:sp>
      <p:sp>
        <p:nvSpPr>
          <p:cNvPr id="3" name="Footer Placeholder 2">
            <a:extLst>
              <a:ext uri="{FF2B5EF4-FFF2-40B4-BE49-F238E27FC236}">
                <a16:creationId xmlns:a16="http://schemas.microsoft.com/office/drawing/2014/main" id="{AEB4D9A6-3A11-494D-93F0-5021E957CC7F}"/>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4AE3B68-4FF9-4B5E-A8FF-8EBE9DCC2692}"/>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CA" smtClean="0"/>
              <a:t>‹#›</a:t>
            </a:fld>
            <a:endParaRPr lang="en-CA"/>
          </a:p>
        </p:txBody>
      </p:sp>
    </p:spTree>
    <p:extLst>
      <p:ext uri="{BB962C8B-B14F-4D97-AF65-F5344CB8AC3E}">
        <p14:creationId xmlns:p14="http://schemas.microsoft.com/office/powerpoint/2010/main" val="1696517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5549B-0C23-43B2-8783-02B2DE2BB6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66CC4BD6-93FF-4307-BA84-7C947082AF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BEFAFF3-FD40-480F-977D-AFC33C728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C97DB2-90AE-4569-BC19-39A5A6C1D896}"/>
              </a:ext>
            </a:extLst>
          </p:cNvPr>
          <p:cNvSpPr>
            <a:spLocks noGrp="1"/>
          </p:cNvSpPr>
          <p:nvPr>
            <p:ph type="dt" sz="half" idx="10"/>
          </p:nvPr>
        </p:nvSpPr>
        <p:spPr/>
        <p:txBody>
          <a:bodyPr/>
          <a:lstStyle/>
          <a:p>
            <a:endParaRPr lang="en-CA"/>
          </a:p>
        </p:txBody>
      </p:sp>
      <p:sp>
        <p:nvSpPr>
          <p:cNvPr id="6" name="Footer Placeholder 5">
            <a:extLst>
              <a:ext uri="{FF2B5EF4-FFF2-40B4-BE49-F238E27FC236}">
                <a16:creationId xmlns:a16="http://schemas.microsoft.com/office/drawing/2014/main" id="{6FDE11A9-1A2F-48A8-BE3D-16AB2281FB2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AD72EE0-2F89-475A-BBD6-CA44AEA3AF75}"/>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CA" smtClean="0"/>
              <a:t>‹#›</a:t>
            </a:fld>
            <a:endParaRPr lang="en-CA"/>
          </a:p>
        </p:txBody>
      </p:sp>
    </p:spTree>
    <p:extLst>
      <p:ext uri="{BB962C8B-B14F-4D97-AF65-F5344CB8AC3E}">
        <p14:creationId xmlns:p14="http://schemas.microsoft.com/office/powerpoint/2010/main" val="1077137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DC419-C721-419E-B8E4-368BA14ECB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AA8ABC5-D4DF-4757-92AE-BD205CC54C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5A06B0B8-709C-43BD-9AE1-9D581093EF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48183B-3204-4F03-9FDB-0B836D3B5FCA}"/>
              </a:ext>
            </a:extLst>
          </p:cNvPr>
          <p:cNvSpPr>
            <a:spLocks noGrp="1"/>
          </p:cNvSpPr>
          <p:nvPr>
            <p:ph type="dt" sz="half" idx="10"/>
          </p:nvPr>
        </p:nvSpPr>
        <p:spPr/>
        <p:txBody>
          <a:bodyPr/>
          <a:lstStyle/>
          <a:p>
            <a:endParaRPr lang="en-CA"/>
          </a:p>
        </p:txBody>
      </p:sp>
      <p:sp>
        <p:nvSpPr>
          <p:cNvPr id="6" name="Footer Placeholder 5">
            <a:extLst>
              <a:ext uri="{FF2B5EF4-FFF2-40B4-BE49-F238E27FC236}">
                <a16:creationId xmlns:a16="http://schemas.microsoft.com/office/drawing/2014/main" id="{D4CDCFCC-ABA9-4ABB-91FB-7628C52021B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E72D016-15FE-4D02-8AF1-12A2D1019046}"/>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CA" smtClean="0"/>
              <a:t>‹#›</a:t>
            </a:fld>
            <a:endParaRPr lang="en-CA"/>
          </a:p>
        </p:txBody>
      </p:sp>
    </p:spTree>
    <p:extLst>
      <p:ext uri="{BB962C8B-B14F-4D97-AF65-F5344CB8AC3E}">
        <p14:creationId xmlns:p14="http://schemas.microsoft.com/office/powerpoint/2010/main" val="287513496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4383A3-398C-4D03-A525-284CA0E76D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BBB85A7-3C17-41C1-B74C-F41D6DEECA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C23642E-21D9-4C5F-B963-6B574733AC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a:extLst>
              <a:ext uri="{FF2B5EF4-FFF2-40B4-BE49-F238E27FC236}">
                <a16:creationId xmlns:a16="http://schemas.microsoft.com/office/drawing/2014/main" id="{A74B1BD2-6173-4F55-8661-FA913A56F4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B9D4D3EF-B2C2-4326-9A89-DD88421717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spcBef>
                <a:spcPts val="0"/>
              </a:spcBef>
              <a:spcAft>
                <a:spcPts val="0"/>
              </a:spcAft>
              <a:buNone/>
            </a:pPr>
            <a:fld id="{00000000-1234-1234-1234-123412341234}" type="slidenum">
              <a:rPr lang="en-CA" smtClean="0"/>
              <a:t>‹#›</a:t>
            </a:fld>
            <a:endParaRPr lang="en-CA"/>
          </a:p>
        </p:txBody>
      </p:sp>
    </p:spTree>
    <p:extLst>
      <p:ext uri="{BB962C8B-B14F-4D97-AF65-F5344CB8AC3E}">
        <p14:creationId xmlns:p14="http://schemas.microsoft.com/office/powerpoint/2010/main" val="349239669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forms.office.com/Pages/ResponsePage.aspx?id=-FkTMxhLCkyoP1WwZmSMLzlFXnxtURRHn7EXC_bgTixUNDVEWEgxVjZVMlgzU0JHNks5VlFOVU1FTS4u" TargetMode="External"/><Relationship Id="rId4" Type="http://schemas.openxmlformats.org/officeDocument/2006/relationships/hyperlink" Target="mailto:umpireinchief@baseballburlington.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president@baseballburlington.com" TargetMode="External"/><Relationship Id="rId5" Type="http://schemas.openxmlformats.org/officeDocument/2006/relationships/hyperlink" Target="mailto:Senior-Umpires@baseballburlington.com" TargetMode="External"/><Relationship Id="rId4" Type="http://schemas.openxmlformats.org/officeDocument/2006/relationships/hyperlink" Target="mailto:umpireinchief@baseballburlington.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www.playoba.ca/"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8"/>
        <p:cNvGrpSpPr/>
        <p:nvPr/>
      </p:nvGrpSpPr>
      <p:grpSpPr>
        <a:xfrm>
          <a:off x="0" y="0"/>
          <a:ext cx="0" cy="0"/>
          <a:chOff x="0" y="0"/>
          <a:chExt cx="0" cy="0"/>
        </a:xfrm>
      </p:grpSpPr>
      <p:sp>
        <p:nvSpPr>
          <p:cNvPr id="81" name="Rectangle 8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Shape 139"/>
          <p:cNvSpPr txBox="1">
            <a:spLocks noGrp="1"/>
          </p:cNvSpPr>
          <p:nvPr>
            <p:ph type="ctrTitle"/>
          </p:nvPr>
        </p:nvSpPr>
        <p:spPr>
          <a:xfrm>
            <a:off x="674237" y="914400"/>
            <a:ext cx="3657600" cy="2887579"/>
          </a:xfrm>
          <a:prstGeom prst="rect">
            <a:avLst/>
          </a:prstGeom>
        </p:spPr>
        <p:txBody>
          <a:bodyPr spcFirstLastPara="1" lIns="91425" tIns="45700" rIns="91425" bIns="45700" anchorCtr="0">
            <a:normAutofit/>
          </a:bodyPr>
          <a:lstStyle/>
          <a:p>
            <a:pPr marL="0" marR="0" lvl="0" indent="0" rtl="0">
              <a:spcBef>
                <a:spcPts val="0"/>
              </a:spcBef>
              <a:spcAft>
                <a:spcPts val="0"/>
              </a:spcAft>
              <a:buClr>
                <a:schemeClr val="dk1"/>
              </a:buClr>
              <a:buSzPts val="4800"/>
              <a:buFont typeface="Century Gothic"/>
              <a:buNone/>
            </a:pPr>
            <a:r>
              <a:rPr lang="en-CA" sz="4800" b="0" i="0" u="none" strike="noStrike" cap="none" dirty="0">
                <a:solidFill>
                  <a:srgbClr val="FFFFFF"/>
                </a:solidFill>
                <a:latin typeface="Century Gothic"/>
                <a:ea typeface="Century Gothic"/>
                <a:cs typeface="Century Gothic"/>
                <a:sym typeface="Century Gothic"/>
              </a:rPr>
              <a:t>WELCOME UMPIRES!</a:t>
            </a:r>
            <a:endParaRPr lang="en-CA" sz="4800" dirty="0">
              <a:solidFill>
                <a:srgbClr val="FFFFFF"/>
              </a:solidFill>
            </a:endParaRPr>
          </a:p>
        </p:txBody>
      </p:sp>
      <p:sp>
        <p:nvSpPr>
          <p:cNvPr id="140" name="Shape 140"/>
          <p:cNvSpPr txBox="1">
            <a:spLocks noGrp="1"/>
          </p:cNvSpPr>
          <p:nvPr>
            <p:ph type="subTitle" idx="1"/>
          </p:nvPr>
        </p:nvSpPr>
        <p:spPr>
          <a:xfrm>
            <a:off x="674237" y="4170501"/>
            <a:ext cx="3657600" cy="1525597"/>
          </a:xfrm>
          <a:prstGeom prst="rect">
            <a:avLst/>
          </a:prstGeom>
        </p:spPr>
        <p:txBody>
          <a:bodyPr spcFirstLastPara="1" lIns="91425" tIns="45700" rIns="91425" bIns="45700" anchorCtr="0">
            <a:normAutofit/>
          </a:bodyPr>
          <a:lstStyle/>
          <a:p>
            <a:pPr marL="0" marR="0" lvl="0" indent="0" rtl="0">
              <a:spcBef>
                <a:spcPts val="0"/>
              </a:spcBef>
              <a:spcAft>
                <a:spcPts val="0"/>
              </a:spcAft>
              <a:buClr>
                <a:schemeClr val="lt1"/>
              </a:buClr>
              <a:buSzPts val="1920"/>
              <a:buFont typeface="Noto Sans Symbols"/>
              <a:buNone/>
            </a:pPr>
            <a:r>
              <a:rPr lang="en-US" sz="2000" b="0" i="0" u="none" strike="noStrike" cap="none" dirty="0">
                <a:solidFill>
                  <a:srgbClr val="FFFFFF"/>
                </a:solidFill>
                <a:latin typeface="Century Gothic" panose="020B0502020202020204" pitchFamily="34" charset="0"/>
                <a:ea typeface="Century Gothic"/>
                <a:cs typeface="Century Gothic"/>
                <a:sym typeface="Century Gothic"/>
              </a:rPr>
              <a:t>April 16</a:t>
            </a:r>
            <a:r>
              <a:rPr lang="en-US" sz="2000" b="0" i="0" u="none" strike="noStrike" cap="none" baseline="30000" dirty="0">
                <a:solidFill>
                  <a:srgbClr val="FFFFFF"/>
                </a:solidFill>
                <a:latin typeface="Century Gothic" panose="020B0502020202020204" pitchFamily="34" charset="0"/>
                <a:ea typeface="Century Gothic"/>
                <a:cs typeface="Century Gothic"/>
                <a:sym typeface="Century Gothic"/>
              </a:rPr>
              <a:t>th</a:t>
            </a:r>
            <a:r>
              <a:rPr lang="en-US" sz="2000" dirty="0">
                <a:solidFill>
                  <a:srgbClr val="FFFFFF"/>
                </a:solidFill>
                <a:latin typeface="Century Gothic" panose="020B0502020202020204" pitchFamily="34" charset="0"/>
              </a:rPr>
              <a:t> and May 06</a:t>
            </a:r>
            <a:r>
              <a:rPr lang="en-US" sz="2000" baseline="30000" dirty="0">
                <a:solidFill>
                  <a:srgbClr val="FFFFFF"/>
                </a:solidFill>
                <a:latin typeface="Century Gothic" panose="020B0502020202020204" pitchFamily="34" charset="0"/>
              </a:rPr>
              <a:t>th</a:t>
            </a:r>
            <a:r>
              <a:rPr lang="en-US" sz="2000" baseline="30000" dirty="0">
                <a:solidFill>
                  <a:srgbClr val="FFFFFF"/>
                </a:solidFill>
                <a:latin typeface="Century Gothic" panose="020B0502020202020204" pitchFamily="34" charset="0"/>
                <a:sym typeface="Century Gothic"/>
              </a:rPr>
              <a:t> </a:t>
            </a:r>
            <a:r>
              <a:rPr lang="en-US" sz="2000" b="0" i="0" u="none" strike="noStrike" cap="none" dirty="0">
                <a:solidFill>
                  <a:srgbClr val="FFFFFF"/>
                </a:solidFill>
                <a:latin typeface="Century Gothic" panose="020B0502020202020204" pitchFamily="34" charset="0"/>
                <a:ea typeface="Century Gothic"/>
                <a:cs typeface="Century Gothic"/>
                <a:sym typeface="Century Gothic"/>
              </a:rPr>
              <a:t>, </a:t>
            </a:r>
            <a:r>
              <a:rPr lang="en-US" sz="2000" dirty="0">
                <a:solidFill>
                  <a:srgbClr val="FFFFFF"/>
                </a:solidFill>
                <a:latin typeface="Century Gothic" panose="020B0502020202020204" pitchFamily="34" charset="0"/>
                <a:ea typeface="Century Gothic"/>
                <a:cs typeface="Century Gothic"/>
                <a:sym typeface="Century Gothic"/>
              </a:rPr>
              <a:t>20</a:t>
            </a:r>
            <a:r>
              <a:rPr lang="en-US" sz="2000" b="0" i="0" u="none" strike="noStrike" cap="none" dirty="0">
                <a:solidFill>
                  <a:srgbClr val="FFFFFF"/>
                </a:solidFill>
                <a:latin typeface="Century Gothic" panose="020B0502020202020204" pitchFamily="34" charset="0"/>
                <a:ea typeface="Century Gothic"/>
                <a:cs typeface="Century Gothic"/>
                <a:sym typeface="Century Gothic"/>
              </a:rPr>
              <a:t>23 </a:t>
            </a:r>
            <a:endParaRPr lang="en-US" sz="2000" dirty="0">
              <a:solidFill>
                <a:srgbClr val="FFFFFF"/>
              </a:solidFill>
              <a:latin typeface="Century Gothic" panose="020B0502020202020204" pitchFamily="34" charset="0"/>
            </a:endParaRPr>
          </a:p>
          <a:p>
            <a:pPr marL="0" marR="0" lvl="0" indent="0" rtl="0">
              <a:spcBef>
                <a:spcPts val="1080"/>
              </a:spcBef>
              <a:spcAft>
                <a:spcPts val="0"/>
              </a:spcAft>
              <a:buClr>
                <a:schemeClr val="lt1"/>
              </a:buClr>
              <a:buSzPts val="1920"/>
              <a:buFont typeface="Noto Sans Symbols"/>
              <a:buNone/>
            </a:pPr>
            <a:r>
              <a:rPr lang="en-US" sz="2000" b="0" i="0" u="none" strike="noStrike" cap="none" dirty="0">
                <a:solidFill>
                  <a:srgbClr val="FFFFFF"/>
                </a:solidFill>
                <a:latin typeface="Century Gothic" panose="020B0502020202020204" pitchFamily="34" charset="0"/>
                <a:ea typeface="Century Gothic"/>
                <a:cs typeface="Century Gothic"/>
                <a:sym typeface="Century Gothic"/>
              </a:rPr>
              <a:t>BOMBA Level 1 and 2 Umpire Clinics </a:t>
            </a:r>
            <a:endParaRPr lang="en-US" sz="2000" dirty="0">
              <a:solidFill>
                <a:srgbClr val="FFFFFF"/>
              </a:solidFill>
              <a:latin typeface="Century Gothic" panose="020B0502020202020204" pitchFamily="34" charset="0"/>
            </a:endParaRPr>
          </a:p>
        </p:txBody>
      </p:sp>
      <p:cxnSp>
        <p:nvCxnSpPr>
          <p:cNvPr id="83" name="Straight Connector 8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descr="A close up of a sign&#10;&#10;Description generated with high confidence">
            <a:extLst>
              <a:ext uri="{FF2B5EF4-FFF2-40B4-BE49-F238E27FC236}">
                <a16:creationId xmlns:a16="http://schemas.microsoft.com/office/drawing/2014/main" id="{49887025-5FBD-4D1E-93F0-33A2BC816D3B}"/>
              </a:ext>
            </a:extLst>
          </p:cNvPr>
          <p:cNvPicPr/>
          <p:nvPr/>
        </p:nvPicPr>
        <p:blipFill>
          <a:blip r:embed="rId3">
            <a:extLst>
              <a:ext uri="{28A0092B-C50C-407E-A947-70E740481C1C}">
                <a14:useLocalDpi xmlns:a14="http://schemas.microsoft.com/office/drawing/2010/main" val="0"/>
              </a:ext>
            </a:extLst>
          </a:blip>
          <a:stretch>
            <a:fillRect/>
          </a:stretch>
        </p:blipFill>
        <p:spPr>
          <a:xfrm>
            <a:off x="5153822" y="1368604"/>
            <a:ext cx="6553545" cy="412873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1"/>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96">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2" name="Shape 152"/>
          <p:cNvSpPr txBox="1">
            <a:spLocks noGrp="1"/>
          </p:cNvSpPr>
          <p:nvPr>
            <p:ph type="title"/>
          </p:nvPr>
        </p:nvSpPr>
        <p:spPr>
          <a:xfrm>
            <a:off x="640079" y="2053641"/>
            <a:ext cx="3669161" cy="2760098"/>
          </a:xfrm>
          <a:prstGeom prst="rect">
            <a:avLst/>
          </a:prstGeom>
        </p:spPr>
        <p:txBody>
          <a:bodyPr spcFirstLastPara="1" lIns="91425" tIns="45700" rIns="91425" bIns="45700" anchorCtr="0">
            <a:normAutofit/>
          </a:bodyPr>
          <a:lstStyle/>
          <a:p>
            <a:pPr marL="0" marR="0" lvl="0" indent="0" rtl="0">
              <a:spcBef>
                <a:spcPts val="0"/>
              </a:spcBef>
              <a:spcAft>
                <a:spcPts val="0"/>
              </a:spcAft>
              <a:buClr>
                <a:schemeClr val="dk1"/>
              </a:buClr>
              <a:buSzPts val="3600"/>
              <a:buFont typeface="Century Gothic"/>
              <a:buNone/>
            </a:pPr>
            <a:r>
              <a:rPr lang="en-CA" sz="3400" dirty="0">
                <a:solidFill>
                  <a:srgbClr val="FFFFFF"/>
                </a:solidFill>
                <a:latin typeface="Century Gothic" panose="020B0502020202020204" pitchFamily="34" charset="0"/>
                <a:sym typeface="Century Gothic"/>
              </a:rPr>
              <a:t>UMPIRE</a:t>
            </a:r>
            <a:br>
              <a:rPr lang="en-CA" sz="3400" dirty="0">
                <a:solidFill>
                  <a:srgbClr val="FFFFFF"/>
                </a:solidFill>
                <a:latin typeface="Century Gothic" panose="020B0502020202020204" pitchFamily="34" charset="0"/>
                <a:sym typeface="Century Gothic"/>
              </a:rPr>
            </a:br>
            <a:r>
              <a:rPr lang="en-CA" sz="3400" dirty="0">
                <a:solidFill>
                  <a:srgbClr val="FFFFFF"/>
                </a:solidFill>
                <a:latin typeface="Century Gothic" panose="020B0502020202020204" pitchFamily="34" charset="0"/>
                <a:sym typeface="Century Gothic"/>
              </a:rPr>
              <a:t>EXPECTATIONS</a:t>
            </a:r>
            <a:endParaRPr lang="en-CA" sz="3400" dirty="0">
              <a:solidFill>
                <a:srgbClr val="FFFFFF"/>
              </a:solidFill>
              <a:latin typeface="Century Gothic" panose="020B0502020202020204" pitchFamily="34" charset="0"/>
            </a:endParaRPr>
          </a:p>
        </p:txBody>
      </p:sp>
      <p:sp>
        <p:nvSpPr>
          <p:cNvPr id="2" name="Content Placeholder 1">
            <a:extLst>
              <a:ext uri="{FF2B5EF4-FFF2-40B4-BE49-F238E27FC236}">
                <a16:creationId xmlns:a16="http://schemas.microsoft.com/office/drawing/2014/main" id="{D2E806A5-5363-430F-A621-C8B669D3C270}"/>
              </a:ext>
            </a:extLst>
          </p:cNvPr>
          <p:cNvSpPr>
            <a:spLocks noGrp="1"/>
          </p:cNvSpPr>
          <p:nvPr>
            <p:ph idx="1"/>
          </p:nvPr>
        </p:nvSpPr>
        <p:spPr>
          <a:xfrm>
            <a:off x="6109891" y="548680"/>
            <a:ext cx="5442030" cy="6048671"/>
          </a:xfrm>
        </p:spPr>
        <p:txBody>
          <a:bodyPr anchor="ctr">
            <a:normAutofit/>
          </a:bodyPr>
          <a:lstStyle/>
          <a:p>
            <a:pPr marL="0" lvl="0" indent="0">
              <a:spcBef>
                <a:spcPts val="0"/>
              </a:spcBef>
              <a:spcAft>
                <a:spcPts val="600"/>
              </a:spcAft>
              <a:buNone/>
            </a:pPr>
            <a:r>
              <a:rPr lang="en-US" sz="1700" b="1" dirty="0">
                <a:solidFill>
                  <a:srgbClr val="000000"/>
                </a:solidFill>
                <a:latin typeface="Century Gothic" panose="020B0502020202020204" pitchFamily="34" charset="0"/>
                <a:ea typeface="Century Gothic"/>
                <a:cs typeface="Century Gothic"/>
                <a:sym typeface="Century Gothic"/>
              </a:rPr>
              <a:t>Arrive On Time -15 Min Minimum, 5 Min On Field </a:t>
            </a:r>
          </a:p>
          <a:p>
            <a:pPr marL="0" lvl="0" indent="0">
              <a:spcBef>
                <a:spcPts val="0"/>
              </a:spcBef>
              <a:spcAft>
                <a:spcPts val="600"/>
              </a:spcAft>
              <a:buNone/>
            </a:pPr>
            <a:endParaRPr lang="en-US" sz="1700" b="1" dirty="0">
              <a:solidFill>
                <a:srgbClr val="000000"/>
              </a:solidFill>
              <a:latin typeface="Century Gothic" panose="020B0502020202020204" pitchFamily="34" charset="0"/>
              <a:sym typeface="Century Gothic"/>
            </a:endParaRPr>
          </a:p>
          <a:p>
            <a:pPr marL="0" lvl="0" indent="0">
              <a:spcBef>
                <a:spcPts val="0"/>
              </a:spcBef>
              <a:spcAft>
                <a:spcPts val="600"/>
              </a:spcAft>
              <a:buNone/>
            </a:pPr>
            <a:r>
              <a:rPr lang="en-CA" sz="1700" b="1" dirty="0">
                <a:solidFill>
                  <a:srgbClr val="000000"/>
                </a:solidFill>
                <a:latin typeface="Century Gothic" panose="020B0502020202020204" pitchFamily="34" charset="0"/>
                <a:sym typeface="Century Gothic"/>
              </a:rPr>
              <a:t>Be Professional</a:t>
            </a:r>
          </a:p>
          <a:p>
            <a:pPr marL="0" lvl="0" indent="0">
              <a:spcBef>
                <a:spcPts val="0"/>
              </a:spcBef>
              <a:spcAft>
                <a:spcPts val="600"/>
              </a:spcAft>
              <a:buNone/>
            </a:pPr>
            <a:endParaRPr lang="en-CA" sz="1700" b="1" dirty="0">
              <a:solidFill>
                <a:srgbClr val="000000"/>
              </a:solidFill>
              <a:latin typeface="Century Gothic" panose="020B0502020202020204" pitchFamily="34" charset="0"/>
              <a:sym typeface="Century Gothic"/>
            </a:endParaRPr>
          </a:p>
          <a:p>
            <a:pPr marL="0" lvl="0" indent="0">
              <a:spcBef>
                <a:spcPts val="0"/>
              </a:spcBef>
              <a:spcAft>
                <a:spcPts val="600"/>
              </a:spcAft>
              <a:buNone/>
            </a:pPr>
            <a:r>
              <a:rPr lang="en-CA" sz="1700" b="1" dirty="0">
                <a:solidFill>
                  <a:srgbClr val="000000"/>
                </a:solidFill>
                <a:latin typeface="Century Gothic" panose="020B0502020202020204" pitchFamily="34" charset="0"/>
                <a:sym typeface="Century Gothic"/>
              </a:rPr>
              <a:t>Be Loud</a:t>
            </a:r>
          </a:p>
          <a:p>
            <a:pPr marL="0" lvl="0" indent="0">
              <a:spcBef>
                <a:spcPts val="0"/>
              </a:spcBef>
              <a:spcAft>
                <a:spcPts val="600"/>
              </a:spcAft>
              <a:buNone/>
            </a:pPr>
            <a:endParaRPr lang="en-CA" sz="1700" b="1" dirty="0">
              <a:solidFill>
                <a:srgbClr val="000000"/>
              </a:solidFill>
              <a:latin typeface="Century Gothic" panose="020B0502020202020204" pitchFamily="34" charset="0"/>
              <a:sym typeface="Century Gothic"/>
            </a:endParaRPr>
          </a:p>
          <a:p>
            <a:pPr marL="0" lvl="0" indent="0">
              <a:spcBef>
                <a:spcPts val="0"/>
              </a:spcBef>
              <a:spcAft>
                <a:spcPts val="600"/>
              </a:spcAft>
              <a:buNone/>
            </a:pPr>
            <a:r>
              <a:rPr lang="en-CA" sz="1700" b="1" dirty="0">
                <a:solidFill>
                  <a:srgbClr val="000000"/>
                </a:solidFill>
                <a:latin typeface="Century Gothic" panose="020B0502020202020204" pitchFamily="34" charset="0"/>
                <a:sym typeface="Century Gothic"/>
              </a:rPr>
              <a:t>Be Decisive</a:t>
            </a:r>
          </a:p>
          <a:p>
            <a:pPr marL="0" lvl="0" indent="0">
              <a:spcBef>
                <a:spcPts val="0"/>
              </a:spcBef>
              <a:spcAft>
                <a:spcPts val="600"/>
              </a:spcAft>
              <a:buNone/>
            </a:pPr>
            <a:endParaRPr lang="en-CA" sz="1700" b="1" dirty="0">
              <a:solidFill>
                <a:srgbClr val="000000"/>
              </a:solidFill>
              <a:latin typeface="Century Gothic" panose="020B0502020202020204" pitchFamily="34" charset="0"/>
              <a:sym typeface="Century Gothic"/>
            </a:endParaRPr>
          </a:p>
          <a:p>
            <a:pPr marL="0" lvl="0" indent="0">
              <a:spcBef>
                <a:spcPts val="0"/>
              </a:spcBef>
              <a:spcAft>
                <a:spcPts val="600"/>
              </a:spcAft>
              <a:buNone/>
            </a:pPr>
            <a:r>
              <a:rPr lang="en-CA" sz="1700" b="1" dirty="0">
                <a:solidFill>
                  <a:srgbClr val="000000"/>
                </a:solidFill>
                <a:latin typeface="Century Gothic" panose="020B0502020202020204" pitchFamily="34" charset="0"/>
                <a:sym typeface="Century Gothic"/>
              </a:rPr>
              <a:t>Know the Rules</a:t>
            </a:r>
          </a:p>
          <a:p>
            <a:pPr marL="0" lvl="0" indent="0">
              <a:spcBef>
                <a:spcPts val="0"/>
              </a:spcBef>
              <a:spcAft>
                <a:spcPts val="600"/>
              </a:spcAft>
              <a:buNone/>
            </a:pPr>
            <a:endParaRPr lang="en-CA" sz="1700" b="1" dirty="0">
              <a:solidFill>
                <a:srgbClr val="000000"/>
              </a:solidFill>
              <a:latin typeface="Century Gothic" panose="020B0502020202020204" pitchFamily="34" charset="0"/>
              <a:sym typeface="Century Gothic"/>
            </a:endParaRPr>
          </a:p>
          <a:p>
            <a:pPr marL="0" lvl="0" indent="0">
              <a:spcBef>
                <a:spcPts val="0"/>
              </a:spcBef>
              <a:spcAft>
                <a:spcPts val="600"/>
              </a:spcAft>
              <a:buNone/>
            </a:pPr>
            <a:r>
              <a:rPr lang="en-CA" sz="1700" b="1" dirty="0">
                <a:solidFill>
                  <a:srgbClr val="000000"/>
                </a:solidFill>
                <a:latin typeface="Century Gothic" panose="020B0502020202020204" pitchFamily="34" charset="0"/>
                <a:sym typeface="Century Gothic"/>
              </a:rPr>
              <a:t>Do Not Accept Inappropriate Behaviour</a:t>
            </a:r>
          </a:p>
          <a:p>
            <a:pPr marL="0" lvl="0" indent="0">
              <a:spcBef>
                <a:spcPts val="0"/>
              </a:spcBef>
              <a:spcAft>
                <a:spcPts val="600"/>
              </a:spcAft>
              <a:buNone/>
            </a:pPr>
            <a:endParaRPr lang="en-CA" sz="1700" b="1" dirty="0">
              <a:solidFill>
                <a:srgbClr val="000000"/>
              </a:solidFill>
              <a:latin typeface="Century Gothic" panose="020B0502020202020204" pitchFamily="34" charset="0"/>
              <a:sym typeface="Century Gothic"/>
            </a:endParaRPr>
          </a:p>
          <a:p>
            <a:pPr marL="0" lvl="0" indent="0">
              <a:spcBef>
                <a:spcPts val="0"/>
              </a:spcBef>
              <a:spcAft>
                <a:spcPts val="600"/>
              </a:spcAft>
              <a:buNone/>
            </a:pPr>
            <a:r>
              <a:rPr lang="en-CA" sz="1700" b="1" dirty="0">
                <a:solidFill>
                  <a:srgbClr val="000000"/>
                </a:solidFill>
                <a:latin typeface="Century Gothic" panose="020B0502020202020204" pitchFamily="34" charset="0"/>
                <a:sym typeface="Century Gothic"/>
              </a:rPr>
              <a:t>Answer Reasonable Questions</a:t>
            </a:r>
          </a:p>
          <a:p>
            <a:pPr marL="0" lvl="0" indent="0">
              <a:spcBef>
                <a:spcPts val="0"/>
              </a:spcBef>
              <a:spcAft>
                <a:spcPts val="600"/>
              </a:spcAft>
              <a:buNone/>
            </a:pPr>
            <a:endParaRPr lang="en-CA" sz="1700" b="1" dirty="0">
              <a:solidFill>
                <a:srgbClr val="000000"/>
              </a:solidFill>
              <a:latin typeface="Century Gothic" panose="020B0502020202020204" pitchFamily="34" charset="0"/>
              <a:sym typeface="Century Gothic"/>
            </a:endParaRPr>
          </a:p>
          <a:p>
            <a:pPr marL="0" lvl="0" indent="0">
              <a:spcBef>
                <a:spcPts val="0"/>
              </a:spcBef>
              <a:spcAft>
                <a:spcPts val="600"/>
              </a:spcAft>
              <a:buNone/>
            </a:pPr>
            <a:r>
              <a:rPr lang="en-CA" sz="1700" b="1" dirty="0">
                <a:solidFill>
                  <a:srgbClr val="000000"/>
                </a:solidFill>
                <a:latin typeface="Century Gothic" panose="020B0502020202020204" pitchFamily="34" charset="0"/>
                <a:sym typeface="Century Gothic"/>
              </a:rPr>
              <a:t>Work As a Team with Your Partner </a:t>
            </a:r>
          </a:p>
          <a:p>
            <a:pPr marL="0" lvl="0" indent="0">
              <a:spcBef>
                <a:spcPts val="0"/>
              </a:spcBef>
              <a:spcAft>
                <a:spcPts val="600"/>
              </a:spcAft>
              <a:buNone/>
            </a:pPr>
            <a:endParaRPr lang="en-CA" sz="1700" b="1" dirty="0">
              <a:solidFill>
                <a:srgbClr val="000000"/>
              </a:solidFill>
              <a:latin typeface="Century Gothic" panose="020B0502020202020204" pitchFamily="34" charset="0"/>
              <a:sym typeface="Century Gothic"/>
            </a:endParaRPr>
          </a:p>
          <a:p>
            <a:pPr marL="0" lvl="0" indent="0">
              <a:spcBef>
                <a:spcPts val="0"/>
              </a:spcBef>
              <a:spcAft>
                <a:spcPts val="600"/>
              </a:spcAft>
              <a:buNone/>
            </a:pPr>
            <a:r>
              <a:rPr lang="en-CA" sz="1700" b="1" dirty="0">
                <a:solidFill>
                  <a:srgbClr val="000000"/>
                </a:solidFill>
                <a:latin typeface="Century Gothic" panose="020B0502020202020204" pitchFamily="34" charset="0"/>
                <a:sym typeface="Century Gothic"/>
              </a:rPr>
              <a:t>Do Your Best, Ask Questions</a:t>
            </a:r>
          </a:p>
          <a:p>
            <a:pPr marL="0" lvl="0" indent="0">
              <a:spcBef>
                <a:spcPts val="0"/>
              </a:spcBef>
              <a:spcAft>
                <a:spcPts val="600"/>
              </a:spcAft>
              <a:buNone/>
            </a:pPr>
            <a:endParaRPr lang="en-CA" sz="1700" b="1" dirty="0">
              <a:solidFill>
                <a:srgbClr val="000000"/>
              </a:solidFill>
              <a:latin typeface="Century Gothic" panose="020B0502020202020204" pitchFamily="34" charset="0"/>
              <a:sym typeface="Century Gothic"/>
            </a:endParaRPr>
          </a:p>
          <a:p>
            <a:pPr marL="0" lvl="0" indent="0">
              <a:spcBef>
                <a:spcPts val="0"/>
              </a:spcBef>
              <a:spcAft>
                <a:spcPts val="600"/>
              </a:spcAft>
              <a:buNone/>
            </a:pPr>
            <a:r>
              <a:rPr lang="en-CA" sz="1700" b="1" dirty="0">
                <a:solidFill>
                  <a:srgbClr val="000000"/>
                </a:solidFill>
                <a:latin typeface="Century Gothic" panose="020B0502020202020204" pitchFamily="34" charset="0"/>
                <a:sym typeface="Century Gothic"/>
              </a:rPr>
              <a:t>Get the Call Right</a:t>
            </a:r>
            <a:endParaRPr lang="en-CA" sz="1700" b="1"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2847920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1"/>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96">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2" name="Shape 152"/>
          <p:cNvSpPr txBox="1">
            <a:spLocks noGrp="1"/>
          </p:cNvSpPr>
          <p:nvPr>
            <p:ph type="title"/>
          </p:nvPr>
        </p:nvSpPr>
        <p:spPr>
          <a:xfrm>
            <a:off x="640079" y="2053641"/>
            <a:ext cx="3669161" cy="2760098"/>
          </a:xfrm>
          <a:prstGeom prst="rect">
            <a:avLst/>
          </a:prstGeom>
        </p:spPr>
        <p:txBody>
          <a:bodyPr spcFirstLastPara="1" lIns="91425" tIns="45700" rIns="91425" bIns="45700" anchorCtr="0">
            <a:normAutofit/>
          </a:bodyPr>
          <a:lstStyle/>
          <a:p>
            <a:pPr marL="0" marR="0" lvl="0" indent="0" rtl="0">
              <a:spcBef>
                <a:spcPts val="0"/>
              </a:spcBef>
              <a:spcAft>
                <a:spcPts val="0"/>
              </a:spcAft>
              <a:buClr>
                <a:schemeClr val="dk1"/>
              </a:buClr>
              <a:buSzPts val="3600"/>
              <a:buFont typeface="Century Gothic"/>
              <a:buNone/>
            </a:pPr>
            <a:r>
              <a:rPr lang="en-CA" sz="3400" b="0" i="0" u="none" strike="noStrike" cap="none" dirty="0">
                <a:solidFill>
                  <a:srgbClr val="FFFFFF"/>
                </a:solidFill>
                <a:latin typeface="Century Gothic" panose="020B0502020202020204" pitchFamily="34" charset="0"/>
                <a:ea typeface="Century Gothic"/>
                <a:cs typeface="Century Gothic"/>
                <a:sym typeface="Century Gothic"/>
              </a:rPr>
              <a:t>GAME ISSUES</a:t>
            </a:r>
            <a:endParaRPr lang="en-CA" sz="3400" dirty="0">
              <a:solidFill>
                <a:srgbClr val="FFFFFF"/>
              </a:solidFill>
              <a:latin typeface="Century Gothic" panose="020B0502020202020204" pitchFamily="34" charset="0"/>
            </a:endParaRPr>
          </a:p>
        </p:txBody>
      </p:sp>
      <p:sp>
        <p:nvSpPr>
          <p:cNvPr id="2" name="Content Placeholder 1">
            <a:extLst>
              <a:ext uri="{FF2B5EF4-FFF2-40B4-BE49-F238E27FC236}">
                <a16:creationId xmlns:a16="http://schemas.microsoft.com/office/drawing/2014/main" id="{D2E806A5-5363-430F-A621-C8B669D3C270}"/>
              </a:ext>
            </a:extLst>
          </p:cNvPr>
          <p:cNvSpPr>
            <a:spLocks noGrp="1"/>
          </p:cNvSpPr>
          <p:nvPr>
            <p:ph idx="1"/>
          </p:nvPr>
        </p:nvSpPr>
        <p:spPr>
          <a:xfrm>
            <a:off x="6109891" y="813683"/>
            <a:ext cx="5306084" cy="5230634"/>
          </a:xfrm>
        </p:spPr>
        <p:txBody>
          <a:bodyPr anchor="ctr">
            <a:normAutofit/>
          </a:bodyPr>
          <a:lstStyle/>
          <a:p>
            <a:pPr marL="0" lvl="0" indent="0">
              <a:spcBef>
                <a:spcPts val="0"/>
              </a:spcBef>
              <a:spcAft>
                <a:spcPts val="600"/>
              </a:spcAft>
              <a:buNone/>
            </a:pPr>
            <a:r>
              <a:rPr lang="en-US" sz="1700" b="1" dirty="0">
                <a:solidFill>
                  <a:srgbClr val="000000"/>
                </a:solidFill>
                <a:latin typeface="Century Gothic" panose="020B0502020202020204" pitchFamily="34" charset="0"/>
                <a:ea typeface="Century Gothic"/>
                <a:cs typeface="Century Gothic"/>
                <a:sym typeface="Century Gothic"/>
              </a:rPr>
              <a:t>Umpire In Chief</a:t>
            </a:r>
            <a:endParaRPr lang="en-US" sz="1700" b="1" dirty="0">
              <a:solidFill>
                <a:srgbClr val="000000"/>
              </a:solidFill>
              <a:latin typeface="Century Gothic" panose="020B0502020202020204" pitchFamily="34" charset="0"/>
            </a:endParaRPr>
          </a:p>
          <a:p>
            <a:pPr marL="0" lvl="0" indent="0">
              <a:spcBef>
                <a:spcPts val="0"/>
              </a:spcBef>
              <a:spcAft>
                <a:spcPts val="600"/>
              </a:spcAft>
              <a:buNone/>
            </a:pPr>
            <a:r>
              <a:rPr lang="en-US" sz="1700" dirty="0">
                <a:solidFill>
                  <a:srgbClr val="000000"/>
                </a:solidFill>
                <a:latin typeface="Century Gothic" panose="020B0502020202020204" pitchFamily="34" charset="0"/>
                <a:ea typeface="Century Gothic"/>
                <a:cs typeface="Century Gothic"/>
                <a:sym typeface="Century Gothic"/>
              </a:rPr>
              <a:t>Dave Phillips </a:t>
            </a:r>
            <a:endParaRPr lang="en-US" sz="1700" dirty="0">
              <a:solidFill>
                <a:srgbClr val="000000"/>
              </a:solidFill>
              <a:latin typeface="Century Gothic" panose="020B0502020202020204" pitchFamily="34" charset="0"/>
            </a:endParaRPr>
          </a:p>
          <a:p>
            <a:pPr marL="0" lvl="0" indent="0">
              <a:spcBef>
                <a:spcPts val="0"/>
              </a:spcBef>
              <a:spcAft>
                <a:spcPts val="600"/>
              </a:spcAft>
              <a:buNone/>
            </a:pPr>
            <a:r>
              <a:rPr lang="en-US" sz="1700" dirty="0">
                <a:solidFill>
                  <a:srgbClr val="000000"/>
                </a:solidFill>
                <a:latin typeface="Century Gothic" panose="020B0502020202020204" pitchFamily="34" charset="0"/>
                <a:ea typeface="Century Gothic"/>
                <a:cs typeface="Century Gothic"/>
                <a:sym typeface="Century Gothic"/>
              </a:rPr>
              <a:t>Email: </a:t>
            </a:r>
            <a:r>
              <a:rPr lang="en-US" sz="1700" u="sng" dirty="0">
                <a:solidFill>
                  <a:srgbClr val="000000"/>
                </a:solidFill>
                <a:latin typeface="Century Gothic" panose="020B0502020202020204" pitchFamily="34" charset="0"/>
                <a:ea typeface="Century Gothic"/>
                <a:cs typeface="Century Gothic"/>
                <a:sym typeface="Century Gothic"/>
                <a:hlinkClick r:id="rId4"/>
              </a:rPr>
              <a:t>umpireinchief@baseballburlington.com</a:t>
            </a:r>
            <a:endParaRPr lang="en-US" sz="1700" u="sng" dirty="0">
              <a:solidFill>
                <a:srgbClr val="000000"/>
              </a:solidFill>
              <a:latin typeface="Century Gothic" panose="020B0502020202020204" pitchFamily="34" charset="0"/>
              <a:ea typeface="Century Gothic"/>
              <a:cs typeface="Century Gothic"/>
              <a:sym typeface="Century Gothic"/>
            </a:endParaRPr>
          </a:p>
          <a:p>
            <a:pPr marL="0" lvl="0" indent="0">
              <a:spcBef>
                <a:spcPts val="0"/>
              </a:spcBef>
              <a:spcAft>
                <a:spcPts val="600"/>
              </a:spcAft>
              <a:buNone/>
            </a:pPr>
            <a:r>
              <a:rPr lang="en-US" sz="1700" dirty="0">
                <a:solidFill>
                  <a:srgbClr val="000000"/>
                </a:solidFill>
                <a:latin typeface="Century Gothic" panose="020B0502020202020204" pitchFamily="34" charset="0"/>
                <a:ea typeface="Century Gothic"/>
                <a:cs typeface="Century Gothic"/>
                <a:sym typeface="Century Gothic"/>
              </a:rPr>
              <a:t>Phone: 519-635-2575</a:t>
            </a:r>
            <a:endParaRPr lang="en-US" sz="1700" dirty="0">
              <a:solidFill>
                <a:srgbClr val="000000"/>
              </a:solidFill>
              <a:latin typeface="Century Gothic" panose="020B0502020202020204" pitchFamily="34" charset="0"/>
            </a:endParaRPr>
          </a:p>
          <a:p>
            <a:pPr marL="0" lvl="0" indent="0">
              <a:spcBef>
                <a:spcPts val="0"/>
              </a:spcBef>
              <a:spcAft>
                <a:spcPts val="600"/>
              </a:spcAft>
              <a:buNone/>
            </a:pPr>
            <a:endParaRPr lang="en-CA" sz="1700" b="1" dirty="0">
              <a:solidFill>
                <a:srgbClr val="000000"/>
              </a:solidFill>
              <a:latin typeface="Century Gothic" panose="020B0502020202020204" pitchFamily="34" charset="0"/>
              <a:ea typeface="Century Gothic"/>
              <a:cs typeface="Century Gothic"/>
              <a:sym typeface="Century Gothic"/>
            </a:endParaRPr>
          </a:p>
          <a:p>
            <a:pPr marL="0" lvl="0" indent="0">
              <a:spcBef>
                <a:spcPts val="0"/>
              </a:spcBef>
              <a:spcAft>
                <a:spcPts val="600"/>
              </a:spcAft>
              <a:buNone/>
            </a:pPr>
            <a:r>
              <a:rPr lang="en-CA" sz="1700" b="1" dirty="0">
                <a:solidFill>
                  <a:srgbClr val="000000"/>
                </a:solidFill>
                <a:latin typeface="Century Gothic" panose="020B0502020202020204" pitchFamily="34" charset="0"/>
                <a:ea typeface="Century Gothic"/>
                <a:cs typeface="Century Gothic"/>
                <a:sym typeface="Century Gothic"/>
              </a:rPr>
              <a:t>MAKE NOTES</a:t>
            </a:r>
            <a:endParaRPr lang="en-CA" sz="1700" dirty="0">
              <a:solidFill>
                <a:srgbClr val="000000"/>
              </a:solidFill>
              <a:latin typeface="Century Gothic" panose="020B0502020202020204" pitchFamily="34" charset="0"/>
              <a:ea typeface="Century Gothic"/>
              <a:cs typeface="Century Gothic"/>
              <a:sym typeface="Century Gothic"/>
            </a:endParaRPr>
          </a:p>
          <a:p>
            <a:pPr marL="0" lvl="0" indent="0">
              <a:spcBef>
                <a:spcPts val="0"/>
              </a:spcBef>
              <a:spcAft>
                <a:spcPts val="600"/>
              </a:spcAft>
              <a:buNone/>
            </a:pPr>
            <a:r>
              <a:rPr lang="en-CA" sz="1700" b="1" dirty="0">
                <a:solidFill>
                  <a:srgbClr val="000000"/>
                </a:solidFill>
                <a:latin typeface="Century Gothic" panose="020B0502020202020204" pitchFamily="34" charset="0"/>
                <a:ea typeface="Century Gothic"/>
                <a:cs typeface="Century Gothic"/>
                <a:sym typeface="Century Gothic"/>
              </a:rPr>
              <a:t>	COACH/PLAYER, TEAM NAME, INNING</a:t>
            </a:r>
          </a:p>
          <a:p>
            <a:pPr marL="0" lvl="0" indent="0">
              <a:spcBef>
                <a:spcPts val="0"/>
              </a:spcBef>
              <a:spcAft>
                <a:spcPts val="600"/>
              </a:spcAft>
              <a:buNone/>
            </a:pPr>
            <a:r>
              <a:rPr lang="en-CA" sz="1700" b="1" dirty="0">
                <a:solidFill>
                  <a:srgbClr val="000000"/>
                </a:solidFill>
                <a:latin typeface="Century Gothic" panose="020B0502020202020204" pitchFamily="34" charset="0"/>
                <a:ea typeface="Century Gothic"/>
                <a:cs typeface="Century Gothic"/>
                <a:sym typeface="Century Gothic"/>
              </a:rPr>
              <a:t>	# OUT, RUNNERS, BATTER, PLAY DETAILS</a:t>
            </a:r>
          </a:p>
          <a:p>
            <a:pPr marL="0" lvl="0" indent="0">
              <a:spcBef>
                <a:spcPts val="0"/>
              </a:spcBef>
              <a:spcAft>
                <a:spcPts val="600"/>
              </a:spcAft>
              <a:buNone/>
            </a:pPr>
            <a:endParaRPr lang="en-CA" sz="1700" b="1" dirty="0">
              <a:solidFill>
                <a:srgbClr val="000000"/>
              </a:solidFill>
              <a:latin typeface="Century Gothic" panose="020B0502020202020204" pitchFamily="34" charset="0"/>
              <a:ea typeface="Century Gothic"/>
              <a:cs typeface="Century Gothic"/>
              <a:sym typeface="Century Gothic"/>
            </a:endParaRPr>
          </a:p>
          <a:p>
            <a:pPr marL="0" lvl="0" indent="0">
              <a:spcBef>
                <a:spcPts val="0"/>
              </a:spcBef>
              <a:spcAft>
                <a:spcPts val="600"/>
              </a:spcAft>
              <a:buNone/>
            </a:pPr>
            <a:r>
              <a:rPr lang="en-CA" sz="1700" b="1" dirty="0">
                <a:solidFill>
                  <a:srgbClr val="000000"/>
                </a:solidFill>
                <a:latin typeface="Century Gothic" panose="020B0502020202020204" pitchFamily="34" charset="0"/>
                <a:ea typeface="Century Gothic"/>
                <a:cs typeface="Century Gothic"/>
                <a:sym typeface="Century Gothic"/>
              </a:rPr>
              <a:t>COMPLETE REPORT (</a:t>
            </a:r>
            <a:r>
              <a:rPr lang="en-CA" sz="1700" b="1" dirty="0">
                <a:solidFill>
                  <a:srgbClr val="000000"/>
                </a:solidFill>
                <a:latin typeface="Century Gothic" panose="020B0502020202020204" pitchFamily="34" charset="0"/>
                <a:ea typeface="Century Gothic"/>
                <a:cs typeface="Century Gothic"/>
                <a:sym typeface="Century Gothic"/>
                <a:hlinkClick r:id="rId5"/>
              </a:rPr>
              <a:t>ONLINE</a:t>
            </a:r>
            <a:r>
              <a:rPr lang="en-CA" sz="1700" b="1" dirty="0">
                <a:solidFill>
                  <a:srgbClr val="000000"/>
                </a:solidFill>
                <a:latin typeface="Century Gothic" panose="020B0502020202020204" pitchFamily="34" charset="0"/>
                <a:ea typeface="Century Gothic"/>
                <a:cs typeface="Century Gothic"/>
                <a:sym typeface="Century Gothic"/>
              </a:rPr>
              <a:t>) </a:t>
            </a:r>
            <a:endParaRPr lang="en-CA" sz="1700" dirty="0">
              <a:solidFill>
                <a:srgbClr val="000000"/>
              </a:solidFill>
              <a:latin typeface="Century Gothic" panose="020B0502020202020204" pitchFamily="34" charset="0"/>
              <a:ea typeface="Century Gothic"/>
              <a:cs typeface="Century Gothic"/>
              <a:sym typeface="Century Gothic"/>
            </a:endParaRPr>
          </a:p>
          <a:p>
            <a:pPr marL="0" lvl="0" indent="0">
              <a:spcBef>
                <a:spcPts val="0"/>
              </a:spcBef>
              <a:spcAft>
                <a:spcPts val="600"/>
              </a:spcAft>
              <a:buNone/>
            </a:pPr>
            <a:r>
              <a:rPr lang="en-CA" sz="1700" b="1" dirty="0">
                <a:solidFill>
                  <a:srgbClr val="000000"/>
                </a:solidFill>
                <a:latin typeface="Century Gothic" panose="020B0502020202020204" pitchFamily="34" charset="0"/>
                <a:ea typeface="Century Gothic"/>
                <a:cs typeface="Century Gothic"/>
                <a:sym typeface="Century Gothic"/>
              </a:rPr>
              <a:t>SEND EMAIL TO UIC</a:t>
            </a:r>
          </a:p>
          <a:p>
            <a:pPr marL="0" lvl="0" indent="0">
              <a:spcBef>
                <a:spcPts val="0"/>
              </a:spcBef>
              <a:spcAft>
                <a:spcPts val="600"/>
              </a:spcAft>
              <a:buNone/>
            </a:pPr>
            <a:r>
              <a:rPr lang="en-CA" sz="1700" b="1" dirty="0">
                <a:solidFill>
                  <a:srgbClr val="000000"/>
                </a:solidFill>
                <a:latin typeface="Century Gothic" panose="020B0502020202020204" pitchFamily="34" charset="0"/>
                <a:ea typeface="Century Gothic"/>
                <a:cs typeface="Century Gothic"/>
                <a:sym typeface="Century Gothic"/>
              </a:rPr>
              <a:t>CALL UIC</a:t>
            </a:r>
          </a:p>
        </p:txBody>
      </p:sp>
    </p:spTree>
    <p:extLst>
      <p:ext uri="{BB962C8B-B14F-4D97-AF65-F5344CB8AC3E}">
        <p14:creationId xmlns:p14="http://schemas.microsoft.com/office/powerpoint/2010/main" val="2936928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1"/>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96">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2" name="Shape 152"/>
          <p:cNvSpPr txBox="1">
            <a:spLocks noGrp="1"/>
          </p:cNvSpPr>
          <p:nvPr>
            <p:ph type="title"/>
          </p:nvPr>
        </p:nvSpPr>
        <p:spPr>
          <a:xfrm>
            <a:off x="640079" y="2053641"/>
            <a:ext cx="3669161" cy="2760098"/>
          </a:xfrm>
          <a:prstGeom prst="rect">
            <a:avLst/>
          </a:prstGeom>
        </p:spPr>
        <p:txBody>
          <a:bodyPr spcFirstLastPara="1" lIns="91425" tIns="45700" rIns="91425" bIns="45700" anchorCtr="0">
            <a:normAutofit/>
          </a:bodyPr>
          <a:lstStyle/>
          <a:p>
            <a:pPr marL="0" marR="0" lvl="0" indent="0" rtl="0">
              <a:spcBef>
                <a:spcPts val="0"/>
              </a:spcBef>
              <a:spcAft>
                <a:spcPts val="0"/>
              </a:spcAft>
              <a:buClr>
                <a:schemeClr val="dk1"/>
              </a:buClr>
              <a:buSzPts val="3600"/>
              <a:buFont typeface="Century Gothic"/>
              <a:buNone/>
            </a:pPr>
            <a:r>
              <a:rPr lang="en-CA" sz="3400" dirty="0">
                <a:solidFill>
                  <a:srgbClr val="FFFFFF"/>
                </a:solidFill>
                <a:latin typeface="Century Gothic" panose="020B0502020202020204" pitchFamily="34" charset="0"/>
                <a:sym typeface="Century Gothic"/>
              </a:rPr>
              <a:t>ZERO TOLERANCE</a:t>
            </a:r>
            <a:endParaRPr lang="en-CA" sz="3400" dirty="0">
              <a:solidFill>
                <a:srgbClr val="FFFFFF"/>
              </a:solidFill>
              <a:latin typeface="Century Gothic" panose="020B0502020202020204" pitchFamily="34" charset="0"/>
            </a:endParaRPr>
          </a:p>
        </p:txBody>
      </p:sp>
      <p:sp>
        <p:nvSpPr>
          <p:cNvPr id="2" name="Content Placeholder 1">
            <a:extLst>
              <a:ext uri="{FF2B5EF4-FFF2-40B4-BE49-F238E27FC236}">
                <a16:creationId xmlns:a16="http://schemas.microsoft.com/office/drawing/2014/main" id="{D2E806A5-5363-430F-A621-C8B669D3C270}"/>
              </a:ext>
            </a:extLst>
          </p:cNvPr>
          <p:cNvSpPr>
            <a:spLocks noGrp="1"/>
          </p:cNvSpPr>
          <p:nvPr>
            <p:ph idx="1"/>
          </p:nvPr>
        </p:nvSpPr>
        <p:spPr>
          <a:xfrm>
            <a:off x="6109891" y="813683"/>
            <a:ext cx="5306084" cy="5230634"/>
          </a:xfrm>
        </p:spPr>
        <p:txBody>
          <a:bodyPr anchor="ctr">
            <a:normAutofit/>
          </a:bodyPr>
          <a:lstStyle/>
          <a:p>
            <a:pPr marL="0" lvl="0" indent="0">
              <a:spcBef>
                <a:spcPts val="0"/>
              </a:spcBef>
              <a:spcAft>
                <a:spcPts val="600"/>
              </a:spcAft>
              <a:buNone/>
            </a:pPr>
            <a:r>
              <a:rPr lang="en-US" sz="1700" b="1" dirty="0">
                <a:solidFill>
                  <a:srgbClr val="000000"/>
                </a:solidFill>
                <a:latin typeface="Century Gothic" panose="020B0502020202020204" pitchFamily="34" charset="0"/>
                <a:ea typeface="Century Gothic"/>
                <a:cs typeface="Century Gothic"/>
                <a:sym typeface="Century Gothic"/>
              </a:rPr>
              <a:t>ABUSE</a:t>
            </a:r>
          </a:p>
          <a:p>
            <a:pPr marL="0" lvl="0" indent="0">
              <a:spcBef>
                <a:spcPts val="0"/>
              </a:spcBef>
              <a:spcAft>
                <a:spcPts val="600"/>
              </a:spcAft>
              <a:buNone/>
            </a:pPr>
            <a:endParaRPr lang="en-US" sz="1700" b="1" dirty="0">
              <a:solidFill>
                <a:srgbClr val="000000"/>
              </a:solidFill>
              <a:latin typeface="Century Gothic" panose="020B0502020202020204" pitchFamily="34" charset="0"/>
              <a:sym typeface="Century Gothic"/>
            </a:endParaRPr>
          </a:p>
          <a:p>
            <a:pPr marL="0" lvl="0" indent="0">
              <a:spcBef>
                <a:spcPts val="0"/>
              </a:spcBef>
              <a:spcAft>
                <a:spcPts val="600"/>
              </a:spcAft>
              <a:buNone/>
            </a:pPr>
            <a:r>
              <a:rPr lang="en-US" sz="1700" b="1" dirty="0">
                <a:solidFill>
                  <a:srgbClr val="000000"/>
                </a:solidFill>
                <a:latin typeface="Century Gothic" panose="020B0502020202020204" pitchFamily="34" charset="0"/>
                <a:sym typeface="Century Gothic"/>
              </a:rPr>
              <a:t>PHYSICAL CONTACT</a:t>
            </a:r>
            <a:endParaRPr lang="en-CA" sz="1700" b="1" dirty="0">
              <a:solidFill>
                <a:srgbClr val="000000"/>
              </a:solidFill>
              <a:latin typeface="Century Gothic" panose="020B0502020202020204" pitchFamily="34" charset="0"/>
              <a:sym typeface="Century Gothic"/>
            </a:endParaRPr>
          </a:p>
          <a:p>
            <a:pPr marL="0" lvl="0" indent="0">
              <a:spcBef>
                <a:spcPts val="0"/>
              </a:spcBef>
              <a:spcAft>
                <a:spcPts val="600"/>
              </a:spcAft>
              <a:buNone/>
            </a:pPr>
            <a:endParaRPr lang="en-CA" sz="1700" b="1" dirty="0">
              <a:solidFill>
                <a:srgbClr val="000000"/>
              </a:solidFill>
              <a:latin typeface="Century Gothic" panose="020B0502020202020204" pitchFamily="34" charset="0"/>
              <a:sym typeface="Century Gothic"/>
            </a:endParaRPr>
          </a:p>
          <a:p>
            <a:pPr marL="0" lvl="0" indent="0">
              <a:spcBef>
                <a:spcPts val="0"/>
              </a:spcBef>
              <a:spcAft>
                <a:spcPts val="600"/>
              </a:spcAft>
              <a:buNone/>
            </a:pPr>
            <a:r>
              <a:rPr lang="en-CA" sz="1700" b="1" dirty="0">
                <a:solidFill>
                  <a:srgbClr val="000000"/>
                </a:solidFill>
                <a:latin typeface="Century Gothic" panose="020B0502020202020204" pitchFamily="34" charset="0"/>
                <a:sym typeface="Century Gothic"/>
              </a:rPr>
              <a:t>INTIMIDATION</a:t>
            </a:r>
          </a:p>
          <a:p>
            <a:pPr marL="0" lvl="0" indent="0">
              <a:spcBef>
                <a:spcPts val="0"/>
              </a:spcBef>
              <a:spcAft>
                <a:spcPts val="600"/>
              </a:spcAft>
              <a:buNone/>
            </a:pPr>
            <a:endParaRPr lang="en-CA" sz="1700" b="1" dirty="0">
              <a:solidFill>
                <a:srgbClr val="000000"/>
              </a:solidFill>
              <a:latin typeface="Century Gothic" panose="020B0502020202020204" pitchFamily="34" charset="0"/>
              <a:sym typeface="Century Gothic"/>
            </a:endParaRPr>
          </a:p>
          <a:p>
            <a:pPr marL="0" lvl="0" indent="0">
              <a:spcBef>
                <a:spcPts val="0"/>
              </a:spcBef>
              <a:spcAft>
                <a:spcPts val="600"/>
              </a:spcAft>
              <a:buNone/>
            </a:pPr>
            <a:r>
              <a:rPr lang="en-CA" sz="1700" b="1" dirty="0">
                <a:solidFill>
                  <a:srgbClr val="000000"/>
                </a:solidFill>
                <a:latin typeface="Century Gothic" panose="020B0502020202020204" pitchFamily="34" charset="0"/>
                <a:sym typeface="Century Gothic"/>
              </a:rPr>
              <a:t>DEROGATORY COMMENTS</a:t>
            </a:r>
          </a:p>
          <a:p>
            <a:pPr marL="0" lvl="0" indent="0">
              <a:spcBef>
                <a:spcPts val="0"/>
              </a:spcBef>
              <a:spcAft>
                <a:spcPts val="600"/>
              </a:spcAft>
              <a:buNone/>
            </a:pPr>
            <a:endParaRPr lang="en-CA" sz="1700" b="1" dirty="0">
              <a:solidFill>
                <a:srgbClr val="000000"/>
              </a:solidFill>
              <a:latin typeface="Century Gothic" panose="020B0502020202020204" pitchFamily="34" charset="0"/>
              <a:sym typeface="Century Gothic"/>
            </a:endParaRPr>
          </a:p>
          <a:p>
            <a:pPr marL="0" lvl="0" indent="0">
              <a:spcBef>
                <a:spcPts val="0"/>
              </a:spcBef>
              <a:spcAft>
                <a:spcPts val="600"/>
              </a:spcAft>
              <a:buNone/>
            </a:pPr>
            <a:r>
              <a:rPr lang="en-CA" sz="1700" b="1" dirty="0">
                <a:solidFill>
                  <a:srgbClr val="000000"/>
                </a:solidFill>
                <a:latin typeface="Century Gothic" panose="020B0502020202020204" pitchFamily="34" charset="0"/>
                <a:sym typeface="Century Gothic"/>
              </a:rPr>
              <a:t>SCREAMING</a:t>
            </a:r>
          </a:p>
          <a:p>
            <a:pPr marL="0" lvl="0" indent="0">
              <a:spcBef>
                <a:spcPts val="0"/>
              </a:spcBef>
              <a:spcAft>
                <a:spcPts val="600"/>
              </a:spcAft>
              <a:buNone/>
            </a:pPr>
            <a:endParaRPr lang="en-CA" sz="1700" b="1" dirty="0">
              <a:solidFill>
                <a:srgbClr val="000000"/>
              </a:solidFill>
              <a:latin typeface="Century Gothic" panose="020B0502020202020204" pitchFamily="34" charset="0"/>
              <a:sym typeface="Century Gothic"/>
            </a:endParaRPr>
          </a:p>
          <a:p>
            <a:pPr marL="0" lvl="0" indent="0">
              <a:spcBef>
                <a:spcPts val="0"/>
              </a:spcBef>
              <a:spcAft>
                <a:spcPts val="600"/>
              </a:spcAft>
              <a:buNone/>
            </a:pPr>
            <a:r>
              <a:rPr lang="en-CA" sz="1700" b="1" dirty="0">
                <a:solidFill>
                  <a:srgbClr val="000000"/>
                </a:solidFill>
                <a:latin typeface="Century Gothic" panose="020B0502020202020204" pitchFamily="34" charset="0"/>
                <a:sym typeface="Century Gothic"/>
              </a:rPr>
              <a:t>DISRESPECT</a:t>
            </a:r>
          </a:p>
          <a:p>
            <a:pPr marL="0" lvl="0" indent="0">
              <a:spcBef>
                <a:spcPts val="0"/>
              </a:spcBef>
              <a:spcAft>
                <a:spcPts val="600"/>
              </a:spcAft>
              <a:buNone/>
            </a:pPr>
            <a:endParaRPr lang="en-CA" sz="1700" b="1" dirty="0">
              <a:solidFill>
                <a:srgbClr val="000000"/>
              </a:solidFill>
              <a:latin typeface="Century Gothic" panose="020B0502020202020204" pitchFamily="34" charset="0"/>
              <a:sym typeface="Century Gothic"/>
            </a:endParaRPr>
          </a:p>
          <a:p>
            <a:pPr marL="0" lvl="0" indent="0">
              <a:spcBef>
                <a:spcPts val="0"/>
              </a:spcBef>
              <a:spcAft>
                <a:spcPts val="600"/>
              </a:spcAft>
              <a:buNone/>
            </a:pPr>
            <a:r>
              <a:rPr lang="en-CA" sz="1700" b="1" dirty="0">
                <a:solidFill>
                  <a:srgbClr val="000000"/>
                </a:solidFill>
                <a:latin typeface="Century Gothic" panose="020B0502020202020204" pitchFamily="34" charset="0"/>
                <a:sym typeface="Century Gothic"/>
              </a:rPr>
              <a:t>GANGING UP</a:t>
            </a:r>
          </a:p>
          <a:p>
            <a:pPr marL="0" lvl="0" indent="0">
              <a:spcBef>
                <a:spcPts val="0"/>
              </a:spcBef>
              <a:spcAft>
                <a:spcPts val="600"/>
              </a:spcAft>
              <a:buNone/>
            </a:pPr>
            <a:endParaRPr lang="en-CA" sz="1700" b="1" dirty="0">
              <a:solidFill>
                <a:srgbClr val="000000"/>
              </a:solidFill>
              <a:latin typeface="Century Gothic" panose="020B0502020202020204" pitchFamily="34" charset="0"/>
              <a:sym typeface="Century Gothic"/>
            </a:endParaRPr>
          </a:p>
          <a:p>
            <a:pPr marL="0" lvl="0" indent="0">
              <a:spcBef>
                <a:spcPts val="0"/>
              </a:spcBef>
              <a:spcAft>
                <a:spcPts val="600"/>
              </a:spcAft>
              <a:buNone/>
            </a:pPr>
            <a:r>
              <a:rPr lang="en-CA" sz="1700" b="1" dirty="0">
                <a:solidFill>
                  <a:srgbClr val="000000"/>
                </a:solidFill>
                <a:latin typeface="Century Gothic" panose="020B0502020202020204" pitchFamily="34" charset="0"/>
                <a:sym typeface="Century Gothic"/>
              </a:rPr>
              <a:t>POST GAME</a:t>
            </a:r>
            <a:endParaRPr lang="en-CA" sz="1700" b="1"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860426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6653600" y="1396289"/>
            <a:ext cx="5006336" cy="1325563"/>
          </a:xfrm>
          <a:prstGeom prst="rect">
            <a:avLst/>
          </a:prstGeom>
        </p:spPr>
        <p:txBody>
          <a:bodyPr spcFirstLastPara="1" vert="horz" lIns="91440" tIns="45720" rIns="91440" bIns="45720" rtlCol="0" anchor="ctr" anchorCtr="0">
            <a:normAutofit/>
          </a:bodyPr>
          <a:lstStyle/>
          <a:p>
            <a:pPr marL="0" marR="0" lvl="0" indent="0">
              <a:spcAft>
                <a:spcPts val="0"/>
              </a:spcAft>
              <a:buClr>
                <a:schemeClr val="dk1"/>
              </a:buClr>
              <a:buSzPts val="3600"/>
            </a:pPr>
            <a:r>
              <a:rPr lang="en-US" b="0" i="0" u="none" strike="noStrike" kern="1200" cap="none" dirty="0">
                <a:solidFill>
                  <a:schemeClr val="tx1"/>
                </a:solidFill>
                <a:latin typeface="Century Gothic" panose="020B0502020202020204" pitchFamily="34" charset="0"/>
                <a:sym typeface="Century Gothic"/>
              </a:rPr>
              <a:t>Scheduling</a:t>
            </a:r>
            <a:endParaRPr lang="en-US" kern="1200" dirty="0">
              <a:solidFill>
                <a:schemeClr val="tx1"/>
              </a:solidFill>
              <a:latin typeface="Century Gothic" panose="020B0502020202020204" pitchFamily="34" charset="0"/>
            </a:endParaRPr>
          </a:p>
        </p:txBody>
      </p:sp>
      <p:sp>
        <p:nvSpPr>
          <p:cNvPr id="90" name="Freeform: Shape 89">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2" name="Shape 212"/>
          <p:cNvSpPr txBox="1"/>
          <p:nvPr/>
        </p:nvSpPr>
        <p:spPr>
          <a:xfrm>
            <a:off x="6658044" y="2564904"/>
            <a:ext cx="5006336" cy="3488762"/>
          </a:xfrm>
          <a:prstGeom prst="rect">
            <a:avLst/>
          </a:prstGeom>
        </p:spPr>
        <p:txBody>
          <a:bodyPr spcFirstLastPara="1" vert="horz" lIns="91440" tIns="45720" rIns="91440" bIns="45720" rtlCol="0" anchor="t" anchorCtr="0">
            <a:normAutofit/>
          </a:bodyPr>
          <a:lstStyle/>
          <a:p>
            <a:pPr marR="0" lvl="0">
              <a:lnSpc>
                <a:spcPct val="90000"/>
              </a:lnSpc>
              <a:spcBef>
                <a:spcPts val="0"/>
              </a:spcBef>
              <a:spcAft>
                <a:spcPts val="600"/>
              </a:spcAft>
            </a:pPr>
            <a:r>
              <a:rPr lang="en-US" sz="2000" b="1" dirty="0">
                <a:latin typeface="Century Gothic" panose="020B0502020202020204" pitchFamily="34" charset="0"/>
                <a:sym typeface="Century Gothic"/>
              </a:rPr>
              <a:t>What is RAMP?</a:t>
            </a:r>
            <a:endParaRPr lang="en-US" sz="2000" b="1" dirty="0">
              <a:latin typeface="Century Gothic" panose="020B0502020202020204" pitchFamily="34" charset="0"/>
            </a:endParaRPr>
          </a:p>
          <a:p>
            <a:pPr marL="285750" marR="0" lvl="0" indent="-285750">
              <a:lnSpc>
                <a:spcPct val="90000"/>
              </a:lnSpc>
              <a:spcBef>
                <a:spcPts val="0"/>
              </a:spcBef>
              <a:spcAft>
                <a:spcPts val="600"/>
              </a:spcAft>
              <a:buFont typeface="Arial" panose="020B0604020202020204" pitchFamily="34" charset="0"/>
              <a:buChar char="•"/>
            </a:pPr>
            <a:r>
              <a:rPr lang="en-US" dirty="0">
                <a:latin typeface="Century Gothic" panose="020B0502020202020204" pitchFamily="34" charset="0"/>
                <a:sym typeface="Century Gothic"/>
              </a:rPr>
              <a:t>Ramp is the website used by all BOMBA umpires to receive games scheduled. </a:t>
            </a:r>
            <a:endParaRPr lang="en-US" dirty="0">
              <a:latin typeface="Century Gothic" panose="020B0502020202020204" pitchFamily="34" charset="0"/>
            </a:endParaRPr>
          </a:p>
          <a:p>
            <a:pPr marL="285750" marR="0" lvl="0" indent="-285750">
              <a:lnSpc>
                <a:spcPct val="90000"/>
              </a:lnSpc>
              <a:spcBef>
                <a:spcPts val="0"/>
              </a:spcBef>
              <a:spcAft>
                <a:spcPts val="600"/>
              </a:spcAft>
              <a:buFont typeface="Arial" panose="020B0604020202020204" pitchFamily="34" charset="0"/>
              <a:buChar char="•"/>
            </a:pPr>
            <a:r>
              <a:rPr lang="en-US" dirty="0">
                <a:latin typeface="Century Gothic" panose="020B0502020202020204" pitchFamily="34" charset="0"/>
                <a:sym typeface="Century Gothic"/>
              </a:rPr>
              <a:t>This is also the website you will use to block time/days that you can not work</a:t>
            </a:r>
            <a:endParaRPr lang="en-US" dirty="0">
              <a:latin typeface="Century Gothic" panose="020B0502020202020204" pitchFamily="34" charset="0"/>
            </a:endParaRPr>
          </a:p>
          <a:p>
            <a:pPr marL="285750" marR="0" lvl="0" indent="-285750">
              <a:lnSpc>
                <a:spcPct val="90000"/>
              </a:lnSpc>
              <a:spcBef>
                <a:spcPts val="0"/>
              </a:spcBef>
              <a:spcAft>
                <a:spcPts val="600"/>
              </a:spcAft>
              <a:buFont typeface="Arial" panose="020B0604020202020204" pitchFamily="34" charset="0"/>
              <a:buChar char="•"/>
            </a:pPr>
            <a:r>
              <a:rPr lang="en-US" dirty="0">
                <a:latin typeface="Century Gothic" panose="020B0502020202020204" pitchFamily="34" charset="0"/>
                <a:sym typeface="Century Gothic"/>
              </a:rPr>
              <a:t>You will also be able to see how much money you will be paid at the end of the month for the games you worked</a:t>
            </a:r>
          </a:p>
          <a:p>
            <a:pPr marL="285750" marR="0" lvl="0" indent="-285750">
              <a:lnSpc>
                <a:spcPct val="90000"/>
              </a:lnSpc>
              <a:spcBef>
                <a:spcPts val="0"/>
              </a:spcBef>
              <a:spcAft>
                <a:spcPts val="600"/>
              </a:spcAft>
              <a:buFont typeface="Arial" panose="020B0604020202020204" pitchFamily="34" charset="0"/>
              <a:buChar char="•"/>
            </a:pPr>
            <a:r>
              <a:rPr lang="en-US" dirty="0">
                <a:latin typeface="Century Gothic" panose="020B0502020202020204" pitchFamily="34" charset="0"/>
                <a:sym typeface="Century Gothic"/>
              </a:rPr>
              <a:t>After this clinic you will need to sign up for RAMP. An email will be sent out to remind you of this. </a:t>
            </a:r>
            <a:endParaRPr lang="en-US" dirty="0">
              <a:latin typeface="Century Gothic" panose="020B0502020202020204" pitchFamily="34" charset="0"/>
            </a:endParaRPr>
          </a:p>
          <a:p>
            <a:pPr marL="0" marR="0" lvl="0" indent="-228600">
              <a:lnSpc>
                <a:spcPct val="90000"/>
              </a:lnSpc>
              <a:spcBef>
                <a:spcPts val="0"/>
              </a:spcBef>
              <a:spcAft>
                <a:spcPts val="600"/>
              </a:spcAft>
              <a:buFont typeface="Arial" panose="020B0604020202020204" pitchFamily="34" charset="0"/>
              <a:buChar char="•"/>
            </a:pPr>
            <a:endParaRPr lang="en-US" sz="1700" dirty="0">
              <a:sym typeface="Century Gothic"/>
            </a:endParaRPr>
          </a:p>
        </p:txBody>
      </p:sp>
      <p:pic>
        <p:nvPicPr>
          <p:cNvPr id="3" name="Picture 2" descr="A picture containing icon&#10;&#10;Description automatically generated">
            <a:extLst>
              <a:ext uri="{FF2B5EF4-FFF2-40B4-BE49-F238E27FC236}">
                <a16:creationId xmlns:a16="http://schemas.microsoft.com/office/drawing/2014/main" id="{D6ECA023-F566-18D7-E385-FE7CA2F4B780}"/>
              </a:ext>
            </a:extLst>
          </p:cNvPr>
          <p:cNvPicPr>
            <a:picLocks noChangeAspect="1"/>
          </p:cNvPicPr>
          <p:nvPr/>
        </p:nvPicPr>
        <p:blipFill>
          <a:blip r:embed="rId3"/>
          <a:stretch>
            <a:fillRect/>
          </a:stretch>
        </p:blipFill>
        <p:spPr>
          <a:xfrm>
            <a:off x="695400" y="1476920"/>
            <a:ext cx="2857500" cy="2857500"/>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7"/>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0" name="Picture 99">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8" name="Shape 218"/>
          <p:cNvSpPr txBox="1">
            <a:spLocks noGrp="1"/>
          </p:cNvSpPr>
          <p:nvPr>
            <p:ph type="title"/>
          </p:nvPr>
        </p:nvSpPr>
        <p:spPr>
          <a:xfrm>
            <a:off x="640079" y="2053641"/>
            <a:ext cx="3669161" cy="2760098"/>
          </a:xfrm>
          <a:prstGeom prst="rect">
            <a:avLst/>
          </a:prstGeom>
        </p:spPr>
        <p:txBody>
          <a:bodyPr spcFirstLastPara="1" vert="horz" lIns="91440" tIns="45720" rIns="91440" bIns="45720" rtlCol="0" anchor="ctr" anchorCtr="0">
            <a:normAutofit/>
          </a:bodyPr>
          <a:lstStyle/>
          <a:p>
            <a:pPr marL="0" marR="0" lvl="0" indent="0">
              <a:spcAft>
                <a:spcPts val="0"/>
              </a:spcAft>
              <a:buClr>
                <a:schemeClr val="dk1"/>
              </a:buClr>
              <a:buSzPts val="3240"/>
            </a:pPr>
            <a:r>
              <a:rPr lang="en-US" b="0" i="0" u="none" strike="noStrike" kern="1200" cap="none" dirty="0">
                <a:solidFill>
                  <a:srgbClr val="FFFFFF"/>
                </a:solidFill>
                <a:latin typeface="+mj-lt"/>
                <a:ea typeface="+mj-ea"/>
                <a:cs typeface="+mj-cs"/>
                <a:sym typeface="Century Gothic"/>
              </a:rPr>
              <a:t>MANDATORY RAMP RULES</a:t>
            </a:r>
            <a:endParaRPr lang="en-US" kern="1200" dirty="0">
              <a:solidFill>
                <a:srgbClr val="FFFFFF"/>
              </a:solidFill>
              <a:latin typeface="+mj-lt"/>
              <a:ea typeface="+mj-ea"/>
              <a:cs typeface="+mj-cs"/>
            </a:endParaRPr>
          </a:p>
        </p:txBody>
      </p:sp>
      <p:sp>
        <p:nvSpPr>
          <p:cNvPr id="219" name="Shape 219"/>
          <p:cNvSpPr txBox="1"/>
          <p:nvPr/>
        </p:nvSpPr>
        <p:spPr>
          <a:xfrm>
            <a:off x="5519936" y="801866"/>
            <a:ext cx="5876722" cy="5230634"/>
          </a:xfrm>
          <a:prstGeom prst="rect">
            <a:avLst/>
          </a:prstGeom>
        </p:spPr>
        <p:txBody>
          <a:bodyPr spcFirstLastPara="1" vert="horz" lIns="91440" tIns="45720" rIns="91440" bIns="45720" rtlCol="0" anchor="ctr" anchorCtr="0">
            <a:normAutofit/>
          </a:bodyPr>
          <a:lstStyle/>
          <a:p>
            <a:pPr marR="0" lvl="0">
              <a:lnSpc>
                <a:spcPct val="90000"/>
              </a:lnSpc>
              <a:spcBef>
                <a:spcPts val="0"/>
              </a:spcBef>
              <a:spcAft>
                <a:spcPts val="600"/>
              </a:spcAft>
            </a:pPr>
            <a:r>
              <a:rPr lang="en-US" sz="1700" b="1" dirty="0">
                <a:solidFill>
                  <a:srgbClr val="000000"/>
                </a:solidFill>
                <a:latin typeface="Century Gothic" panose="020B0502020202020204" pitchFamily="34" charset="0"/>
                <a:sym typeface="Century Gothic"/>
              </a:rPr>
              <a:t>YOU MUST FOLLOW THESE RULES IN ORDER TO RECEIVE GAMES!!!</a:t>
            </a:r>
            <a:endParaRPr lang="en-US" sz="1700" dirty="0">
              <a:solidFill>
                <a:srgbClr val="000000"/>
              </a:solidFill>
              <a:latin typeface="Century Gothic" panose="020B0502020202020204" pitchFamily="34" charset="0"/>
            </a:endParaRPr>
          </a:p>
          <a:p>
            <a:pPr marL="342900" marR="0" lvl="0" indent="-342900">
              <a:lnSpc>
                <a:spcPct val="90000"/>
              </a:lnSpc>
              <a:spcBef>
                <a:spcPts val="0"/>
              </a:spcBef>
              <a:spcAft>
                <a:spcPts val="600"/>
              </a:spcAft>
              <a:buFont typeface="+mj-lt"/>
              <a:buAutoNum type="arabicPeriod"/>
            </a:pPr>
            <a:r>
              <a:rPr lang="en-US" sz="1700" dirty="0">
                <a:solidFill>
                  <a:srgbClr val="000000"/>
                </a:solidFill>
                <a:latin typeface="Century Gothic" panose="020B0502020202020204" pitchFamily="34" charset="0"/>
                <a:sym typeface="Century Gothic"/>
              </a:rPr>
              <a:t>Must provide a valid, working phone number in the RAMP website</a:t>
            </a:r>
            <a:endParaRPr lang="en-US" sz="1700" dirty="0">
              <a:solidFill>
                <a:srgbClr val="000000"/>
              </a:solidFill>
              <a:latin typeface="Century Gothic" panose="020B0502020202020204" pitchFamily="34" charset="0"/>
            </a:endParaRPr>
          </a:p>
          <a:p>
            <a:pPr marL="342900" marR="0" lvl="0" indent="-342900">
              <a:lnSpc>
                <a:spcPct val="90000"/>
              </a:lnSpc>
              <a:spcBef>
                <a:spcPts val="0"/>
              </a:spcBef>
              <a:spcAft>
                <a:spcPts val="600"/>
              </a:spcAft>
              <a:buFont typeface="+mj-lt"/>
              <a:buAutoNum type="arabicPeriod"/>
            </a:pPr>
            <a:r>
              <a:rPr lang="en-US" sz="1700" dirty="0">
                <a:solidFill>
                  <a:srgbClr val="000000"/>
                </a:solidFill>
                <a:latin typeface="Century Gothic" panose="020B0502020202020204" pitchFamily="34" charset="0"/>
                <a:sym typeface="Century Gothic"/>
              </a:rPr>
              <a:t>Make sure days you </a:t>
            </a:r>
            <a:r>
              <a:rPr lang="en-US" sz="1700" u="sng" dirty="0">
                <a:solidFill>
                  <a:srgbClr val="000000"/>
                </a:solidFill>
                <a:latin typeface="Century Gothic" panose="020B0502020202020204" pitchFamily="34" charset="0"/>
                <a:sym typeface="Century Gothic"/>
              </a:rPr>
              <a:t>CAN NOT </a:t>
            </a:r>
            <a:r>
              <a:rPr lang="en-US" sz="1700" dirty="0">
                <a:solidFill>
                  <a:srgbClr val="000000"/>
                </a:solidFill>
                <a:latin typeface="Century Gothic" panose="020B0502020202020204" pitchFamily="34" charset="0"/>
                <a:sym typeface="Century Gothic"/>
              </a:rPr>
              <a:t>work are blocked well in advance on the RAMP schedule (i.e. School events, family events, trips, appointments, sporting games, any other events that will render you not available for a game.)</a:t>
            </a:r>
            <a:endParaRPr lang="en-US" sz="1700" dirty="0">
              <a:solidFill>
                <a:srgbClr val="000000"/>
              </a:solidFill>
              <a:latin typeface="Century Gothic" panose="020B0502020202020204" pitchFamily="34" charset="0"/>
            </a:endParaRPr>
          </a:p>
          <a:p>
            <a:pPr lvl="1">
              <a:lnSpc>
                <a:spcPct val="90000"/>
              </a:lnSpc>
              <a:spcAft>
                <a:spcPts val="600"/>
              </a:spcAft>
            </a:pPr>
            <a:r>
              <a:rPr lang="en-US" sz="1700" b="1" dirty="0">
                <a:solidFill>
                  <a:srgbClr val="000000"/>
                </a:solidFill>
                <a:latin typeface="Century Gothic" panose="020B0502020202020204" pitchFamily="34" charset="0"/>
                <a:sym typeface="Century Gothic"/>
              </a:rPr>
              <a:t>Note: You do not have to wait for that month to block the event off you can block days in future months. Update your availability as often as possible to avoid conflict. (i.e. same day availability) </a:t>
            </a:r>
            <a:endParaRPr lang="en-US" sz="1700" dirty="0">
              <a:solidFill>
                <a:srgbClr val="000000"/>
              </a:solidFill>
              <a:latin typeface="Century Gothic" panose="020B0502020202020204" pitchFamily="34" charset="0"/>
            </a:endParaRPr>
          </a:p>
          <a:p>
            <a:pPr marL="342900" marR="0" lvl="0" indent="-342900">
              <a:lnSpc>
                <a:spcPct val="90000"/>
              </a:lnSpc>
              <a:spcBef>
                <a:spcPts val="0"/>
              </a:spcBef>
              <a:spcAft>
                <a:spcPts val="600"/>
              </a:spcAft>
              <a:buFont typeface="+mj-lt"/>
              <a:buAutoNum type="arabicPeriod"/>
            </a:pPr>
            <a:r>
              <a:rPr lang="en-US" sz="1700" dirty="0">
                <a:solidFill>
                  <a:srgbClr val="000000"/>
                </a:solidFill>
                <a:latin typeface="Century Gothic" panose="020B0502020202020204" pitchFamily="34" charset="0"/>
                <a:sym typeface="Century Gothic"/>
              </a:rPr>
              <a:t>Make sure if you receive an email from RAMP about a game that you log on to the website and confirm the game details. </a:t>
            </a:r>
            <a:r>
              <a:rPr lang="en-US" sz="1700" u="sng" dirty="0">
                <a:solidFill>
                  <a:srgbClr val="000000"/>
                </a:solidFill>
                <a:latin typeface="Century Gothic" panose="020B0502020202020204" pitchFamily="34" charset="0"/>
                <a:sym typeface="Century Gothic"/>
              </a:rPr>
              <a:t>You CAN NOT decline a game. </a:t>
            </a:r>
            <a:r>
              <a:rPr lang="en-US" sz="1700" b="1" u="sng" dirty="0">
                <a:solidFill>
                  <a:srgbClr val="000000"/>
                </a:solidFill>
                <a:latin typeface="Century Gothic" panose="020B0502020202020204" pitchFamily="34" charset="0"/>
                <a:sym typeface="Century Gothic"/>
              </a:rPr>
              <a:t>If you can not take the game it is your responsibility to find a replacement. (Relates back to rule #2) </a:t>
            </a:r>
            <a:endParaRPr lang="en-US" sz="1700" dirty="0">
              <a:solidFill>
                <a:srgbClr val="000000"/>
              </a:solidFill>
              <a:latin typeface="Century Gothic" panose="020B0502020202020204" pitchFamily="34" charset="0"/>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23"/>
        <p:cNvGrpSpPr/>
        <p:nvPr/>
      </p:nvGrpSpPr>
      <p:grpSpPr>
        <a:xfrm>
          <a:off x="0" y="0"/>
          <a:ext cx="0" cy="0"/>
          <a:chOff x="0" y="0"/>
          <a:chExt cx="0" cy="0"/>
        </a:xfrm>
      </p:grpSpPr>
      <p:sp>
        <p:nvSpPr>
          <p:cNvPr id="102" name="Rectangle 10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 name="Shape 225" descr="Image result for umpire kicking someone out"/>
          <p:cNvPicPr preferRelativeResize="0"/>
          <p:nvPr/>
        </p:nvPicPr>
        <p:blipFill rotWithShape="1">
          <a:blip r:embed="rId3">
            <a:alphaModFix amt="50000"/>
          </a:blip>
          <a:srcRect t="9277" b="6453"/>
          <a:stretch/>
        </p:blipFill>
        <p:spPr>
          <a:xfrm>
            <a:off x="20" y="1"/>
            <a:ext cx="12191980" cy="6857999"/>
          </a:xfrm>
          <a:prstGeom prst="rect">
            <a:avLst/>
          </a:prstGeom>
          <a:noFill/>
        </p:spPr>
      </p:pic>
      <p:sp>
        <p:nvSpPr>
          <p:cNvPr id="224" name="Shape 224"/>
          <p:cNvSpPr txBox="1">
            <a:spLocks noGrp="1"/>
          </p:cNvSpPr>
          <p:nvPr>
            <p:ph type="title"/>
          </p:nvPr>
        </p:nvSpPr>
        <p:spPr>
          <a:xfrm>
            <a:off x="1524000" y="1122362"/>
            <a:ext cx="9144000" cy="2900518"/>
          </a:xfrm>
          <a:prstGeom prst="rect">
            <a:avLst/>
          </a:prstGeom>
        </p:spPr>
        <p:txBody>
          <a:bodyPr spcFirstLastPara="1" vert="horz" lIns="91440" tIns="45720" rIns="91440" bIns="45720" rtlCol="0" anchor="b" anchorCtr="0">
            <a:normAutofit/>
          </a:bodyPr>
          <a:lstStyle/>
          <a:p>
            <a:pPr marL="0" marR="0" lvl="0" indent="0" algn="ctr">
              <a:spcAft>
                <a:spcPts val="0"/>
              </a:spcAft>
              <a:buClr>
                <a:srgbClr val="FFFF00"/>
              </a:buClr>
              <a:buSzPts val="4800"/>
            </a:pPr>
            <a:r>
              <a:rPr lang="en-US" sz="6000" b="0" i="0" u="none" strike="noStrike" cap="none" dirty="0">
                <a:solidFill>
                  <a:srgbClr val="FFFFFF"/>
                </a:solidFill>
                <a:latin typeface="Century Gothic" panose="020B0502020202020204" pitchFamily="34" charset="0"/>
                <a:sym typeface="Century Gothic"/>
              </a:rPr>
              <a:t>DO NOT SEND OUT MASS EMAILS LOOKING FOR COVERAGE!!!!</a:t>
            </a:r>
            <a:endParaRPr lang="en-US" sz="6000" dirty="0">
              <a:solidFill>
                <a:srgbClr val="FFFFFF"/>
              </a:solidFill>
              <a:latin typeface="Century Gothic" panose="020B0502020202020204" pitchFamily="34" charset="0"/>
            </a:endParaRPr>
          </a:p>
        </p:txBody>
      </p:sp>
    </p:spTree>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9"/>
        <p:cNvGrpSpPr/>
        <p:nvPr/>
      </p:nvGrpSpPr>
      <p:grpSpPr>
        <a:xfrm>
          <a:off x="0" y="0"/>
          <a:ext cx="0" cy="0"/>
          <a:chOff x="0" y="0"/>
          <a:chExt cx="0" cy="0"/>
        </a:xfrm>
      </p:grpSpPr>
      <p:sp>
        <p:nvSpPr>
          <p:cNvPr id="110" name="Rectangle 109">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Shape 230"/>
          <p:cNvSpPr txBox="1">
            <a:spLocks noGrp="1"/>
          </p:cNvSpPr>
          <p:nvPr>
            <p:ph type="title"/>
          </p:nvPr>
        </p:nvSpPr>
        <p:spPr>
          <a:xfrm>
            <a:off x="821516" y="640263"/>
            <a:ext cx="6204984" cy="1344975"/>
          </a:xfrm>
          <a:prstGeom prst="rect">
            <a:avLst/>
          </a:prstGeom>
        </p:spPr>
        <p:txBody>
          <a:bodyPr spcFirstLastPara="1" vert="horz" lIns="91440" tIns="45720" rIns="91440" bIns="45720" rtlCol="0" anchor="ctr" anchorCtr="0">
            <a:normAutofit/>
          </a:bodyPr>
          <a:lstStyle/>
          <a:p>
            <a:pPr marL="0" marR="0" lvl="0" indent="0">
              <a:spcAft>
                <a:spcPts val="0"/>
              </a:spcAft>
              <a:buClr>
                <a:schemeClr val="dk1"/>
              </a:buClr>
              <a:buSzPts val="3600"/>
            </a:pPr>
            <a:r>
              <a:rPr lang="en-US" sz="4000" b="0" i="0" u="none" strike="noStrike" cap="none">
                <a:sym typeface="Century Gothic"/>
              </a:rPr>
              <a:t>FAQ</a:t>
            </a:r>
            <a:endParaRPr lang="en-US" sz="4000"/>
          </a:p>
        </p:txBody>
      </p:sp>
      <p:sp>
        <p:nvSpPr>
          <p:cNvPr id="231" name="Shape 231"/>
          <p:cNvSpPr txBox="1"/>
          <p:nvPr/>
        </p:nvSpPr>
        <p:spPr>
          <a:xfrm>
            <a:off x="821515" y="2121762"/>
            <a:ext cx="6204984" cy="3626917"/>
          </a:xfrm>
          <a:prstGeom prst="rect">
            <a:avLst/>
          </a:prstGeom>
        </p:spPr>
        <p:txBody>
          <a:bodyPr spcFirstLastPara="1" vert="horz" lIns="91440" tIns="45720" rIns="91440" bIns="45720" rtlCol="0" anchorCtr="0">
            <a:normAutofit/>
          </a:bodyPr>
          <a:lstStyle/>
          <a:p>
            <a:pPr marR="0" lvl="0">
              <a:lnSpc>
                <a:spcPct val="90000"/>
              </a:lnSpc>
              <a:spcBef>
                <a:spcPts val="0"/>
              </a:spcBef>
              <a:spcAft>
                <a:spcPts val="600"/>
              </a:spcAft>
            </a:pPr>
            <a:r>
              <a:rPr lang="en-US" sz="1700" b="1" dirty="0">
                <a:latin typeface="Century Gothic" panose="020B0502020202020204" pitchFamily="34" charset="0"/>
                <a:sym typeface="Century Gothic"/>
              </a:rPr>
              <a:t>Q: How many games should I expect to receive? </a:t>
            </a:r>
            <a:endParaRPr lang="en-US" sz="1700" b="1" dirty="0">
              <a:latin typeface="Century Gothic" panose="020B0502020202020204" pitchFamily="34" charset="0"/>
            </a:endParaRPr>
          </a:p>
          <a:p>
            <a:pPr marR="0" lvl="0">
              <a:lnSpc>
                <a:spcPct val="90000"/>
              </a:lnSpc>
              <a:spcBef>
                <a:spcPts val="0"/>
              </a:spcBef>
              <a:spcAft>
                <a:spcPts val="600"/>
              </a:spcAft>
            </a:pPr>
            <a:r>
              <a:rPr lang="en-US" sz="1700" dirty="0">
                <a:latin typeface="Century Gothic" panose="020B0502020202020204" pitchFamily="34" charset="0"/>
                <a:sym typeface="Century Gothic"/>
              </a:rPr>
              <a:t>A: There is no guarantee, as long as your blocks are done we will be able to assign you games. Keep in mind, if you are only available 4 days a month it will be harder to schedule you.</a:t>
            </a:r>
            <a:endParaRPr lang="en-US" sz="1700" dirty="0">
              <a:latin typeface="Century Gothic" panose="020B0502020202020204" pitchFamily="34" charset="0"/>
            </a:endParaRPr>
          </a:p>
          <a:p>
            <a:pPr marL="0" marR="0" lvl="0" indent="-228600">
              <a:lnSpc>
                <a:spcPct val="90000"/>
              </a:lnSpc>
              <a:spcBef>
                <a:spcPts val="0"/>
              </a:spcBef>
              <a:spcAft>
                <a:spcPts val="600"/>
              </a:spcAft>
              <a:buFont typeface="Arial" panose="020B0604020202020204" pitchFamily="34" charset="0"/>
              <a:buChar char="•"/>
            </a:pPr>
            <a:endParaRPr lang="en-US" sz="1700" dirty="0">
              <a:latin typeface="Century Gothic" panose="020B0502020202020204" pitchFamily="34" charset="0"/>
              <a:sym typeface="Century Gothic"/>
            </a:endParaRPr>
          </a:p>
          <a:p>
            <a:pPr marR="0" lvl="0">
              <a:lnSpc>
                <a:spcPct val="90000"/>
              </a:lnSpc>
              <a:spcBef>
                <a:spcPts val="0"/>
              </a:spcBef>
              <a:spcAft>
                <a:spcPts val="600"/>
              </a:spcAft>
            </a:pPr>
            <a:r>
              <a:rPr lang="en-US" sz="1700" b="1" dirty="0">
                <a:latin typeface="Century Gothic" panose="020B0502020202020204" pitchFamily="34" charset="0"/>
                <a:sym typeface="Century Gothic"/>
              </a:rPr>
              <a:t>Q: When will I get paid?</a:t>
            </a:r>
            <a:endParaRPr lang="en-US" sz="1700" b="1" dirty="0">
              <a:latin typeface="Century Gothic" panose="020B0502020202020204" pitchFamily="34" charset="0"/>
            </a:endParaRPr>
          </a:p>
          <a:p>
            <a:pPr marR="0" lvl="0">
              <a:lnSpc>
                <a:spcPct val="90000"/>
              </a:lnSpc>
              <a:spcBef>
                <a:spcPts val="0"/>
              </a:spcBef>
              <a:spcAft>
                <a:spcPts val="600"/>
              </a:spcAft>
            </a:pPr>
            <a:r>
              <a:rPr lang="en-US" sz="1700" dirty="0">
                <a:latin typeface="Century Gothic" panose="020B0502020202020204" pitchFamily="34" charset="0"/>
                <a:sym typeface="Century Gothic"/>
              </a:rPr>
              <a:t>A: All rep and house league games worked will be added up and paid by cheque at the end of each month. You will receive an email from RAMP when cheques are ready to be picked up at the BOMBA office.1370 Artisans CT, Burlington,L7L5Y2</a:t>
            </a:r>
            <a:endParaRPr lang="en-US" sz="1700" dirty="0">
              <a:latin typeface="Century Gothic" panose="020B0502020202020204" pitchFamily="34" charset="0"/>
            </a:endParaRPr>
          </a:p>
        </p:txBody>
      </p:sp>
      <p:pic>
        <p:nvPicPr>
          <p:cNvPr id="233" name="Shape 233" descr="Image result for cartoon cheque"/>
          <p:cNvPicPr preferRelativeResize="0"/>
          <p:nvPr/>
        </p:nvPicPr>
        <p:blipFill rotWithShape="1">
          <a:blip r:embed="rId3"/>
          <a:srcRect/>
          <a:stretch/>
        </p:blipFill>
        <p:spPr>
          <a:xfrm>
            <a:off x="8118937" y="306909"/>
            <a:ext cx="3463636" cy="2286000"/>
          </a:xfrm>
          <a:prstGeom prst="rect">
            <a:avLst/>
          </a:prstGeom>
          <a:noFill/>
        </p:spPr>
      </p:pic>
      <p:pic>
        <p:nvPicPr>
          <p:cNvPr id="232" name="Shape 232" descr="Image result for cartoon schedule"/>
          <p:cNvPicPr preferRelativeResize="0"/>
          <p:nvPr/>
        </p:nvPicPr>
        <p:blipFill rotWithShape="1">
          <a:blip r:embed="rId4"/>
          <a:srcRect/>
          <a:stretch/>
        </p:blipFill>
        <p:spPr>
          <a:xfrm>
            <a:off x="7829551" y="3138897"/>
            <a:ext cx="4042410" cy="27690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6109498" y="908344"/>
            <a:ext cx="5244301" cy="1538130"/>
          </a:xfrm>
          <a:prstGeom prst="rect">
            <a:avLst/>
          </a:prstGeom>
        </p:spPr>
        <p:txBody>
          <a:bodyPr spcFirstLastPara="1" vert="horz" lIns="91440" tIns="45720" rIns="91440" bIns="45720" rtlCol="0" anchor="ctr" anchorCtr="0">
            <a:normAutofit/>
          </a:bodyPr>
          <a:lstStyle/>
          <a:p>
            <a:pPr marL="0" marR="0" lvl="0" indent="0">
              <a:spcAft>
                <a:spcPts val="0"/>
              </a:spcAft>
              <a:buClr>
                <a:schemeClr val="dk1"/>
              </a:buClr>
              <a:buSzPts val="3600"/>
            </a:pPr>
            <a:r>
              <a:rPr lang="en-US" b="0" i="0" u="none" strike="noStrike" cap="none" dirty="0">
                <a:latin typeface="Century Gothic" panose="020B0502020202020204" pitchFamily="34" charset="0"/>
                <a:sym typeface="Century Gothic"/>
              </a:rPr>
              <a:t>FAQ</a:t>
            </a:r>
            <a:endParaRPr lang="en-US" dirty="0">
              <a:latin typeface="Century Gothic" panose="020B0502020202020204" pitchFamily="34" charset="0"/>
            </a:endParaRPr>
          </a:p>
        </p:txBody>
      </p:sp>
      <p:sp>
        <p:nvSpPr>
          <p:cNvPr id="182"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241" name="Shape 241" descr="Image result for cartoon umpire"/>
          <p:cNvPicPr preferRelativeResize="0"/>
          <p:nvPr/>
        </p:nvPicPr>
        <p:blipFill rotWithShape="1">
          <a:blip r:embed="rId3"/>
          <a:srcRect l="23790" r="6345" b="5900"/>
          <a:stretch/>
        </p:blipFill>
        <p:spPr>
          <a:xfrm>
            <a:off x="1695987" y="1450448"/>
            <a:ext cx="2836314" cy="3948511"/>
          </a:xfrm>
          <a:prstGeom prst="rect">
            <a:avLst/>
          </a:prstGeom>
          <a:noFill/>
        </p:spPr>
      </p:pic>
      <p:sp>
        <p:nvSpPr>
          <p:cNvPr id="239" name="Shape 239"/>
          <p:cNvSpPr txBox="1"/>
          <p:nvPr/>
        </p:nvSpPr>
        <p:spPr>
          <a:xfrm>
            <a:off x="5911158" y="2706865"/>
            <a:ext cx="5383652" cy="3470097"/>
          </a:xfrm>
          <a:prstGeom prst="rect">
            <a:avLst/>
          </a:prstGeom>
        </p:spPr>
        <p:txBody>
          <a:bodyPr spcFirstLastPara="1" vert="horz" lIns="91440" tIns="45720" rIns="91440" bIns="45720" rtlCol="0" anchorCtr="0">
            <a:normAutofit/>
          </a:bodyPr>
          <a:lstStyle/>
          <a:p>
            <a:pPr marR="0" lvl="0">
              <a:lnSpc>
                <a:spcPct val="90000"/>
              </a:lnSpc>
              <a:spcBef>
                <a:spcPts val="0"/>
              </a:spcBef>
              <a:spcAft>
                <a:spcPts val="600"/>
              </a:spcAft>
            </a:pPr>
            <a:r>
              <a:rPr lang="en-US" sz="1500" b="1" dirty="0">
                <a:latin typeface="Century Gothic" panose="020B0502020202020204" pitchFamily="34" charset="0"/>
                <a:sym typeface="Century Gothic"/>
              </a:rPr>
              <a:t>Q: What if I am sick or have another pop up event on the day of a scheduled game? </a:t>
            </a:r>
            <a:endParaRPr lang="en-US" sz="1500" b="1" dirty="0">
              <a:latin typeface="Century Gothic" panose="020B0502020202020204" pitchFamily="34" charset="0"/>
            </a:endParaRPr>
          </a:p>
          <a:p>
            <a:pPr marR="0" lvl="0">
              <a:lnSpc>
                <a:spcPct val="90000"/>
              </a:lnSpc>
              <a:spcBef>
                <a:spcPts val="0"/>
              </a:spcBef>
              <a:spcAft>
                <a:spcPts val="600"/>
              </a:spcAft>
            </a:pPr>
            <a:r>
              <a:rPr lang="en-US" sz="1500" dirty="0">
                <a:latin typeface="Century Gothic" panose="020B0502020202020204" pitchFamily="34" charset="0"/>
                <a:sym typeface="Century Gothic"/>
              </a:rPr>
              <a:t>A: </a:t>
            </a:r>
            <a:r>
              <a:rPr lang="en-US" sz="1500" b="1" dirty="0">
                <a:latin typeface="Century Gothic" panose="020B0502020202020204" pitchFamily="34" charset="0"/>
                <a:sym typeface="Century Gothic"/>
              </a:rPr>
              <a:t>YOU </a:t>
            </a:r>
            <a:r>
              <a:rPr lang="en-US" sz="1500" dirty="0">
                <a:latin typeface="Century Gothic" panose="020B0502020202020204" pitchFamily="34" charset="0"/>
                <a:sym typeface="Century Gothic"/>
              </a:rPr>
              <a:t>are responsible for finding a proper replacement and notifying the schedulers of your switch and replacement. If you switch games last minute more than once your name will be put at the bottom of our list for scheduling. If you no-show a game without notification your name will instantly fall to the bottom of our list. </a:t>
            </a:r>
            <a:endParaRPr lang="en-US" sz="1500" dirty="0">
              <a:latin typeface="Century Gothic" panose="020B0502020202020204" pitchFamily="34" charset="0"/>
            </a:endParaRPr>
          </a:p>
          <a:p>
            <a:pPr marL="0" marR="0" lvl="0" indent="-228600">
              <a:lnSpc>
                <a:spcPct val="90000"/>
              </a:lnSpc>
              <a:spcBef>
                <a:spcPts val="0"/>
              </a:spcBef>
              <a:spcAft>
                <a:spcPts val="600"/>
              </a:spcAft>
              <a:buFont typeface="Arial" panose="020B0604020202020204" pitchFamily="34" charset="0"/>
              <a:buChar char="•"/>
            </a:pPr>
            <a:endParaRPr lang="en-US" sz="1500" dirty="0">
              <a:latin typeface="Century Gothic" panose="020B0502020202020204" pitchFamily="34" charset="0"/>
              <a:sym typeface="Century Gothic"/>
            </a:endParaRPr>
          </a:p>
          <a:p>
            <a:pPr marR="0" lvl="0">
              <a:lnSpc>
                <a:spcPct val="90000"/>
              </a:lnSpc>
              <a:spcBef>
                <a:spcPts val="0"/>
              </a:spcBef>
              <a:spcAft>
                <a:spcPts val="600"/>
              </a:spcAft>
            </a:pPr>
            <a:r>
              <a:rPr lang="en-US" sz="1500" b="1" dirty="0">
                <a:latin typeface="Century Gothic" panose="020B0502020202020204" pitchFamily="34" charset="0"/>
                <a:sym typeface="Century Gothic"/>
              </a:rPr>
              <a:t>Q: I want to umpire with my friend/sibling, is that possible? </a:t>
            </a:r>
            <a:endParaRPr lang="en-US" sz="1500" b="1" dirty="0">
              <a:latin typeface="Century Gothic" panose="020B0502020202020204" pitchFamily="34" charset="0"/>
            </a:endParaRPr>
          </a:p>
          <a:p>
            <a:pPr marR="0" lvl="0">
              <a:lnSpc>
                <a:spcPct val="90000"/>
              </a:lnSpc>
              <a:spcBef>
                <a:spcPts val="0"/>
              </a:spcBef>
              <a:spcAft>
                <a:spcPts val="600"/>
              </a:spcAft>
            </a:pPr>
            <a:r>
              <a:rPr lang="en-US" sz="1500" dirty="0">
                <a:latin typeface="Century Gothic" panose="020B0502020202020204" pitchFamily="34" charset="0"/>
                <a:sym typeface="Century Gothic"/>
              </a:rPr>
              <a:t>A: We do our best to accommodate but we can not guarantee. </a:t>
            </a:r>
            <a:endParaRPr lang="en-US" sz="1500" dirty="0">
              <a:latin typeface="Century Gothic" panose="020B0502020202020204" pitchFamily="34" charset="0"/>
            </a:endParaRPr>
          </a:p>
        </p:txBody>
      </p:sp>
      <p:sp>
        <p:nvSpPr>
          <p:cNvPr id="240" name="Shape 240" descr="Image result for umpire plate meeting cartoon"/>
          <p:cNvSpPr/>
          <p:nvPr/>
        </p:nvSpPr>
        <p:spPr>
          <a:xfrm>
            <a:off x="5943600" y="927652"/>
            <a:ext cx="2653748" cy="26537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9" name="Shape 175" descr="Image result for umpires">
            <a:extLst>
              <a:ext uri="{FF2B5EF4-FFF2-40B4-BE49-F238E27FC236}">
                <a16:creationId xmlns:a16="http://schemas.microsoft.com/office/drawing/2014/main" id="{3F6133B3-DDAB-4D86-9717-0ED0E8807015}"/>
              </a:ext>
            </a:extLst>
          </p:cNvPr>
          <p:cNvPicPr preferRelativeResize="0"/>
          <p:nvPr/>
        </p:nvPicPr>
        <p:blipFill rotWithShape="1">
          <a:blip r:embed="rId3">
            <a:alphaModFix amt="20000"/>
          </a:blip>
          <a:srcRect/>
          <a:stretch/>
        </p:blipFill>
        <p:spPr>
          <a:xfrm>
            <a:off x="3129289" y="116632"/>
            <a:ext cx="5519936" cy="6957392"/>
          </a:xfrm>
          <a:prstGeom prst="rect">
            <a:avLst/>
          </a:prstGeom>
          <a:noFill/>
          <a:ln>
            <a:noFill/>
          </a:ln>
        </p:spPr>
      </p:pic>
      <p:sp>
        <p:nvSpPr>
          <p:cNvPr id="4" name="Title 3">
            <a:extLst>
              <a:ext uri="{FF2B5EF4-FFF2-40B4-BE49-F238E27FC236}">
                <a16:creationId xmlns:a16="http://schemas.microsoft.com/office/drawing/2014/main" id="{537365A2-1376-41BB-82D0-8DCA64EB90C6}"/>
              </a:ext>
            </a:extLst>
          </p:cNvPr>
          <p:cNvSpPr>
            <a:spLocks noGrp="1"/>
          </p:cNvSpPr>
          <p:nvPr>
            <p:ph type="title"/>
          </p:nvPr>
        </p:nvSpPr>
        <p:spPr/>
        <p:txBody>
          <a:bodyPr/>
          <a:lstStyle/>
          <a:p>
            <a:r>
              <a:rPr lang="en-CA" dirty="0">
                <a:latin typeface="Century Gothic" panose="020B0502020202020204" pitchFamily="34" charset="0"/>
              </a:rPr>
              <a:t>2023 Initiatives</a:t>
            </a:r>
          </a:p>
        </p:txBody>
      </p:sp>
      <p:sp>
        <p:nvSpPr>
          <p:cNvPr id="8" name="Content Placeholder 7">
            <a:extLst>
              <a:ext uri="{FF2B5EF4-FFF2-40B4-BE49-F238E27FC236}">
                <a16:creationId xmlns:a16="http://schemas.microsoft.com/office/drawing/2014/main" id="{AEA68A8C-00DF-48FC-8404-7D0BA12F0D43}"/>
              </a:ext>
            </a:extLst>
          </p:cNvPr>
          <p:cNvSpPr>
            <a:spLocks noGrp="1"/>
          </p:cNvSpPr>
          <p:nvPr>
            <p:ph sz="half" idx="2"/>
          </p:nvPr>
        </p:nvSpPr>
        <p:spPr>
          <a:xfrm>
            <a:off x="695400" y="2132856"/>
            <a:ext cx="5302175" cy="4056807"/>
          </a:xfrm>
        </p:spPr>
        <p:txBody>
          <a:bodyPr>
            <a:normAutofit fontScale="92500" lnSpcReduction="20000"/>
          </a:bodyPr>
          <a:lstStyle/>
          <a:p>
            <a:pPr marL="0" lvl="0" indent="0">
              <a:spcBef>
                <a:spcPts val="0"/>
              </a:spcBef>
              <a:buNone/>
            </a:pPr>
            <a:r>
              <a:rPr lang="en-US" b="1" i="1" dirty="0">
                <a:latin typeface="Century Gothic" panose="020B0502020202020204" pitchFamily="34" charset="0"/>
                <a:ea typeface="Verdana"/>
                <a:cs typeface="Verdana"/>
                <a:sym typeface="Verdana"/>
              </a:rPr>
              <a:t>On-Going</a:t>
            </a:r>
          </a:p>
          <a:p>
            <a:pPr>
              <a:spcBef>
                <a:spcPts val="0"/>
              </a:spcBef>
            </a:pPr>
            <a:r>
              <a:rPr lang="en-US" dirty="0">
                <a:latin typeface="Century Gothic" panose="020B0502020202020204" pitchFamily="34" charset="0"/>
                <a:ea typeface="Verdana"/>
                <a:cs typeface="Verdana"/>
                <a:sym typeface="Verdana"/>
              </a:rPr>
              <a:t>Respect and conduct with umpires, coaches, players and spectators</a:t>
            </a:r>
          </a:p>
          <a:p>
            <a:pPr>
              <a:spcBef>
                <a:spcPts val="0"/>
              </a:spcBef>
            </a:pPr>
            <a:endParaRPr lang="en-US" dirty="0">
              <a:latin typeface="Century Gothic" panose="020B0502020202020204" pitchFamily="34" charset="0"/>
              <a:ea typeface="Verdana"/>
              <a:cs typeface="Verdana"/>
              <a:sym typeface="Verdana"/>
            </a:endParaRPr>
          </a:p>
          <a:p>
            <a:pPr>
              <a:spcBef>
                <a:spcPts val="0"/>
              </a:spcBef>
            </a:pPr>
            <a:endParaRPr lang="en-US" b="1" i="1" dirty="0">
              <a:latin typeface="Century Gothic" panose="020B0502020202020204" pitchFamily="34" charset="0"/>
              <a:ea typeface="Verdana"/>
              <a:cs typeface="Verdana"/>
              <a:sym typeface="Verdana"/>
            </a:endParaRPr>
          </a:p>
          <a:p>
            <a:pPr marL="0" indent="0">
              <a:spcBef>
                <a:spcPts val="0"/>
              </a:spcBef>
              <a:buNone/>
            </a:pPr>
            <a:r>
              <a:rPr lang="en-US" b="1" i="1" dirty="0">
                <a:latin typeface="Century Gothic" panose="020B0502020202020204" pitchFamily="34" charset="0"/>
                <a:ea typeface="Verdana"/>
                <a:cs typeface="Verdana"/>
                <a:sym typeface="Verdana"/>
              </a:rPr>
              <a:t>Focus Points</a:t>
            </a:r>
          </a:p>
          <a:p>
            <a:pPr>
              <a:spcBef>
                <a:spcPts val="0"/>
              </a:spcBef>
            </a:pPr>
            <a:r>
              <a:rPr lang="en-US" dirty="0">
                <a:latin typeface="Century Gothic" panose="020B0502020202020204" pitchFamily="34" charset="0"/>
                <a:ea typeface="Verdana"/>
                <a:cs typeface="Verdana"/>
                <a:sym typeface="Verdana"/>
              </a:rPr>
              <a:t>Clear Communication</a:t>
            </a:r>
          </a:p>
          <a:p>
            <a:pPr>
              <a:spcBef>
                <a:spcPts val="0"/>
              </a:spcBef>
            </a:pPr>
            <a:r>
              <a:rPr lang="en-US" dirty="0">
                <a:latin typeface="Century Gothic" panose="020B0502020202020204" pitchFamily="34" charset="0"/>
                <a:ea typeface="Verdana"/>
                <a:cs typeface="Verdana"/>
                <a:sym typeface="Verdana"/>
              </a:rPr>
              <a:t>Fair &amp; Effective Scheduling</a:t>
            </a:r>
          </a:p>
          <a:p>
            <a:pPr>
              <a:spcBef>
                <a:spcPts val="0"/>
              </a:spcBef>
            </a:pPr>
            <a:r>
              <a:rPr lang="en-US" dirty="0">
                <a:latin typeface="Century Gothic" panose="020B0502020202020204" pitchFamily="34" charset="0"/>
                <a:ea typeface="Verdana"/>
                <a:cs typeface="Verdana"/>
                <a:sym typeface="Verdana"/>
              </a:rPr>
              <a:t>Attention to Concerns/Issues</a:t>
            </a:r>
          </a:p>
          <a:p>
            <a:pPr>
              <a:spcBef>
                <a:spcPts val="0"/>
              </a:spcBef>
            </a:pPr>
            <a:r>
              <a:rPr lang="en-US" dirty="0">
                <a:latin typeface="Century Gothic" panose="020B0502020202020204" pitchFamily="34" charset="0"/>
                <a:ea typeface="Verdana"/>
                <a:cs typeface="Verdana"/>
                <a:sym typeface="Verdana"/>
              </a:rPr>
              <a:t>Web Site Enhancement </a:t>
            </a:r>
            <a:r>
              <a:rPr lang="en-US" b="1" i="1" dirty="0">
                <a:solidFill>
                  <a:srgbClr val="FF0000"/>
                </a:solidFill>
                <a:latin typeface="Century Gothic" panose="020B0502020202020204" pitchFamily="34" charset="0"/>
                <a:ea typeface="Verdana"/>
                <a:cs typeface="Verdana"/>
                <a:sym typeface="Verdana"/>
              </a:rPr>
              <a:t>(New)</a:t>
            </a:r>
            <a:endParaRPr lang="en-CA" b="1" i="1" dirty="0">
              <a:solidFill>
                <a:srgbClr val="FF0000"/>
              </a:solidFill>
              <a:latin typeface="Century Gothic" panose="020B0502020202020204" pitchFamily="34" charset="0"/>
            </a:endParaRPr>
          </a:p>
        </p:txBody>
      </p:sp>
      <p:sp>
        <p:nvSpPr>
          <p:cNvPr id="10" name="Content Placeholder 9">
            <a:extLst>
              <a:ext uri="{FF2B5EF4-FFF2-40B4-BE49-F238E27FC236}">
                <a16:creationId xmlns:a16="http://schemas.microsoft.com/office/drawing/2014/main" id="{932CD996-B526-4226-85B8-76D237B6E4D9}"/>
              </a:ext>
            </a:extLst>
          </p:cNvPr>
          <p:cNvSpPr>
            <a:spLocks noGrp="1"/>
          </p:cNvSpPr>
          <p:nvPr>
            <p:ph sz="quarter" idx="4"/>
          </p:nvPr>
        </p:nvSpPr>
        <p:spPr>
          <a:xfrm>
            <a:off x="6172200" y="2132856"/>
            <a:ext cx="5183188" cy="4056807"/>
          </a:xfrm>
        </p:spPr>
        <p:txBody>
          <a:bodyPr>
            <a:normAutofit fontScale="92500" lnSpcReduction="20000"/>
          </a:bodyPr>
          <a:lstStyle/>
          <a:p>
            <a:pPr marL="0" indent="0">
              <a:spcBef>
                <a:spcPts val="0"/>
              </a:spcBef>
              <a:buNone/>
            </a:pPr>
            <a:r>
              <a:rPr lang="en-US" b="1" i="1" dirty="0">
                <a:latin typeface="Century Gothic" panose="020B0502020202020204" pitchFamily="34" charset="0"/>
                <a:ea typeface="Verdana"/>
                <a:cs typeface="Verdana"/>
                <a:sym typeface="Verdana"/>
              </a:rPr>
              <a:t>Training </a:t>
            </a:r>
            <a:r>
              <a:rPr lang="en-US" b="1" i="1" dirty="0">
                <a:solidFill>
                  <a:srgbClr val="FF0000"/>
                </a:solidFill>
                <a:latin typeface="Century Gothic" panose="020B0502020202020204" pitchFamily="34" charset="0"/>
                <a:ea typeface="Verdana"/>
                <a:cs typeface="Verdana"/>
                <a:sym typeface="Verdana"/>
              </a:rPr>
              <a:t>(New)</a:t>
            </a:r>
          </a:p>
          <a:p>
            <a:pPr>
              <a:spcBef>
                <a:spcPts val="0"/>
              </a:spcBef>
            </a:pPr>
            <a:r>
              <a:rPr lang="en-US" dirty="0">
                <a:latin typeface="Century Gothic" panose="020B0502020202020204" pitchFamily="34" charset="0"/>
                <a:ea typeface="Verdana"/>
                <a:cs typeface="Verdana"/>
                <a:sym typeface="Verdana"/>
              </a:rPr>
              <a:t>Indoor Sessions at Bulls Pen</a:t>
            </a:r>
          </a:p>
          <a:p>
            <a:pPr>
              <a:spcBef>
                <a:spcPts val="0"/>
              </a:spcBef>
            </a:pPr>
            <a:r>
              <a:rPr lang="en-US" dirty="0">
                <a:latin typeface="Century Gothic" panose="020B0502020202020204" pitchFamily="34" charset="0"/>
                <a:ea typeface="Verdana"/>
                <a:cs typeface="Verdana"/>
                <a:sym typeface="Verdana"/>
              </a:rPr>
              <a:t>Times/Dates TBD</a:t>
            </a:r>
            <a:br>
              <a:rPr lang="en-US" dirty="0">
                <a:latin typeface="Century Gothic" panose="020B0502020202020204" pitchFamily="34" charset="0"/>
                <a:ea typeface="Verdana"/>
                <a:cs typeface="Verdana"/>
                <a:sym typeface="Verdana"/>
              </a:rPr>
            </a:br>
            <a:endParaRPr lang="en-US" dirty="0">
              <a:latin typeface="Century Gothic" panose="020B0502020202020204" pitchFamily="34" charset="0"/>
              <a:ea typeface="Arial"/>
              <a:cs typeface="Arial"/>
              <a:sym typeface="Arial"/>
            </a:endParaRPr>
          </a:p>
          <a:p>
            <a:pPr marL="0" lvl="0" indent="0">
              <a:spcBef>
                <a:spcPts val="0"/>
              </a:spcBef>
              <a:buNone/>
            </a:pPr>
            <a:r>
              <a:rPr lang="en-US" b="1" i="1" dirty="0">
                <a:latin typeface="Century Gothic" panose="020B0502020202020204" pitchFamily="34" charset="0"/>
                <a:ea typeface="Verdana"/>
                <a:cs typeface="Verdana"/>
                <a:sym typeface="Verdana"/>
              </a:rPr>
              <a:t>Issue Reporting </a:t>
            </a:r>
            <a:r>
              <a:rPr lang="en-US" b="1" i="1" dirty="0">
                <a:solidFill>
                  <a:srgbClr val="FF0000"/>
                </a:solidFill>
                <a:latin typeface="Century Gothic" panose="020B0502020202020204" pitchFamily="34" charset="0"/>
                <a:ea typeface="Verdana"/>
                <a:cs typeface="Verdana"/>
                <a:sym typeface="Verdana"/>
              </a:rPr>
              <a:t>(New)</a:t>
            </a:r>
            <a:endParaRPr lang="en-US" dirty="0">
              <a:solidFill>
                <a:srgbClr val="FF0000"/>
              </a:solidFill>
              <a:latin typeface="Century Gothic" panose="020B0502020202020204" pitchFamily="34" charset="0"/>
              <a:ea typeface="Arial"/>
              <a:cs typeface="Arial"/>
              <a:sym typeface="Arial"/>
            </a:endParaRPr>
          </a:p>
          <a:p>
            <a:pPr>
              <a:spcBef>
                <a:spcPts val="0"/>
              </a:spcBef>
            </a:pPr>
            <a:r>
              <a:rPr lang="en-US" dirty="0">
                <a:latin typeface="Century Gothic" panose="020B0502020202020204" pitchFamily="34" charset="0"/>
                <a:ea typeface="Arial"/>
                <a:cs typeface="Arial"/>
                <a:sym typeface="Arial"/>
              </a:rPr>
              <a:t>Online Form Submissions</a:t>
            </a:r>
          </a:p>
          <a:p>
            <a:pPr>
              <a:spcBef>
                <a:spcPts val="0"/>
              </a:spcBef>
            </a:pPr>
            <a:r>
              <a:rPr lang="en-US" dirty="0">
                <a:latin typeface="Century Gothic" panose="020B0502020202020204" pitchFamily="34" charset="0"/>
                <a:ea typeface="Arial"/>
                <a:cs typeface="Arial"/>
                <a:sym typeface="Arial"/>
              </a:rPr>
              <a:t>COBA UIC Committee</a:t>
            </a:r>
          </a:p>
          <a:p>
            <a:pPr marL="0" indent="0">
              <a:spcBef>
                <a:spcPts val="0"/>
              </a:spcBef>
              <a:buNone/>
            </a:pPr>
            <a:endParaRPr lang="en-US" dirty="0">
              <a:latin typeface="Century Gothic" panose="020B0502020202020204" pitchFamily="34" charset="0"/>
            </a:endParaRPr>
          </a:p>
          <a:p>
            <a:pPr marL="0" indent="0">
              <a:spcBef>
                <a:spcPts val="0"/>
              </a:spcBef>
              <a:buNone/>
            </a:pPr>
            <a:r>
              <a:rPr lang="en-US" b="1" dirty="0">
                <a:latin typeface="Century Gothic" panose="020B0502020202020204" pitchFamily="34" charset="0"/>
              </a:rPr>
              <a:t>Future</a:t>
            </a:r>
          </a:p>
          <a:p>
            <a:pPr>
              <a:spcBef>
                <a:spcPts val="0"/>
              </a:spcBef>
            </a:pPr>
            <a:r>
              <a:rPr lang="en-US" dirty="0">
                <a:latin typeface="Century Gothic" panose="020B0502020202020204" pitchFamily="34" charset="0"/>
                <a:ea typeface="Arial"/>
                <a:cs typeface="Arial"/>
                <a:sym typeface="Arial"/>
              </a:rPr>
              <a:t>Mentoring Program</a:t>
            </a:r>
          </a:p>
          <a:p>
            <a:pPr>
              <a:spcBef>
                <a:spcPts val="0"/>
              </a:spcBef>
            </a:pPr>
            <a:r>
              <a:rPr lang="en-US" dirty="0">
                <a:latin typeface="Century Gothic" panose="020B0502020202020204" pitchFamily="34" charset="0"/>
                <a:ea typeface="Arial"/>
                <a:cs typeface="Arial"/>
                <a:sym typeface="Arial"/>
              </a:rPr>
              <a:t>Evaluations</a:t>
            </a:r>
          </a:p>
          <a:p>
            <a:pPr>
              <a:spcBef>
                <a:spcPts val="0"/>
              </a:spcBef>
            </a:pPr>
            <a:r>
              <a:rPr lang="en-US" dirty="0">
                <a:latin typeface="Century Gothic" panose="020B0502020202020204" pitchFamily="34" charset="0"/>
                <a:ea typeface="Arial"/>
                <a:cs typeface="Arial"/>
                <a:sym typeface="Arial"/>
              </a:rPr>
              <a:t>New Scheduling Software (2024)</a:t>
            </a:r>
          </a:p>
          <a:p>
            <a:pPr marL="0" indent="0">
              <a:spcBef>
                <a:spcPts val="0"/>
              </a:spcBef>
              <a:buNone/>
            </a:pPr>
            <a:endParaRPr lang="en-US" dirty="0">
              <a:latin typeface="Century Gothic" panose="020B0502020202020204" pitchFamily="34" charset="0"/>
              <a:ea typeface="Arial"/>
              <a:cs typeface="Arial"/>
              <a:sym typeface="Arial"/>
            </a:endParaRPr>
          </a:p>
        </p:txBody>
      </p:sp>
    </p:spTree>
    <p:extLst>
      <p:ext uri="{BB962C8B-B14F-4D97-AF65-F5344CB8AC3E}">
        <p14:creationId xmlns:p14="http://schemas.microsoft.com/office/powerpoint/2010/main" val="1050129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5"/>
        <p:cNvGrpSpPr/>
        <p:nvPr/>
      </p:nvGrpSpPr>
      <p:grpSpPr>
        <a:xfrm>
          <a:off x="0" y="0"/>
          <a:ext cx="0" cy="0"/>
          <a:chOff x="0" y="0"/>
          <a:chExt cx="0" cy="0"/>
        </a:xfrm>
      </p:grpSpPr>
      <p:sp>
        <p:nvSpPr>
          <p:cNvPr id="124" name="Rectangle 123">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Shape 246"/>
          <p:cNvSpPr txBox="1">
            <a:spLocks noGrp="1"/>
          </p:cNvSpPr>
          <p:nvPr>
            <p:ph type="title"/>
          </p:nvPr>
        </p:nvSpPr>
        <p:spPr>
          <a:xfrm>
            <a:off x="674237" y="914400"/>
            <a:ext cx="3657600" cy="2887579"/>
          </a:xfrm>
          <a:prstGeom prst="rect">
            <a:avLst/>
          </a:prstGeom>
        </p:spPr>
        <p:txBody>
          <a:bodyPr spcFirstLastPara="1" vert="horz" lIns="91440" tIns="45720" rIns="91440" bIns="45720" rtlCol="0" anchor="b" anchorCtr="0">
            <a:normAutofit/>
          </a:bodyPr>
          <a:lstStyle/>
          <a:p>
            <a:pPr marL="0" marR="0" lvl="0" indent="0" algn="ctr">
              <a:spcAft>
                <a:spcPts val="0"/>
              </a:spcAft>
              <a:buClr>
                <a:schemeClr val="dk1"/>
              </a:buClr>
              <a:buSzPts val="4800"/>
            </a:pPr>
            <a:r>
              <a:rPr lang="en-US" sz="4800" b="0" i="0" u="none" strike="noStrike" kern="1200" cap="none" dirty="0">
                <a:solidFill>
                  <a:srgbClr val="FFFFFF"/>
                </a:solidFill>
                <a:latin typeface="Century Gothic" panose="020B0502020202020204" pitchFamily="34" charset="0"/>
                <a:sym typeface="Century Gothic"/>
              </a:rPr>
              <a:t>Questions &amp; Answers</a:t>
            </a:r>
            <a:endParaRPr lang="en-US" sz="4800" kern="1200" dirty="0">
              <a:solidFill>
                <a:srgbClr val="FFFFFF"/>
              </a:solidFill>
              <a:latin typeface="Century Gothic" panose="020B0502020202020204" pitchFamily="34" charset="0"/>
            </a:endParaRPr>
          </a:p>
        </p:txBody>
      </p:sp>
      <p:cxnSp>
        <p:nvCxnSpPr>
          <p:cNvPr id="126" name="Straight Connector 125">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47" name="Shape 247" descr="Image result for cartoon umpire"/>
          <p:cNvPicPr preferRelativeResize="0"/>
          <p:nvPr/>
        </p:nvPicPr>
        <p:blipFill rotWithShape="1">
          <a:blip r:embed="rId3"/>
          <a:srcRect/>
          <a:stretch/>
        </p:blipFill>
        <p:spPr>
          <a:xfrm>
            <a:off x="6107680" y="492573"/>
            <a:ext cx="4645828" cy="588079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1"/>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96">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2" name="Shape 152"/>
          <p:cNvSpPr txBox="1">
            <a:spLocks noGrp="1"/>
          </p:cNvSpPr>
          <p:nvPr>
            <p:ph type="title"/>
          </p:nvPr>
        </p:nvSpPr>
        <p:spPr>
          <a:xfrm>
            <a:off x="640079" y="2053641"/>
            <a:ext cx="3669161" cy="2760098"/>
          </a:xfrm>
          <a:prstGeom prst="rect">
            <a:avLst/>
          </a:prstGeom>
        </p:spPr>
        <p:txBody>
          <a:bodyPr spcFirstLastPara="1" lIns="91425" tIns="45700" rIns="91425" bIns="45700" anchorCtr="0">
            <a:normAutofit/>
          </a:bodyPr>
          <a:lstStyle/>
          <a:p>
            <a:pPr marL="0" marR="0" lvl="0" indent="0" rtl="0">
              <a:spcBef>
                <a:spcPts val="0"/>
              </a:spcBef>
              <a:spcAft>
                <a:spcPts val="0"/>
              </a:spcAft>
              <a:buClr>
                <a:schemeClr val="dk1"/>
              </a:buClr>
              <a:buSzPts val="3600"/>
              <a:buFont typeface="Century Gothic"/>
              <a:buNone/>
            </a:pPr>
            <a:r>
              <a:rPr lang="en-CA" sz="3400" b="0" i="0" u="none" strike="noStrike" cap="none">
                <a:solidFill>
                  <a:srgbClr val="FFFFFF"/>
                </a:solidFill>
                <a:latin typeface="Century Gothic" panose="020B0502020202020204" pitchFamily="34" charset="0"/>
                <a:ea typeface="Century Gothic"/>
                <a:cs typeface="Century Gothic"/>
                <a:sym typeface="Century Gothic"/>
              </a:rPr>
              <a:t>INTRODUCTIONS</a:t>
            </a:r>
            <a:endParaRPr lang="en-CA" sz="3400">
              <a:solidFill>
                <a:srgbClr val="FFFFFF"/>
              </a:solidFill>
              <a:latin typeface="Century Gothic" panose="020B0502020202020204" pitchFamily="34" charset="0"/>
            </a:endParaRPr>
          </a:p>
        </p:txBody>
      </p:sp>
      <p:sp>
        <p:nvSpPr>
          <p:cNvPr id="2" name="Content Placeholder 1">
            <a:extLst>
              <a:ext uri="{FF2B5EF4-FFF2-40B4-BE49-F238E27FC236}">
                <a16:creationId xmlns:a16="http://schemas.microsoft.com/office/drawing/2014/main" id="{D2E806A5-5363-430F-A621-C8B669D3C270}"/>
              </a:ext>
            </a:extLst>
          </p:cNvPr>
          <p:cNvSpPr>
            <a:spLocks noGrp="1"/>
          </p:cNvSpPr>
          <p:nvPr>
            <p:ph idx="1"/>
          </p:nvPr>
        </p:nvSpPr>
        <p:spPr>
          <a:xfrm>
            <a:off x="6109891" y="813683"/>
            <a:ext cx="5306084" cy="5230634"/>
          </a:xfrm>
        </p:spPr>
        <p:txBody>
          <a:bodyPr anchor="ctr">
            <a:normAutofit/>
          </a:bodyPr>
          <a:lstStyle/>
          <a:p>
            <a:pPr marL="0" lvl="0" indent="0">
              <a:spcBef>
                <a:spcPts val="0"/>
              </a:spcBef>
              <a:spcAft>
                <a:spcPts val="600"/>
              </a:spcAft>
              <a:buNone/>
            </a:pPr>
            <a:r>
              <a:rPr lang="en-US" sz="1700" b="1" dirty="0">
                <a:solidFill>
                  <a:srgbClr val="000000"/>
                </a:solidFill>
                <a:latin typeface="Century Gothic" panose="020B0502020202020204" pitchFamily="34" charset="0"/>
                <a:ea typeface="Century Gothic"/>
                <a:cs typeface="Century Gothic"/>
                <a:sym typeface="Century Gothic"/>
              </a:rPr>
              <a:t>Umpire In Chief</a:t>
            </a:r>
            <a:endParaRPr lang="en-US" sz="1700" b="1" dirty="0">
              <a:solidFill>
                <a:srgbClr val="000000"/>
              </a:solidFill>
              <a:latin typeface="Century Gothic" panose="020B0502020202020204" pitchFamily="34" charset="0"/>
            </a:endParaRPr>
          </a:p>
          <a:p>
            <a:pPr marL="0" lvl="0" indent="0">
              <a:spcBef>
                <a:spcPts val="0"/>
              </a:spcBef>
              <a:spcAft>
                <a:spcPts val="600"/>
              </a:spcAft>
              <a:buNone/>
            </a:pPr>
            <a:r>
              <a:rPr lang="en-US" sz="1700" dirty="0">
                <a:solidFill>
                  <a:srgbClr val="000000"/>
                </a:solidFill>
                <a:latin typeface="Century Gothic" panose="020B0502020202020204" pitchFamily="34" charset="0"/>
                <a:ea typeface="Century Gothic"/>
                <a:cs typeface="Century Gothic"/>
                <a:sym typeface="Century Gothic"/>
              </a:rPr>
              <a:t>Dave Phillips </a:t>
            </a:r>
            <a:endParaRPr lang="en-US" sz="1700" dirty="0">
              <a:solidFill>
                <a:srgbClr val="000000"/>
              </a:solidFill>
              <a:latin typeface="Century Gothic" panose="020B0502020202020204" pitchFamily="34" charset="0"/>
            </a:endParaRPr>
          </a:p>
          <a:p>
            <a:pPr marL="0" lvl="0" indent="0">
              <a:spcBef>
                <a:spcPts val="0"/>
              </a:spcBef>
              <a:spcAft>
                <a:spcPts val="600"/>
              </a:spcAft>
              <a:buNone/>
            </a:pPr>
            <a:r>
              <a:rPr lang="en-US" sz="1700" dirty="0">
                <a:solidFill>
                  <a:srgbClr val="000000"/>
                </a:solidFill>
                <a:latin typeface="Century Gothic" panose="020B0502020202020204" pitchFamily="34" charset="0"/>
                <a:ea typeface="Century Gothic"/>
                <a:cs typeface="Century Gothic"/>
                <a:sym typeface="Century Gothic"/>
              </a:rPr>
              <a:t>Email: </a:t>
            </a:r>
            <a:r>
              <a:rPr lang="en-US" sz="1700" u="sng" dirty="0">
                <a:solidFill>
                  <a:srgbClr val="000000"/>
                </a:solidFill>
                <a:latin typeface="Century Gothic" panose="020B0502020202020204" pitchFamily="34" charset="0"/>
                <a:ea typeface="Century Gothic"/>
                <a:cs typeface="Century Gothic"/>
                <a:sym typeface="Century Gothic"/>
                <a:hlinkClick r:id="rId4"/>
              </a:rPr>
              <a:t>umpireinchief@baseballburlington.com</a:t>
            </a:r>
            <a:endParaRPr lang="en-US" sz="1700" u="sng" dirty="0">
              <a:solidFill>
                <a:srgbClr val="000000"/>
              </a:solidFill>
              <a:latin typeface="Century Gothic" panose="020B0502020202020204" pitchFamily="34" charset="0"/>
              <a:ea typeface="Century Gothic"/>
              <a:cs typeface="Century Gothic"/>
              <a:sym typeface="Century Gothic"/>
            </a:endParaRPr>
          </a:p>
          <a:p>
            <a:pPr marL="0" lvl="0" indent="0">
              <a:spcBef>
                <a:spcPts val="0"/>
              </a:spcBef>
              <a:spcAft>
                <a:spcPts val="600"/>
              </a:spcAft>
              <a:buNone/>
            </a:pPr>
            <a:r>
              <a:rPr lang="en-US" sz="1700" u="sng" dirty="0">
                <a:solidFill>
                  <a:srgbClr val="000000"/>
                </a:solidFill>
                <a:latin typeface="Century Gothic" panose="020B0502020202020204" pitchFamily="34" charset="0"/>
                <a:ea typeface="Century Gothic"/>
                <a:cs typeface="Century Gothic"/>
                <a:sym typeface="Century Gothic"/>
              </a:rPr>
              <a:t> </a:t>
            </a:r>
            <a:r>
              <a:rPr lang="en-US" sz="1700" dirty="0">
                <a:solidFill>
                  <a:srgbClr val="000000"/>
                </a:solidFill>
                <a:latin typeface="Century Gothic" panose="020B0502020202020204" pitchFamily="34" charset="0"/>
                <a:ea typeface="Century Gothic"/>
                <a:cs typeface="Century Gothic"/>
                <a:sym typeface="Century Gothic"/>
              </a:rPr>
              <a:t>Phone: 519-635-2575</a:t>
            </a:r>
            <a:endParaRPr lang="en-US" sz="1700" dirty="0">
              <a:solidFill>
                <a:srgbClr val="000000"/>
              </a:solidFill>
              <a:latin typeface="Century Gothic" panose="020B0502020202020204" pitchFamily="34" charset="0"/>
            </a:endParaRPr>
          </a:p>
          <a:p>
            <a:pPr marL="0" lvl="0" indent="0">
              <a:spcBef>
                <a:spcPts val="0"/>
              </a:spcBef>
              <a:spcAft>
                <a:spcPts val="600"/>
              </a:spcAft>
              <a:buNone/>
            </a:pPr>
            <a:endParaRPr lang="en-US" sz="1700" b="1" dirty="0">
              <a:solidFill>
                <a:srgbClr val="000000"/>
              </a:solidFill>
              <a:latin typeface="Century Gothic"/>
              <a:ea typeface="Century Gothic"/>
              <a:cs typeface="Century Gothic"/>
              <a:sym typeface="Century Gothic"/>
            </a:endParaRPr>
          </a:p>
          <a:p>
            <a:pPr marL="0" lvl="0" indent="0">
              <a:spcBef>
                <a:spcPts val="0"/>
              </a:spcBef>
              <a:spcAft>
                <a:spcPts val="600"/>
              </a:spcAft>
              <a:buNone/>
            </a:pPr>
            <a:r>
              <a:rPr lang="en-US" sz="1700" b="1" dirty="0">
                <a:solidFill>
                  <a:srgbClr val="000000"/>
                </a:solidFill>
                <a:latin typeface="Century Gothic"/>
                <a:ea typeface="Century Gothic"/>
                <a:cs typeface="Century Gothic"/>
                <a:sym typeface="Century Gothic"/>
              </a:rPr>
              <a:t>Umpire Scheduler</a:t>
            </a:r>
            <a:endParaRPr lang="en-US" sz="1700" b="1" dirty="0">
              <a:solidFill>
                <a:srgbClr val="000000"/>
              </a:solidFill>
            </a:endParaRPr>
          </a:p>
          <a:p>
            <a:pPr marL="0" lvl="0" indent="0">
              <a:spcBef>
                <a:spcPts val="0"/>
              </a:spcBef>
              <a:spcAft>
                <a:spcPts val="600"/>
              </a:spcAft>
              <a:buNone/>
            </a:pPr>
            <a:r>
              <a:rPr lang="en-US" sz="1700" dirty="0">
                <a:solidFill>
                  <a:srgbClr val="000000"/>
                </a:solidFill>
                <a:latin typeface="Century Gothic"/>
                <a:ea typeface="Century Gothic"/>
                <a:cs typeface="Century Gothic"/>
                <a:sym typeface="Century Gothic"/>
              </a:rPr>
              <a:t>Monica </a:t>
            </a:r>
            <a:r>
              <a:rPr lang="en-US" sz="1700" dirty="0" err="1">
                <a:solidFill>
                  <a:srgbClr val="000000"/>
                </a:solidFill>
                <a:latin typeface="Century Gothic"/>
                <a:ea typeface="Century Gothic"/>
                <a:cs typeface="Century Gothic"/>
                <a:sym typeface="Century Gothic"/>
              </a:rPr>
              <a:t>Flor</a:t>
            </a:r>
            <a:endParaRPr lang="en-US" sz="1700" dirty="0">
              <a:solidFill>
                <a:srgbClr val="000000"/>
              </a:solidFill>
              <a:latin typeface="Century Gothic"/>
              <a:ea typeface="Century Gothic"/>
              <a:cs typeface="Century Gothic"/>
              <a:sym typeface="Century Gothic"/>
            </a:endParaRPr>
          </a:p>
          <a:p>
            <a:pPr marL="0" lvl="0" indent="0">
              <a:spcBef>
                <a:spcPts val="0"/>
              </a:spcBef>
              <a:spcAft>
                <a:spcPts val="600"/>
              </a:spcAft>
              <a:buNone/>
            </a:pPr>
            <a:r>
              <a:rPr lang="en-US" sz="1700" dirty="0">
                <a:solidFill>
                  <a:srgbClr val="000000"/>
                </a:solidFill>
                <a:latin typeface="Century Gothic"/>
                <a:ea typeface="Century Gothic"/>
                <a:cs typeface="Century Gothic"/>
                <a:sym typeface="Century Gothic"/>
              </a:rPr>
              <a:t>Email: </a:t>
            </a:r>
            <a:r>
              <a:rPr lang="en-US" sz="1700" dirty="0">
                <a:solidFill>
                  <a:srgbClr val="000000"/>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scheduler@baseballburlington.com</a:t>
            </a:r>
            <a:endParaRPr lang="en-US" sz="1700" dirty="0">
              <a:solidFill>
                <a:srgbClr val="000000"/>
              </a:solidFill>
              <a:latin typeface="Century Gothic"/>
              <a:ea typeface="Century Gothic"/>
              <a:cs typeface="Century Gothic"/>
              <a:sym typeface="Century Gothic"/>
            </a:endParaRPr>
          </a:p>
          <a:p>
            <a:pPr marL="0" indent="0">
              <a:spcBef>
                <a:spcPts val="0"/>
              </a:spcBef>
              <a:spcAft>
                <a:spcPts val="600"/>
              </a:spcAft>
              <a:buNone/>
            </a:pPr>
            <a:r>
              <a:rPr lang="en-CA" sz="1700" dirty="0">
                <a:solidFill>
                  <a:srgbClr val="000000"/>
                </a:solidFill>
                <a:latin typeface="Century Gothic"/>
                <a:ea typeface="Century Gothic"/>
                <a:cs typeface="Century Gothic"/>
                <a:sym typeface="Century Gothic"/>
              </a:rPr>
              <a:t>Phone: 647-205-4688</a:t>
            </a:r>
          </a:p>
          <a:p>
            <a:pPr marL="0" indent="0">
              <a:spcBef>
                <a:spcPts val="0"/>
              </a:spcBef>
              <a:spcAft>
                <a:spcPts val="600"/>
              </a:spcAft>
              <a:buNone/>
            </a:pPr>
            <a:endParaRPr lang="en-CA" sz="1700" dirty="0">
              <a:solidFill>
                <a:srgbClr val="000000"/>
              </a:solidFill>
              <a:latin typeface="Century Gothic"/>
              <a:sym typeface="Century Gothic"/>
            </a:endParaRPr>
          </a:p>
          <a:p>
            <a:pPr marL="0" indent="0">
              <a:spcBef>
                <a:spcPts val="0"/>
              </a:spcBef>
              <a:spcAft>
                <a:spcPts val="600"/>
              </a:spcAft>
              <a:buNone/>
            </a:pPr>
            <a:r>
              <a:rPr lang="en-CA" sz="1700" b="1" dirty="0">
                <a:solidFill>
                  <a:srgbClr val="000000"/>
                </a:solidFill>
                <a:latin typeface="Century Gothic"/>
                <a:sym typeface="Century Gothic"/>
              </a:rPr>
              <a:t>President</a:t>
            </a:r>
          </a:p>
          <a:p>
            <a:pPr marL="0" indent="0">
              <a:spcBef>
                <a:spcPts val="0"/>
              </a:spcBef>
              <a:spcAft>
                <a:spcPts val="600"/>
              </a:spcAft>
              <a:buNone/>
            </a:pPr>
            <a:r>
              <a:rPr lang="en-CA" sz="1700" dirty="0">
                <a:solidFill>
                  <a:srgbClr val="000000"/>
                </a:solidFill>
                <a:latin typeface="Century Gothic"/>
                <a:sym typeface="Century Gothic"/>
              </a:rPr>
              <a:t>David Margetts</a:t>
            </a:r>
          </a:p>
          <a:p>
            <a:pPr marL="0" indent="0">
              <a:spcBef>
                <a:spcPts val="0"/>
              </a:spcBef>
              <a:spcAft>
                <a:spcPts val="600"/>
              </a:spcAft>
              <a:buNone/>
            </a:pPr>
            <a:r>
              <a:rPr lang="en-CA" sz="1700" dirty="0">
                <a:solidFill>
                  <a:srgbClr val="000000"/>
                </a:solidFill>
                <a:latin typeface="Century Gothic"/>
                <a:sym typeface="Century Gothic"/>
              </a:rPr>
              <a:t>Email: </a:t>
            </a:r>
            <a:r>
              <a:rPr lang="en-CA" sz="1700" dirty="0">
                <a:solidFill>
                  <a:srgbClr val="000000"/>
                </a:solidFill>
                <a:latin typeface="Century Gothic"/>
                <a:sym typeface="Century Gothic"/>
                <a:hlinkClick r:id="rId6"/>
              </a:rPr>
              <a:t>president@baseballburlington.com</a:t>
            </a:r>
            <a:endParaRPr lang="en-CA" sz="1700" dirty="0">
              <a:solidFill>
                <a:srgbClr val="000000"/>
              </a:solidFill>
              <a:latin typeface="Century Gothic"/>
              <a:sym typeface="Century Gothic"/>
            </a:endParaRPr>
          </a:p>
        </p:txBody>
      </p:sp>
    </p:spTree>
    <p:extLst>
      <p:ext uri="{BB962C8B-B14F-4D97-AF65-F5344CB8AC3E}">
        <p14:creationId xmlns:p14="http://schemas.microsoft.com/office/powerpoint/2010/main" val="2746165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609601" y="4385066"/>
            <a:ext cx="10923638" cy="1852241"/>
          </a:xfrm>
          <a:prstGeom prst="rect">
            <a:avLst/>
          </a:prstGeom>
        </p:spPr>
        <p:txBody>
          <a:bodyPr spcFirstLastPara="1" vert="horz" lIns="91440" tIns="45720" rIns="91440" bIns="45720" rtlCol="0" anchor="b" anchorCtr="0">
            <a:normAutofit/>
          </a:bodyPr>
          <a:lstStyle/>
          <a:p>
            <a:pPr marL="0" marR="0" lvl="0" indent="0" algn="ctr">
              <a:spcAft>
                <a:spcPts val="0"/>
              </a:spcAft>
              <a:buClr>
                <a:schemeClr val="lt1"/>
              </a:buClr>
              <a:buSzPts val="3240"/>
            </a:pPr>
            <a:r>
              <a:rPr lang="en-US" sz="4200" b="1" i="0" u="none" strike="noStrike" kern="1200" cap="none" dirty="0">
                <a:solidFill>
                  <a:schemeClr val="tx1"/>
                </a:solidFill>
                <a:latin typeface="Century Gothic" panose="020B0502020202020204" pitchFamily="34" charset="0"/>
                <a:sym typeface="Century Gothic"/>
              </a:rPr>
              <a:t>GOOD LUCK TO EVERYONE AND WE HOPE TO SEE YOU ON THE DIAMONDS!</a:t>
            </a:r>
            <a:endParaRPr lang="en-US" sz="4200" b="1" kern="1200" dirty="0">
              <a:solidFill>
                <a:schemeClr val="tx1"/>
              </a:solidFill>
              <a:latin typeface="Century Gothic" panose="020B0502020202020204" pitchFamily="34" charset="0"/>
            </a:endParaRPr>
          </a:p>
        </p:txBody>
      </p:sp>
      <p:pic>
        <p:nvPicPr>
          <p:cNvPr id="5" name="Picture 4" descr="A close up of a sign&#10;&#10;Description generated with high confidence">
            <a:extLst>
              <a:ext uri="{FF2B5EF4-FFF2-40B4-BE49-F238E27FC236}">
                <a16:creationId xmlns:a16="http://schemas.microsoft.com/office/drawing/2014/main" id="{3BB00A1F-FBC4-4CFC-BAE5-29B1EF122B3A}"/>
              </a:ext>
            </a:extLst>
          </p:cNvPr>
          <p:cNvPicPr/>
          <p:nvPr/>
        </p:nvPicPr>
        <p:blipFill rotWithShape="1">
          <a:blip r:embed="rId3">
            <a:extLst>
              <a:ext uri="{28A0092B-C50C-407E-A947-70E740481C1C}">
                <a14:useLocalDpi xmlns:a14="http://schemas.microsoft.com/office/drawing/2010/main" val="0"/>
              </a:ext>
            </a:extLst>
          </a:blip>
          <a:srcRect l="2790" r="6899" b="-1"/>
          <a:stretch/>
        </p:blipFill>
        <p:spPr>
          <a:xfrm>
            <a:off x="20" y="10"/>
            <a:ext cx="6095974" cy="4252522"/>
          </a:xfrm>
          <a:prstGeom prst="rect">
            <a:avLst/>
          </a:prstGeom>
        </p:spPr>
      </p:pic>
      <p:pic>
        <p:nvPicPr>
          <p:cNvPr id="253" name="Shape 253" descr="Image result for cartoon umpire"/>
          <p:cNvPicPr preferRelativeResize="0"/>
          <p:nvPr/>
        </p:nvPicPr>
        <p:blipFill rotWithShape="1">
          <a:blip r:embed="rId4"/>
          <a:srcRect t="12924" r="-2" b="16293"/>
          <a:stretch/>
        </p:blipFill>
        <p:spPr>
          <a:xfrm>
            <a:off x="6095999" y="-681"/>
            <a:ext cx="6096001" cy="4253215"/>
          </a:xfrm>
          <a:prstGeom prst="rect">
            <a:avLst/>
          </a:prstGeom>
          <a:noFill/>
        </p:spPr>
      </p:pic>
      <p:cxnSp>
        <p:nvCxnSpPr>
          <p:cNvPr id="130" name="Straight Connector 129">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9" name="Shape 175" descr="Image result for umpires">
            <a:extLst>
              <a:ext uri="{FF2B5EF4-FFF2-40B4-BE49-F238E27FC236}">
                <a16:creationId xmlns:a16="http://schemas.microsoft.com/office/drawing/2014/main" id="{3F6133B3-DDAB-4D86-9717-0ED0E8807015}"/>
              </a:ext>
            </a:extLst>
          </p:cNvPr>
          <p:cNvPicPr preferRelativeResize="0"/>
          <p:nvPr/>
        </p:nvPicPr>
        <p:blipFill rotWithShape="1">
          <a:blip r:embed="rId3">
            <a:alphaModFix amt="20000"/>
          </a:blip>
          <a:srcRect/>
          <a:stretch/>
        </p:blipFill>
        <p:spPr>
          <a:xfrm>
            <a:off x="3129289" y="116632"/>
            <a:ext cx="5519936" cy="6957392"/>
          </a:xfrm>
          <a:prstGeom prst="rect">
            <a:avLst/>
          </a:prstGeom>
          <a:noFill/>
          <a:ln>
            <a:noFill/>
          </a:ln>
        </p:spPr>
      </p:pic>
      <p:sp>
        <p:nvSpPr>
          <p:cNvPr id="4" name="Title 3">
            <a:extLst>
              <a:ext uri="{FF2B5EF4-FFF2-40B4-BE49-F238E27FC236}">
                <a16:creationId xmlns:a16="http://schemas.microsoft.com/office/drawing/2014/main" id="{537365A2-1376-41BB-82D0-8DCA64EB90C6}"/>
              </a:ext>
            </a:extLst>
          </p:cNvPr>
          <p:cNvSpPr>
            <a:spLocks noGrp="1"/>
          </p:cNvSpPr>
          <p:nvPr>
            <p:ph type="title"/>
          </p:nvPr>
        </p:nvSpPr>
        <p:spPr/>
        <p:txBody>
          <a:bodyPr/>
          <a:lstStyle/>
          <a:p>
            <a:r>
              <a:rPr lang="en-CA" dirty="0">
                <a:latin typeface="Century Gothic" panose="020B0502020202020204" pitchFamily="34" charset="0"/>
              </a:rPr>
              <a:t>Resources</a:t>
            </a:r>
          </a:p>
        </p:txBody>
      </p:sp>
      <p:sp>
        <p:nvSpPr>
          <p:cNvPr id="8" name="Content Placeholder 7">
            <a:extLst>
              <a:ext uri="{FF2B5EF4-FFF2-40B4-BE49-F238E27FC236}">
                <a16:creationId xmlns:a16="http://schemas.microsoft.com/office/drawing/2014/main" id="{AEA68A8C-00DF-48FC-8404-7D0BA12F0D43}"/>
              </a:ext>
            </a:extLst>
          </p:cNvPr>
          <p:cNvSpPr>
            <a:spLocks noGrp="1"/>
          </p:cNvSpPr>
          <p:nvPr>
            <p:ph sz="half" idx="2"/>
          </p:nvPr>
        </p:nvSpPr>
        <p:spPr>
          <a:xfrm>
            <a:off x="839788" y="1844824"/>
            <a:ext cx="8496572" cy="4344839"/>
          </a:xfrm>
        </p:spPr>
        <p:txBody>
          <a:bodyPr>
            <a:normAutofit/>
          </a:bodyPr>
          <a:lstStyle/>
          <a:p>
            <a:pPr marL="0" lvl="0" indent="0">
              <a:spcBef>
                <a:spcPts val="0"/>
              </a:spcBef>
              <a:buNone/>
            </a:pPr>
            <a:r>
              <a:rPr lang="en-US" b="1" i="1" dirty="0">
                <a:latin typeface="Century Gothic" panose="020B0502020202020204" pitchFamily="34" charset="0"/>
                <a:ea typeface="Verdana"/>
                <a:cs typeface="Verdana"/>
                <a:sym typeface="Verdana"/>
              </a:rPr>
              <a:t>BOMBA</a:t>
            </a:r>
          </a:p>
          <a:p>
            <a:pPr marL="0" indent="0">
              <a:spcBef>
                <a:spcPts val="0"/>
              </a:spcBef>
              <a:buNone/>
            </a:pPr>
            <a:r>
              <a:rPr lang="en-US" dirty="0">
                <a:latin typeface="Century Gothic" panose="020B0502020202020204" pitchFamily="34" charset="0"/>
                <a:ea typeface="Verdana"/>
                <a:cs typeface="Verdana"/>
                <a:sym typeface="Verdana"/>
              </a:rPr>
              <a:t>	</a:t>
            </a:r>
            <a:r>
              <a:rPr lang="en-US" dirty="0" err="1">
                <a:latin typeface="Century Gothic" panose="020B0502020202020204" pitchFamily="34" charset="0"/>
                <a:ea typeface="Verdana"/>
                <a:cs typeface="Verdana"/>
                <a:sym typeface="Verdana"/>
              </a:rPr>
              <a:t>www.baseballburlington.com</a:t>
            </a:r>
            <a:endParaRPr lang="en-US" dirty="0">
              <a:latin typeface="Century Gothic" panose="020B0502020202020204" pitchFamily="34" charset="0"/>
              <a:ea typeface="Verdana"/>
              <a:cs typeface="Verdana"/>
              <a:sym typeface="Verdana"/>
            </a:endParaRPr>
          </a:p>
          <a:p>
            <a:pPr>
              <a:spcBef>
                <a:spcPts val="0"/>
              </a:spcBef>
            </a:pPr>
            <a:endParaRPr lang="en-US" b="1" i="1" dirty="0">
              <a:latin typeface="Century Gothic" panose="020B0502020202020204" pitchFamily="34" charset="0"/>
              <a:ea typeface="Verdana"/>
              <a:cs typeface="Verdana"/>
              <a:sym typeface="Verdana"/>
            </a:endParaRPr>
          </a:p>
          <a:p>
            <a:pPr marL="0" indent="0">
              <a:spcBef>
                <a:spcPts val="0"/>
              </a:spcBef>
              <a:buNone/>
            </a:pPr>
            <a:r>
              <a:rPr lang="en-US" b="1" i="1" dirty="0">
                <a:latin typeface="Century Gothic" panose="020B0502020202020204" pitchFamily="34" charset="0"/>
                <a:ea typeface="Verdana"/>
                <a:cs typeface="Verdana"/>
                <a:sym typeface="Verdana"/>
              </a:rPr>
              <a:t>BASEBALL ONTARIO</a:t>
            </a:r>
          </a:p>
          <a:p>
            <a:pPr marL="0" indent="0">
              <a:spcBef>
                <a:spcPts val="0"/>
              </a:spcBef>
              <a:buNone/>
            </a:pPr>
            <a:r>
              <a:rPr lang="en-US" dirty="0">
                <a:latin typeface="Century Gothic" panose="020B0502020202020204" pitchFamily="34" charset="0"/>
                <a:ea typeface="Verdana"/>
                <a:cs typeface="Verdana"/>
                <a:sym typeface="Verdana"/>
              </a:rPr>
              <a:t>	</a:t>
            </a:r>
            <a:r>
              <a:rPr lang="en-US" dirty="0">
                <a:latin typeface="Century Gothic" panose="020B0502020202020204" pitchFamily="34" charset="0"/>
                <a:ea typeface="Verdana"/>
                <a:cs typeface="Verdana"/>
                <a:sym typeface="Verdana"/>
                <a:hlinkClick r:id="rId4"/>
              </a:rPr>
              <a:t>www.playoba.ca</a:t>
            </a:r>
            <a:endParaRPr lang="en-US" dirty="0">
              <a:latin typeface="Century Gothic" panose="020B0502020202020204" pitchFamily="34" charset="0"/>
              <a:ea typeface="Verdana"/>
              <a:cs typeface="Verdana"/>
              <a:sym typeface="Verdana"/>
            </a:endParaRPr>
          </a:p>
          <a:p>
            <a:pPr marL="0" indent="0">
              <a:spcBef>
                <a:spcPts val="0"/>
              </a:spcBef>
              <a:buNone/>
            </a:pPr>
            <a:endParaRPr lang="en-US" dirty="0">
              <a:latin typeface="Century Gothic" panose="020B0502020202020204" pitchFamily="34" charset="0"/>
              <a:ea typeface="Verdana"/>
              <a:cs typeface="Verdana"/>
              <a:sym typeface="Verdana"/>
            </a:endParaRPr>
          </a:p>
          <a:p>
            <a:pPr marL="0" indent="0">
              <a:spcBef>
                <a:spcPts val="0"/>
              </a:spcBef>
              <a:buNone/>
            </a:pPr>
            <a:r>
              <a:rPr lang="en-US" dirty="0">
                <a:latin typeface="Century Gothic" panose="020B0502020202020204" pitchFamily="34" charset="0"/>
                <a:ea typeface="Verdana"/>
                <a:cs typeface="Verdana"/>
                <a:sym typeface="Verdana"/>
              </a:rPr>
              <a:t>	ON-DECK App </a:t>
            </a:r>
          </a:p>
          <a:p>
            <a:pPr marL="0" indent="0">
              <a:spcBef>
                <a:spcPts val="0"/>
              </a:spcBef>
              <a:buNone/>
            </a:pPr>
            <a:endParaRPr lang="en-US" dirty="0">
              <a:latin typeface="Century Gothic" panose="020B0502020202020204" pitchFamily="34" charset="0"/>
              <a:ea typeface="Verdana"/>
              <a:cs typeface="Verdana"/>
              <a:sym typeface="Verdana"/>
            </a:endParaRPr>
          </a:p>
          <a:p>
            <a:pPr marL="0" indent="0">
              <a:buNone/>
            </a:pPr>
            <a:r>
              <a:rPr lang="en-CA" b="1" dirty="0">
                <a:latin typeface="Century Gothic" panose="020B0502020202020204" pitchFamily="34" charset="0"/>
              </a:rPr>
              <a:t>EMAIL</a:t>
            </a:r>
          </a:p>
          <a:p>
            <a:pPr marL="0" indent="0">
              <a:buNone/>
            </a:pPr>
            <a:r>
              <a:rPr lang="en-CA" dirty="0">
                <a:latin typeface="Century Gothic" panose="020B0502020202020204" pitchFamily="34" charset="0"/>
              </a:rPr>
              <a:t>	</a:t>
            </a:r>
            <a:r>
              <a:rPr lang="en-CA" dirty="0" err="1">
                <a:latin typeface="Century Gothic" panose="020B0502020202020204" pitchFamily="34" charset="0"/>
              </a:rPr>
              <a:t>umpireinchief@baseballburlington.com</a:t>
            </a:r>
            <a:endParaRPr lang="en-CA" dirty="0">
              <a:latin typeface="Century Gothic" panose="020B0502020202020204" pitchFamily="34" charset="0"/>
            </a:endParaRPr>
          </a:p>
        </p:txBody>
      </p:sp>
    </p:spTree>
    <p:extLst>
      <p:ext uri="{BB962C8B-B14F-4D97-AF65-F5344CB8AC3E}">
        <p14:creationId xmlns:p14="http://schemas.microsoft.com/office/powerpoint/2010/main" val="2147076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9"/>
        <p:cNvGrpSpPr/>
        <p:nvPr/>
      </p:nvGrpSpPr>
      <p:grpSpPr>
        <a:xfrm>
          <a:off x="0" y="0"/>
          <a:ext cx="0" cy="0"/>
          <a:chOff x="0" y="0"/>
          <a:chExt cx="0" cy="0"/>
        </a:xfrm>
      </p:grpSpPr>
      <p:sp>
        <p:nvSpPr>
          <p:cNvPr id="101" name="Rectangle 10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0" name="Shape 160"/>
          <p:cNvSpPr txBox="1">
            <a:spLocks noGrp="1"/>
          </p:cNvSpPr>
          <p:nvPr>
            <p:ph type="title"/>
          </p:nvPr>
        </p:nvSpPr>
        <p:spPr>
          <a:xfrm>
            <a:off x="643467" y="643467"/>
            <a:ext cx="3363974" cy="1597315"/>
          </a:xfrm>
          <a:prstGeom prst="rect">
            <a:avLst/>
          </a:prstGeom>
          <a:noFill/>
          <a:ln w="19050">
            <a:solidFill>
              <a:schemeClr val="bg1"/>
            </a:solidFill>
          </a:ln>
        </p:spPr>
        <p:txBody>
          <a:bodyPr spcFirstLastPara="1" vert="horz" wrap="square" lIns="91440" tIns="45720" rIns="91440" bIns="45720" rtlCol="0" anchor="ctr" anchorCtr="0">
            <a:normAutofit/>
          </a:bodyPr>
          <a:lstStyle/>
          <a:p>
            <a:pPr marL="0" marR="0" lvl="0" indent="0" algn="ctr">
              <a:spcAft>
                <a:spcPts val="0"/>
              </a:spcAft>
              <a:buClr>
                <a:schemeClr val="dk1"/>
              </a:buClr>
              <a:buSzPts val="3600"/>
            </a:pPr>
            <a:r>
              <a:rPr lang="en-US" sz="2800" b="0" i="0" u="none" strike="noStrike" kern="1200" cap="none" dirty="0">
                <a:solidFill>
                  <a:schemeClr val="bg1"/>
                </a:solidFill>
                <a:latin typeface="Century Gothic" panose="020B0502020202020204" pitchFamily="34" charset="0"/>
                <a:sym typeface="Century Gothic"/>
              </a:rPr>
              <a:t>2023 PAY RATES FOR UMPIRES</a:t>
            </a:r>
            <a:endParaRPr lang="en-US" sz="2800" kern="1200" dirty="0">
              <a:solidFill>
                <a:schemeClr val="bg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DC89D092-1981-4C9E-9200-3BCAB79BC1EF}"/>
              </a:ext>
            </a:extLst>
          </p:cNvPr>
          <p:cNvSpPr>
            <a:spLocks noGrp="1"/>
          </p:cNvSpPr>
          <p:nvPr>
            <p:ph sz="half" idx="2"/>
          </p:nvPr>
        </p:nvSpPr>
        <p:spPr>
          <a:xfrm>
            <a:off x="643468" y="2348880"/>
            <a:ext cx="3580324" cy="4464496"/>
          </a:xfrm>
        </p:spPr>
        <p:txBody>
          <a:bodyPr vert="horz" lIns="91440" tIns="45720" rIns="91440" bIns="45720" rtlCol="0">
            <a:normAutofit/>
          </a:bodyPr>
          <a:lstStyle/>
          <a:p>
            <a:pPr marL="0" lvl="0">
              <a:spcBef>
                <a:spcPts val="0"/>
              </a:spcBef>
            </a:pPr>
            <a:r>
              <a:rPr lang="en-US" sz="1800" dirty="0">
                <a:solidFill>
                  <a:schemeClr val="bg1"/>
                </a:solidFill>
                <a:latin typeface="Century Gothic" panose="020B0502020202020204" pitchFamily="34" charset="0"/>
                <a:sym typeface="Century Gothic"/>
              </a:rPr>
              <a:t>All league games will be paid by cheque monthly.</a:t>
            </a:r>
            <a:endParaRPr lang="en-US" sz="1800" dirty="0">
              <a:solidFill>
                <a:schemeClr val="bg1"/>
              </a:solidFill>
              <a:latin typeface="Century Gothic" panose="020B0502020202020204" pitchFamily="34" charset="0"/>
            </a:endParaRPr>
          </a:p>
          <a:p>
            <a:pPr marL="0" lvl="0">
              <a:spcBef>
                <a:spcPts val="0"/>
              </a:spcBef>
            </a:pPr>
            <a:endParaRPr lang="en-US" sz="1800" dirty="0">
              <a:solidFill>
                <a:schemeClr val="bg1"/>
              </a:solidFill>
              <a:latin typeface="Century Gothic" panose="020B0502020202020204" pitchFamily="34" charset="0"/>
              <a:sym typeface="Century Gothic"/>
            </a:endParaRPr>
          </a:p>
          <a:p>
            <a:pPr marL="0" lvl="0">
              <a:spcBef>
                <a:spcPts val="0"/>
              </a:spcBef>
            </a:pPr>
            <a:r>
              <a:rPr lang="en-US" sz="1800" dirty="0">
                <a:solidFill>
                  <a:schemeClr val="bg1"/>
                </a:solidFill>
                <a:latin typeface="Century Gothic" panose="020B0502020202020204" pitchFamily="34" charset="0"/>
                <a:sym typeface="Century Gothic"/>
              </a:rPr>
              <a:t>There is no money exchanged at the park.</a:t>
            </a:r>
            <a:endParaRPr lang="en-US" sz="1800" dirty="0">
              <a:solidFill>
                <a:schemeClr val="bg1"/>
              </a:solidFill>
              <a:latin typeface="Century Gothic" panose="020B0502020202020204" pitchFamily="34" charset="0"/>
            </a:endParaRPr>
          </a:p>
          <a:p>
            <a:pPr marL="0" lvl="0">
              <a:spcBef>
                <a:spcPts val="0"/>
              </a:spcBef>
            </a:pPr>
            <a:endParaRPr lang="en-US" sz="1800" dirty="0">
              <a:solidFill>
                <a:schemeClr val="bg1"/>
              </a:solidFill>
              <a:latin typeface="Century Gothic" panose="020B0502020202020204" pitchFamily="34" charset="0"/>
              <a:sym typeface="Century Gothic"/>
            </a:endParaRPr>
          </a:p>
          <a:p>
            <a:pPr marL="0" lvl="0">
              <a:spcBef>
                <a:spcPts val="0"/>
              </a:spcBef>
            </a:pPr>
            <a:r>
              <a:rPr lang="en-US" sz="1800" dirty="0">
                <a:solidFill>
                  <a:schemeClr val="bg1"/>
                </a:solidFill>
                <a:latin typeface="Century Gothic" panose="020B0502020202020204" pitchFamily="34" charset="0"/>
                <a:sym typeface="Century Gothic"/>
              </a:rPr>
              <a:t>If the game is a rainout (prior to first pitch), the </a:t>
            </a:r>
            <a:r>
              <a:rPr lang="en-US" sz="1800" b="1" dirty="0">
                <a:solidFill>
                  <a:schemeClr val="bg1"/>
                </a:solidFill>
                <a:latin typeface="Century Gothic" panose="020B0502020202020204" pitchFamily="34" charset="0"/>
                <a:sym typeface="Century Gothic"/>
              </a:rPr>
              <a:t>Umpires will notify </a:t>
            </a:r>
            <a:r>
              <a:rPr lang="en-US" sz="1800" dirty="0">
                <a:solidFill>
                  <a:schemeClr val="bg1"/>
                </a:solidFill>
                <a:latin typeface="Century Gothic" panose="020B0502020202020204" pitchFamily="34" charset="0"/>
                <a:sym typeface="Century Gothic"/>
              </a:rPr>
              <a:t>the schedulers and they will make the payment through RAMP. </a:t>
            </a:r>
          </a:p>
          <a:p>
            <a:pPr marL="0" lvl="0" indent="0">
              <a:spcBef>
                <a:spcPts val="0"/>
              </a:spcBef>
              <a:buNone/>
            </a:pPr>
            <a:endParaRPr lang="en-US" sz="1800" dirty="0">
              <a:solidFill>
                <a:schemeClr val="bg1"/>
              </a:solidFill>
              <a:latin typeface="Century Gothic" panose="020B0502020202020204" pitchFamily="34" charset="0"/>
              <a:sym typeface="Century Gothic"/>
            </a:endParaRPr>
          </a:p>
          <a:p>
            <a:pPr marL="0" lvl="0" indent="0">
              <a:spcBef>
                <a:spcPts val="0"/>
              </a:spcBef>
              <a:buNone/>
            </a:pPr>
            <a:r>
              <a:rPr lang="en-US" sz="1800" dirty="0">
                <a:solidFill>
                  <a:schemeClr val="bg1"/>
                </a:solidFill>
                <a:latin typeface="Century Gothic" panose="020B0502020202020204" pitchFamily="34" charset="0"/>
                <a:sym typeface="Century Gothic"/>
              </a:rPr>
              <a:t>Cheques can be picked up at the BOMBA office</a:t>
            </a:r>
          </a:p>
          <a:p>
            <a:pPr marL="0" lvl="0" indent="0">
              <a:spcBef>
                <a:spcPts val="0"/>
              </a:spcBef>
              <a:buNone/>
            </a:pPr>
            <a:r>
              <a:rPr lang="en-US" sz="1800" dirty="0">
                <a:solidFill>
                  <a:schemeClr val="bg1"/>
                </a:solidFill>
                <a:latin typeface="Century Gothic" panose="020B0502020202020204" pitchFamily="34" charset="0"/>
                <a:sym typeface="Century Gothic"/>
              </a:rPr>
              <a:t>1370 Artisans Court, L7L5Y2</a:t>
            </a:r>
          </a:p>
          <a:p>
            <a:pPr marL="0" lvl="0" indent="0">
              <a:spcBef>
                <a:spcPts val="0"/>
              </a:spcBef>
              <a:buNone/>
            </a:pPr>
            <a:endParaRPr lang="en-US" sz="1800" dirty="0">
              <a:solidFill>
                <a:schemeClr val="bg1"/>
              </a:solidFill>
              <a:latin typeface="Century Gothic" panose="020B0502020202020204" pitchFamily="34" charset="0"/>
              <a:sym typeface="Century Gothic"/>
            </a:endParaRPr>
          </a:p>
          <a:p>
            <a:pPr marL="0" lvl="0">
              <a:spcBef>
                <a:spcPts val="0"/>
              </a:spcBef>
            </a:pPr>
            <a:endParaRPr lang="en-US" sz="1800" dirty="0">
              <a:solidFill>
                <a:schemeClr val="bg1"/>
              </a:solidFill>
              <a:latin typeface="Century Gothic" panose="020B0502020202020204" pitchFamily="34" charset="0"/>
              <a:sym typeface="Century Gothic"/>
            </a:endParaRPr>
          </a:p>
          <a:p>
            <a:pPr marL="0" lvl="0">
              <a:spcBef>
                <a:spcPts val="0"/>
              </a:spcBef>
            </a:pPr>
            <a:endParaRPr lang="en-US" sz="1800" dirty="0">
              <a:solidFill>
                <a:schemeClr val="bg1"/>
              </a:solidFill>
              <a:latin typeface="Century Gothic" panose="020B0502020202020204" pitchFamily="34" charset="0"/>
            </a:endParaRPr>
          </a:p>
          <a:p>
            <a:endParaRPr lang="en-US" sz="1700" dirty="0">
              <a:solidFill>
                <a:schemeClr val="bg1"/>
              </a:solidFill>
            </a:endParaRPr>
          </a:p>
        </p:txBody>
      </p:sp>
      <p:graphicFrame>
        <p:nvGraphicFramePr>
          <p:cNvPr id="4" name="Content Placeholder 3">
            <a:extLst>
              <a:ext uri="{FF2B5EF4-FFF2-40B4-BE49-F238E27FC236}">
                <a16:creationId xmlns:a16="http://schemas.microsoft.com/office/drawing/2014/main" id="{980C749E-61ED-4113-A9FD-7E3B8F1E8805}"/>
              </a:ext>
            </a:extLst>
          </p:cNvPr>
          <p:cNvGraphicFramePr>
            <a:graphicFrameLocks noGrp="1"/>
          </p:cNvGraphicFramePr>
          <p:nvPr>
            <p:ph sz="half" idx="1"/>
            <p:extLst>
              <p:ext uri="{D42A27DB-BD31-4B8C-83A1-F6EECF244321}">
                <p14:modId xmlns:p14="http://schemas.microsoft.com/office/powerpoint/2010/main" val="1426767194"/>
              </p:ext>
            </p:extLst>
          </p:nvPr>
        </p:nvGraphicFramePr>
        <p:xfrm>
          <a:off x="6096802" y="643467"/>
          <a:ext cx="5327790" cy="5410203"/>
        </p:xfrm>
        <a:graphic>
          <a:graphicData uri="http://schemas.openxmlformats.org/drawingml/2006/table">
            <a:tbl>
              <a:tblPr firstRow="1" bandRow="1">
                <a:tableStyleId>{69012ECD-51FC-41F1-AA8D-1B2483CD663E}</a:tableStyleId>
              </a:tblPr>
              <a:tblGrid>
                <a:gridCol w="1807440">
                  <a:extLst>
                    <a:ext uri="{9D8B030D-6E8A-4147-A177-3AD203B41FA5}">
                      <a16:colId xmlns:a16="http://schemas.microsoft.com/office/drawing/2014/main" val="1538562571"/>
                    </a:ext>
                  </a:extLst>
                </a:gridCol>
                <a:gridCol w="1651989">
                  <a:extLst>
                    <a:ext uri="{9D8B030D-6E8A-4147-A177-3AD203B41FA5}">
                      <a16:colId xmlns:a16="http://schemas.microsoft.com/office/drawing/2014/main" val="1159858186"/>
                    </a:ext>
                  </a:extLst>
                </a:gridCol>
                <a:gridCol w="1868361">
                  <a:extLst>
                    <a:ext uri="{9D8B030D-6E8A-4147-A177-3AD203B41FA5}">
                      <a16:colId xmlns:a16="http://schemas.microsoft.com/office/drawing/2014/main" val="1094098064"/>
                    </a:ext>
                  </a:extLst>
                </a:gridCol>
              </a:tblGrid>
              <a:tr h="429717">
                <a:tc>
                  <a:txBody>
                    <a:bodyPr/>
                    <a:lstStyle/>
                    <a:p>
                      <a:pPr algn="ctr"/>
                      <a:r>
                        <a:rPr lang="en-CA" sz="1800" dirty="0">
                          <a:latin typeface="Century Gothic" panose="020B0502020202020204" pitchFamily="34" charset="0"/>
                        </a:rPr>
                        <a:t>DIVISION</a:t>
                      </a:r>
                    </a:p>
                  </a:txBody>
                  <a:tcPr marL="105668" marR="105668" marT="52834" marB="52834"/>
                </a:tc>
                <a:tc>
                  <a:txBody>
                    <a:bodyPr/>
                    <a:lstStyle/>
                    <a:p>
                      <a:pPr algn="ctr"/>
                      <a:r>
                        <a:rPr lang="en-CA" sz="1800">
                          <a:latin typeface="Century Gothic" panose="020B0502020202020204" pitchFamily="34" charset="0"/>
                        </a:rPr>
                        <a:t>HL (Card)</a:t>
                      </a:r>
                    </a:p>
                  </a:txBody>
                  <a:tcPr marL="105668" marR="105668" marT="52834" marB="52834"/>
                </a:tc>
                <a:tc>
                  <a:txBody>
                    <a:bodyPr/>
                    <a:lstStyle/>
                    <a:p>
                      <a:pPr algn="ctr"/>
                      <a:r>
                        <a:rPr lang="en-CA" sz="1800">
                          <a:latin typeface="Century Gothic" panose="020B0502020202020204" pitchFamily="34" charset="0"/>
                        </a:rPr>
                        <a:t>Rep (Cash)</a:t>
                      </a:r>
                    </a:p>
                  </a:txBody>
                  <a:tcPr marL="105668" marR="105668" marT="52834" marB="52834"/>
                </a:tc>
                <a:extLst>
                  <a:ext uri="{0D108BD9-81ED-4DB2-BD59-A6C34878D82A}">
                    <a16:rowId xmlns:a16="http://schemas.microsoft.com/office/drawing/2014/main" val="1575799835"/>
                  </a:ext>
                </a:extLst>
              </a:tr>
              <a:tr h="711498">
                <a:tc>
                  <a:txBody>
                    <a:bodyPr/>
                    <a:lstStyle/>
                    <a:p>
                      <a:pPr algn="ctr"/>
                      <a:r>
                        <a:rPr lang="en-CA" sz="1800" dirty="0">
                          <a:latin typeface="Century Gothic" panose="020B0502020202020204" pitchFamily="34" charset="0"/>
                        </a:rPr>
                        <a:t>Sr. Coach Pitch 7U</a:t>
                      </a:r>
                    </a:p>
                  </a:txBody>
                  <a:tcPr marL="105668" marR="105668" marT="52834" marB="52834"/>
                </a:tc>
                <a:tc>
                  <a:txBody>
                    <a:bodyPr/>
                    <a:lstStyle/>
                    <a:p>
                      <a:pPr algn="ctr"/>
                      <a:r>
                        <a:rPr lang="en-CA" sz="1800" dirty="0">
                          <a:latin typeface="Century Gothic" panose="020B0502020202020204" pitchFamily="34" charset="0"/>
                        </a:rPr>
                        <a:t>$30</a:t>
                      </a:r>
                    </a:p>
                  </a:txBody>
                  <a:tcPr marL="105668" marR="105668" marT="52834" marB="52834"/>
                </a:tc>
                <a:tc>
                  <a:txBody>
                    <a:bodyPr/>
                    <a:lstStyle/>
                    <a:p>
                      <a:pPr algn="ctr"/>
                      <a:r>
                        <a:rPr lang="en-CA" sz="1800">
                          <a:latin typeface="Century Gothic" panose="020B0502020202020204" pitchFamily="34" charset="0"/>
                        </a:rPr>
                        <a:t>N/A</a:t>
                      </a:r>
                    </a:p>
                  </a:txBody>
                  <a:tcPr marL="105668" marR="105668" marT="52834" marB="52834"/>
                </a:tc>
                <a:extLst>
                  <a:ext uri="{0D108BD9-81ED-4DB2-BD59-A6C34878D82A}">
                    <a16:rowId xmlns:a16="http://schemas.microsoft.com/office/drawing/2014/main" val="540518797"/>
                  </a:ext>
                </a:extLst>
              </a:tr>
              <a:tr h="429717">
                <a:tc>
                  <a:txBody>
                    <a:bodyPr/>
                    <a:lstStyle/>
                    <a:p>
                      <a:pPr algn="ctr"/>
                      <a:r>
                        <a:rPr lang="en-CA" sz="1800" dirty="0">
                          <a:latin typeface="Century Gothic" panose="020B0502020202020204" pitchFamily="34" charset="0"/>
                        </a:rPr>
                        <a:t>Rookie Ball 9U</a:t>
                      </a:r>
                    </a:p>
                  </a:txBody>
                  <a:tcPr marL="105668" marR="105668" marT="52834" marB="52834"/>
                </a:tc>
                <a:tc>
                  <a:txBody>
                    <a:bodyPr/>
                    <a:lstStyle/>
                    <a:p>
                      <a:pPr algn="ctr"/>
                      <a:r>
                        <a:rPr lang="en-CA" sz="1800" dirty="0">
                          <a:latin typeface="Century Gothic" panose="020B0502020202020204" pitchFamily="34" charset="0"/>
                        </a:rPr>
                        <a:t>$35</a:t>
                      </a:r>
                    </a:p>
                  </a:txBody>
                  <a:tcPr marL="105668" marR="105668" marT="52834" marB="52834"/>
                </a:tc>
                <a:tc>
                  <a:txBody>
                    <a:bodyPr/>
                    <a:lstStyle/>
                    <a:p>
                      <a:pPr algn="ctr"/>
                      <a:r>
                        <a:rPr lang="en-CA" sz="1800" dirty="0">
                          <a:latin typeface="Century Gothic" panose="020B0502020202020204" pitchFamily="34" charset="0"/>
                        </a:rPr>
                        <a:t>$35</a:t>
                      </a:r>
                    </a:p>
                  </a:txBody>
                  <a:tcPr marL="105668" marR="105668" marT="52834" marB="52834"/>
                </a:tc>
                <a:extLst>
                  <a:ext uri="{0D108BD9-81ED-4DB2-BD59-A6C34878D82A}">
                    <a16:rowId xmlns:a16="http://schemas.microsoft.com/office/drawing/2014/main" val="3790044920"/>
                  </a:ext>
                </a:extLst>
              </a:tr>
              <a:tr h="429717">
                <a:tc>
                  <a:txBody>
                    <a:bodyPr/>
                    <a:lstStyle/>
                    <a:p>
                      <a:pPr algn="ctr"/>
                      <a:r>
                        <a:rPr lang="en-CA" sz="1800" dirty="0">
                          <a:latin typeface="Century Gothic" panose="020B0502020202020204" pitchFamily="34" charset="0"/>
                        </a:rPr>
                        <a:t>Mosquito 11U</a:t>
                      </a:r>
                    </a:p>
                  </a:txBody>
                  <a:tcPr marL="105668" marR="105668" marT="52834" marB="52834"/>
                </a:tc>
                <a:tc>
                  <a:txBody>
                    <a:bodyPr/>
                    <a:lstStyle/>
                    <a:p>
                      <a:pPr algn="ctr"/>
                      <a:r>
                        <a:rPr lang="en-CA" sz="1800" dirty="0">
                          <a:latin typeface="Century Gothic" panose="020B0502020202020204" pitchFamily="34" charset="0"/>
                        </a:rPr>
                        <a:t>$40</a:t>
                      </a:r>
                    </a:p>
                  </a:txBody>
                  <a:tcPr marL="105668" marR="105668" marT="52834" marB="52834"/>
                </a:tc>
                <a:tc>
                  <a:txBody>
                    <a:bodyPr/>
                    <a:lstStyle/>
                    <a:p>
                      <a:pPr algn="ctr"/>
                      <a:r>
                        <a:rPr lang="en-CA" sz="1800" dirty="0">
                          <a:latin typeface="Century Gothic" panose="020B0502020202020204" pitchFamily="34" charset="0"/>
                        </a:rPr>
                        <a:t>$40</a:t>
                      </a:r>
                    </a:p>
                  </a:txBody>
                  <a:tcPr marL="105668" marR="105668" marT="52834" marB="52834"/>
                </a:tc>
                <a:extLst>
                  <a:ext uri="{0D108BD9-81ED-4DB2-BD59-A6C34878D82A}">
                    <a16:rowId xmlns:a16="http://schemas.microsoft.com/office/drawing/2014/main" val="2319585294"/>
                  </a:ext>
                </a:extLst>
              </a:tr>
              <a:tr h="429717">
                <a:tc>
                  <a:txBody>
                    <a:bodyPr/>
                    <a:lstStyle/>
                    <a:p>
                      <a:pPr algn="ctr"/>
                      <a:r>
                        <a:rPr lang="en-CA" sz="1800" dirty="0">
                          <a:latin typeface="Century Gothic" panose="020B0502020202020204" pitchFamily="34" charset="0"/>
                        </a:rPr>
                        <a:t>Pee Wee 13U</a:t>
                      </a:r>
                    </a:p>
                  </a:txBody>
                  <a:tcPr marL="105668" marR="105668" marT="52834" marB="52834"/>
                </a:tc>
                <a:tc>
                  <a:txBody>
                    <a:bodyPr/>
                    <a:lstStyle/>
                    <a:p>
                      <a:pPr algn="ctr"/>
                      <a:r>
                        <a:rPr lang="en-CA" sz="1800" dirty="0">
                          <a:latin typeface="Century Gothic" panose="020B0502020202020204" pitchFamily="34" charset="0"/>
                        </a:rPr>
                        <a:t>$40</a:t>
                      </a:r>
                    </a:p>
                  </a:txBody>
                  <a:tcPr marL="105668" marR="105668" marT="52834" marB="52834"/>
                </a:tc>
                <a:tc>
                  <a:txBody>
                    <a:bodyPr/>
                    <a:lstStyle/>
                    <a:p>
                      <a:pPr algn="ctr"/>
                      <a:r>
                        <a:rPr lang="en-CA" sz="1800" dirty="0">
                          <a:latin typeface="Century Gothic" panose="020B0502020202020204" pitchFamily="34" charset="0"/>
                        </a:rPr>
                        <a:t>$40</a:t>
                      </a:r>
                    </a:p>
                  </a:txBody>
                  <a:tcPr marL="105668" marR="105668" marT="52834" marB="52834"/>
                </a:tc>
                <a:extLst>
                  <a:ext uri="{0D108BD9-81ED-4DB2-BD59-A6C34878D82A}">
                    <a16:rowId xmlns:a16="http://schemas.microsoft.com/office/drawing/2014/main" val="1754923506"/>
                  </a:ext>
                </a:extLst>
              </a:tr>
              <a:tr h="429717">
                <a:tc>
                  <a:txBody>
                    <a:bodyPr/>
                    <a:lstStyle/>
                    <a:p>
                      <a:pPr algn="ctr"/>
                      <a:r>
                        <a:rPr lang="en-CA" sz="1800" dirty="0">
                          <a:latin typeface="Century Gothic" panose="020B0502020202020204" pitchFamily="34" charset="0"/>
                        </a:rPr>
                        <a:t>Bantam15U</a:t>
                      </a:r>
                    </a:p>
                  </a:txBody>
                  <a:tcPr marL="105668" marR="105668" marT="52834" marB="52834"/>
                </a:tc>
                <a:tc>
                  <a:txBody>
                    <a:bodyPr/>
                    <a:lstStyle/>
                    <a:p>
                      <a:pPr algn="ctr"/>
                      <a:r>
                        <a:rPr lang="en-CA" sz="1800" dirty="0">
                          <a:latin typeface="Century Gothic" panose="020B0502020202020204" pitchFamily="34" charset="0"/>
                        </a:rPr>
                        <a:t>$50</a:t>
                      </a:r>
                    </a:p>
                  </a:txBody>
                  <a:tcPr marL="105668" marR="105668" marT="52834" marB="52834"/>
                </a:tc>
                <a:tc>
                  <a:txBody>
                    <a:bodyPr/>
                    <a:lstStyle/>
                    <a:p>
                      <a:pPr algn="ctr"/>
                      <a:r>
                        <a:rPr lang="en-CA" sz="1800" dirty="0">
                          <a:latin typeface="Century Gothic" panose="020B0502020202020204" pitchFamily="34" charset="0"/>
                        </a:rPr>
                        <a:t>$55</a:t>
                      </a:r>
                    </a:p>
                  </a:txBody>
                  <a:tcPr marL="105668" marR="105668" marT="52834" marB="52834"/>
                </a:tc>
                <a:extLst>
                  <a:ext uri="{0D108BD9-81ED-4DB2-BD59-A6C34878D82A}">
                    <a16:rowId xmlns:a16="http://schemas.microsoft.com/office/drawing/2014/main" val="1648937374"/>
                  </a:ext>
                </a:extLst>
              </a:tr>
              <a:tr h="1275060">
                <a:tc>
                  <a:txBody>
                    <a:bodyPr/>
                    <a:lstStyle/>
                    <a:p>
                      <a:pPr algn="ctr"/>
                      <a:r>
                        <a:rPr lang="en-CA" sz="1800" dirty="0">
                          <a:latin typeface="Century Gothic" panose="020B0502020202020204" pitchFamily="34" charset="0"/>
                        </a:rPr>
                        <a:t>Midget 18U</a:t>
                      </a:r>
                    </a:p>
                  </a:txBody>
                  <a:tcPr marL="105668" marR="105668" marT="52834" marB="52834"/>
                </a:tc>
                <a:tc>
                  <a:txBody>
                    <a:bodyPr/>
                    <a:lstStyle/>
                    <a:p>
                      <a:pPr algn="ctr"/>
                      <a:r>
                        <a:rPr lang="en-CA" sz="1800" dirty="0">
                          <a:latin typeface="Century Gothic" panose="020B0502020202020204" pitchFamily="34" charset="0"/>
                        </a:rPr>
                        <a:t>$55</a:t>
                      </a:r>
                    </a:p>
                  </a:txBody>
                  <a:tcPr marL="105668" marR="105668" marT="52834" marB="52834"/>
                </a:tc>
                <a:tc>
                  <a:txBody>
                    <a:bodyPr/>
                    <a:lstStyle/>
                    <a:p>
                      <a:pPr algn="ctr"/>
                      <a:r>
                        <a:rPr lang="en-CA" sz="1800" dirty="0">
                          <a:latin typeface="Century Gothic" panose="020B0502020202020204" pitchFamily="34" charset="0"/>
                        </a:rPr>
                        <a:t>$65 (7 innings)</a:t>
                      </a:r>
                    </a:p>
                    <a:p>
                      <a:pPr algn="ctr"/>
                      <a:r>
                        <a:rPr lang="en-CA" sz="1800" dirty="0">
                          <a:latin typeface="Century Gothic" panose="020B0502020202020204" pitchFamily="34" charset="0"/>
                        </a:rPr>
                        <a:t>$75 (9 innings)</a:t>
                      </a:r>
                    </a:p>
                  </a:txBody>
                  <a:tcPr marL="105668" marR="105668" marT="52834" marB="52834"/>
                </a:tc>
                <a:extLst>
                  <a:ext uri="{0D108BD9-81ED-4DB2-BD59-A6C34878D82A}">
                    <a16:rowId xmlns:a16="http://schemas.microsoft.com/office/drawing/2014/main" val="3198935306"/>
                  </a:ext>
                </a:extLst>
              </a:tr>
              <a:tr h="1275060">
                <a:tc>
                  <a:txBody>
                    <a:bodyPr/>
                    <a:lstStyle/>
                    <a:p>
                      <a:pPr algn="ctr"/>
                      <a:r>
                        <a:rPr lang="en-CA" sz="1800" dirty="0">
                          <a:latin typeface="Century Gothic" panose="020B0502020202020204" pitchFamily="34" charset="0"/>
                        </a:rPr>
                        <a:t>Junior 22U</a:t>
                      </a:r>
                    </a:p>
                  </a:txBody>
                  <a:tcPr marL="105668" marR="105668" marT="52834" marB="52834"/>
                </a:tc>
                <a:tc>
                  <a:txBody>
                    <a:bodyPr/>
                    <a:lstStyle/>
                    <a:p>
                      <a:pPr algn="ctr"/>
                      <a:r>
                        <a:rPr lang="en-CA" sz="1800">
                          <a:latin typeface="Century Gothic" panose="020B0502020202020204" pitchFamily="34" charset="0"/>
                        </a:rPr>
                        <a:t>N/A</a:t>
                      </a:r>
                    </a:p>
                  </a:txBody>
                  <a:tcPr marL="105668" marR="105668" marT="52834" marB="52834"/>
                </a:tc>
                <a:tc>
                  <a:txBody>
                    <a:bodyPr/>
                    <a:lstStyle/>
                    <a:p>
                      <a:pPr algn="ctr"/>
                      <a:r>
                        <a:rPr lang="en-CA" sz="1800" dirty="0">
                          <a:latin typeface="Century Gothic" panose="020B0502020202020204" pitchFamily="34" charset="0"/>
                        </a:rPr>
                        <a:t>$70 (7 innings)</a:t>
                      </a:r>
                    </a:p>
                    <a:p>
                      <a:pPr algn="ctr"/>
                      <a:r>
                        <a:rPr lang="en-CA" sz="1800" dirty="0">
                          <a:latin typeface="Century Gothic" panose="020B0502020202020204" pitchFamily="34" charset="0"/>
                        </a:rPr>
                        <a:t>$80 (9 innings)</a:t>
                      </a:r>
                    </a:p>
                  </a:txBody>
                  <a:tcPr marL="105668" marR="105668" marT="52834" marB="52834"/>
                </a:tc>
                <a:extLst>
                  <a:ext uri="{0D108BD9-81ED-4DB2-BD59-A6C34878D82A}">
                    <a16:rowId xmlns:a16="http://schemas.microsoft.com/office/drawing/2014/main" val="4049745336"/>
                  </a:ext>
                </a:extLst>
              </a:tr>
            </a:tbl>
          </a:graphicData>
        </a:graphic>
      </p:graphicFrame>
    </p:spTree>
    <p:extLst>
      <p:ext uri="{BB962C8B-B14F-4D97-AF65-F5344CB8AC3E}">
        <p14:creationId xmlns:p14="http://schemas.microsoft.com/office/powerpoint/2010/main" val="1508075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9" name="Shape 175" descr="Image result for umpires">
            <a:extLst>
              <a:ext uri="{FF2B5EF4-FFF2-40B4-BE49-F238E27FC236}">
                <a16:creationId xmlns:a16="http://schemas.microsoft.com/office/drawing/2014/main" id="{3F6133B3-DDAB-4D86-9717-0ED0E8807015}"/>
              </a:ext>
            </a:extLst>
          </p:cNvPr>
          <p:cNvPicPr preferRelativeResize="0"/>
          <p:nvPr/>
        </p:nvPicPr>
        <p:blipFill rotWithShape="1">
          <a:blip r:embed="rId3">
            <a:alphaModFix amt="20000"/>
          </a:blip>
          <a:srcRect/>
          <a:stretch/>
        </p:blipFill>
        <p:spPr>
          <a:xfrm>
            <a:off x="3129289" y="116632"/>
            <a:ext cx="5519936" cy="6957392"/>
          </a:xfrm>
          <a:prstGeom prst="rect">
            <a:avLst/>
          </a:prstGeom>
          <a:noFill/>
          <a:ln>
            <a:noFill/>
          </a:ln>
        </p:spPr>
      </p:pic>
      <p:sp>
        <p:nvSpPr>
          <p:cNvPr id="4" name="Title 3">
            <a:extLst>
              <a:ext uri="{FF2B5EF4-FFF2-40B4-BE49-F238E27FC236}">
                <a16:creationId xmlns:a16="http://schemas.microsoft.com/office/drawing/2014/main" id="{537365A2-1376-41BB-82D0-8DCA64EB90C6}"/>
              </a:ext>
            </a:extLst>
          </p:cNvPr>
          <p:cNvSpPr>
            <a:spLocks noGrp="1"/>
          </p:cNvSpPr>
          <p:nvPr>
            <p:ph type="title"/>
          </p:nvPr>
        </p:nvSpPr>
        <p:spPr/>
        <p:txBody>
          <a:bodyPr/>
          <a:lstStyle/>
          <a:p>
            <a:r>
              <a:rPr lang="en-CA" dirty="0">
                <a:latin typeface="Century Gothic" panose="020B0502020202020204" pitchFamily="34" charset="0"/>
              </a:rPr>
              <a:t>Curfews</a:t>
            </a:r>
          </a:p>
        </p:txBody>
      </p:sp>
      <p:sp>
        <p:nvSpPr>
          <p:cNvPr id="7" name="Text Placeholder 6">
            <a:extLst>
              <a:ext uri="{FF2B5EF4-FFF2-40B4-BE49-F238E27FC236}">
                <a16:creationId xmlns:a16="http://schemas.microsoft.com/office/drawing/2014/main" id="{32B606B4-C315-43A5-9BCF-BEF4226286EE}"/>
              </a:ext>
            </a:extLst>
          </p:cNvPr>
          <p:cNvSpPr>
            <a:spLocks noGrp="1"/>
          </p:cNvSpPr>
          <p:nvPr>
            <p:ph type="body" idx="1"/>
          </p:nvPr>
        </p:nvSpPr>
        <p:spPr>
          <a:xfrm>
            <a:off x="839788" y="1681163"/>
            <a:ext cx="5157787" cy="451693"/>
          </a:xfrm>
        </p:spPr>
        <p:txBody>
          <a:bodyPr/>
          <a:lstStyle/>
          <a:p>
            <a:r>
              <a:rPr lang="en-CA" dirty="0" err="1">
                <a:latin typeface="Century Gothic" panose="020B0502020202020204" pitchFamily="34" charset="0"/>
              </a:rPr>
              <a:t>Houseleague</a:t>
            </a:r>
            <a:endParaRPr lang="en-CA" dirty="0">
              <a:latin typeface="Century Gothic" panose="020B0502020202020204" pitchFamily="34" charset="0"/>
            </a:endParaRPr>
          </a:p>
        </p:txBody>
      </p:sp>
      <p:sp>
        <p:nvSpPr>
          <p:cNvPr id="8" name="Content Placeholder 7">
            <a:extLst>
              <a:ext uri="{FF2B5EF4-FFF2-40B4-BE49-F238E27FC236}">
                <a16:creationId xmlns:a16="http://schemas.microsoft.com/office/drawing/2014/main" id="{AEA68A8C-00DF-48FC-8404-7D0BA12F0D43}"/>
              </a:ext>
            </a:extLst>
          </p:cNvPr>
          <p:cNvSpPr>
            <a:spLocks noGrp="1"/>
          </p:cNvSpPr>
          <p:nvPr>
            <p:ph sz="half" idx="2"/>
          </p:nvPr>
        </p:nvSpPr>
        <p:spPr>
          <a:xfrm>
            <a:off x="839788" y="2132856"/>
            <a:ext cx="5157787" cy="4056807"/>
          </a:xfrm>
        </p:spPr>
        <p:txBody>
          <a:bodyPr>
            <a:normAutofit fontScale="77500" lnSpcReduction="20000"/>
          </a:bodyPr>
          <a:lstStyle/>
          <a:p>
            <a:pPr marL="0" lvl="0" indent="0">
              <a:spcBef>
                <a:spcPts val="0"/>
              </a:spcBef>
              <a:buNone/>
            </a:pPr>
            <a:r>
              <a:rPr lang="en-US" b="1" i="1" dirty="0">
                <a:latin typeface="Century Gothic" panose="020B0502020202020204" pitchFamily="34" charset="0"/>
                <a:ea typeface="Verdana"/>
                <a:cs typeface="Verdana"/>
                <a:sym typeface="Verdana"/>
              </a:rPr>
              <a:t>Parks without lights</a:t>
            </a:r>
          </a:p>
          <a:p>
            <a:pPr>
              <a:spcBef>
                <a:spcPts val="0"/>
              </a:spcBef>
            </a:pPr>
            <a:r>
              <a:rPr lang="en-US" dirty="0">
                <a:latin typeface="Century Gothic" panose="020B0502020202020204" pitchFamily="34" charset="0"/>
                <a:ea typeface="Verdana"/>
                <a:cs typeface="Verdana"/>
                <a:sym typeface="Verdana"/>
              </a:rPr>
              <a:t>Games start at 6:15 pm</a:t>
            </a:r>
          </a:p>
          <a:p>
            <a:pPr>
              <a:spcBef>
                <a:spcPts val="0"/>
              </a:spcBef>
            </a:pPr>
            <a:r>
              <a:rPr lang="en-US" dirty="0">
                <a:latin typeface="Century Gothic" panose="020B0502020202020204" pitchFamily="34" charset="0"/>
                <a:ea typeface="Verdana"/>
                <a:cs typeface="Verdana"/>
                <a:sym typeface="Verdana"/>
              </a:rPr>
              <a:t>No new inning after 8:15 pm</a:t>
            </a:r>
          </a:p>
          <a:p>
            <a:pPr>
              <a:spcBef>
                <a:spcPts val="0"/>
              </a:spcBef>
            </a:pPr>
            <a:r>
              <a:rPr lang="en-US" dirty="0">
                <a:latin typeface="Century Gothic" panose="020B0502020202020204" pitchFamily="34" charset="0"/>
                <a:ea typeface="Verdana"/>
                <a:cs typeface="Verdana"/>
                <a:sym typeface="Verdana"/>
              </a:rPr>
              <a:t>Dead ball at 08:30</a:t>
            </a:r>
          </a:p>
          <a:p>
            <a:pPr>
              <a:spcBef>
                <a:spcPts val="0"/>
              </a:spcBef>
            </a:pPr>
            <a:endParaRPr lang="en-US" b="1" i="1" dirty="0">
              <a:latin typeface="Century Gothic" panose="020B0502020202020204" pitchFamily="34" charset="0"/>
              <a:ea typeface="Verdana"/>
              <a:cs typeface="Verdana"/>
              <a:sym typeface="Verdana"/>
            </a:endParaRPr>
          </a:p>
          <a:p>
            <a:pPr marL="0" indent="0">
              <a:spcBef>
                <a:spcPts val="0"/>
              </a:spcBef>
              <a:buNone/>
            </a:pPr>
            <a:r>
              <a:rPr lang="en-US" b="1" i="1" dirty="0">
                <a:latin typeface="Century Gothic" panose="020B0502020202020204" pitchFamily="34" charset="0"/>
                <a:ea typeface="Verdana"/>
                <a:cs typeface="Verdana"/>
                <a:sym typeface="Verdana"/>
              </a:rPr>
              <a:t>Parks with Lights</a:t>
            </a:r>
          </a:p>
          <a:p>
            <a:pPr>
              <a:spcBef>
                <a:spcPts val="0"/>
              </a:spcBef>
            </a:pPr>
            <a:r>
              <a:rPr lang="en-US" dirty="0">
                <a:latin typeface="Century Gothic" panose="020B0502020202020204" pitchFamily="34" charset="0"/>
                <a:ea typeface="Verdana"/>
                <a:cs typeface="Verdana"/>
                <a:sym typeface="Verdana"/>
              </a:rPr>
              <a:t>Games start at 6:15 pm</a:t>
            </a:r>
          </a:p>
          <a:p>
            <a:pPr>
              <a:spcBef>
                <a:spcPts val="0"/>
              </a:spcBef>
            </a:pPr>
            <a:r>
              <a:rPr lang="en-US" dirty="0">
                <a:latin typeface="Century Gothic" panose="020B0502020202020204" pitchFamily="34" charset="0"/>
                <a:ea typeface="Verdana"/>
                <a:cs typeface="Verdana"/>
                <a:sym typeface="Verdana"/>
              </a:rPr>
              <a:t>No new inning after 8:15 pm</a:t>
            </a:r>
          </a:p>
          <a:p>
            <a:pPr>
              <a:spcBef>
                <a:spcPts val="0"/>
              </a:spcBef>
            </a:pPr>
            <a:r>
              <a:rPr lang="en-US" dirty="0">
                <a:latin typeface="Century Gothic" panose="020B0502020202020204" pitchFamily="34" charset="0"/>
                <a:ea typeface="Verdana"/>
                <a:cs typeface="Verdana"/>
                <a:sym typeface="Verdana"/>
              </a:rPr>
              <a:t>Dead ball at 8:25 pm</a:t>
            </a:r>
          </a:p>
          <a:p>
            <a:pPr>
              <a:spcBef>
                <a:spcPts val="0"/>
              </a:spcBef>
            </a:pPr>
            <a:r>
              <a:rPr lang="en-US" dirty="0">
                <a:latin typeface="Century Gothic" panose="020B0502020202020204" pitchFamily="34" charset="0"/>
                <a:ea typeface="Verdana"/>
                <a:cs typeface="Verdana"/>
                <a:sym typeface="Verdana"/>
              </a:rPr>
              <a:t>If inning is not completed the score reverts back to the previous inning played. </a:t>
            </a:r>
            <a:br>
              <a:rPr lang="en-US" dirty="0">
                <a:latin typeface="Century Gothic" panose="020B0502020202020204" pitchFamily="34" charset="0"/>
                <a:ea typeface="Verdana"/>
                <a:cs typeface="Verdana"/>
                <a:sym typeface="Verdana"/>
              </a:rPr>
            </a:br>
            <a:endParaRPr lang="en-US" dirty="0">
              <a:latin typeface="Century Gothic" panose="020B0502020202020204" pitchFamily="34" charset="0"/>
              <a:ea typeface="Verdana"/>
              <a:cs typeface="Verdana"/>
              <a:sym typeface="Verdana"/>
            </a:endParaRPr>
          </a:p>
          <a:p>
            <a:pPr>
              <a:spcBef>
                <a:spcPts val="0"/>
              </a:spcBef>
            </a:pPr>
            <a:r>
              <a:rPr lang="en-US" dirty="0">
                <a:latin typeface="Century Gothic" panose="020B0502020202020204" pitchFamily="34" charset="0"/>
                <a:ea typeface="Verdana"/>
                <a:cs typeface="Verdana"/>
                <a:sym typeface="Verdana"/>
              </a:rPr>
              <a:t>For Games that start at 8:30 pm </a:t>
            </a:r>
          </a:p>
          <a:p>
            <a:pPr>
              <a:spcBef>
                <a:spcPts val="0"/>
              </a:spcBef>
            </a:pPr>
            <a:r>
              <a:rPr lang="en-US" dirty="0">
                <a:latin typeface="Century Gothic" panose="020B0502020202020204" pitchFamily="34" charset="0"/>
                <a:ea typeface="Verdana"/>
                <a:cs typeface="Verdana"/>
                <a:sym typeface="Verdana"/>
              </a:rPr>
              <a:t>No new inning after 10:30 pm</a:t>
            </a:r>
          </a:p>
          <a:p>
            <a:pPr>
              <a:spcBef>
                <a:spcPts val="0"/>
              </a:spcBef>
            </a:pPr>
            <a:r>
              <a:rPr lang="en-US" dirty="0">
                <a:latin typeface="Century Gothic" panose="020B0502020202020204" pitchFamily="34" charset="0"/>
                <a:ea typeface="Verdana"/>
                <a:cs typeface="Verdana"/>
                <a:sym typeface="Verdana"/>
              </a:rPr>
              <a:t>Dead ball at 10:45 pm</a:t>
            </a:r>
            <a:endParaRPr lang="en-US" dirty="0">
              <a:latin typeface="Century Gothic" panose="020B0502020202020204" pitchFamily="34" charset="0"/>
              <a:ea typeface="Arial"/>
              <a:cs typeface="Arial"/>
              <a:sym typeface="Arial"/>
            </a:endParaRPr>
          </a:p>
          <a:p>
            <a:endParaRPr lang="en-CA" dirty="0">
              <a:latin typeface="Century Gothic" panose="020B0502020202020204" pitchFamily="34" charset="0"/>
            </a:endParaRPr>
          </a:p>
        </p:txBody>
      </p:sp>
      <p:sp>
        <p:nvSpPr>
          <p:cNvPr id="9" name="Text Placeholder 8">
            <a:extLst>
              <a:ext uri="{FF2B5EF4-FFF2-40B4-BE49-F238E27FC236}">
                <a16:creationId xmlns:a16="http://schemas.microsoft.com/office/drawing/2014/main" id="{5CEDA7FF-B1B9-4EE1-9ACF-91E6C70DEE09}"/>
              </a:ext>
            </a:extLst>
          </p:cNvPr>
          <p:cNvSpPr>
            <a:spLocks noGrp="1"/>
          </p:cNvSpPr>
          <p:nvPr>
            <p:ph type="body" sz="quarter" idx="3"/>
          </p:nvPr>
        </p:nvSpPr>
        <p:spPr>
          <a:xfrm>
            <a:off x="6172200" y="1681163"/>
            <a:ext cx="5183188" cy="451693"/>
          </a:xfrm>
        </p:spPr>
        <p:txBody>
          <a:bodyPr/>
          <a:lstStyle/>
          <a:p>
            <a:r>
              <a:rPr lang="en-CA" dirty="0">
                <a:latin typeface="Century Gothic" panose="020B0502020202020204" pitchFamily="34" charset="0"/>
              </a:rPr>
              <a:t>Rep</a:t>
            </a:r>
          </a:p>
        </p:txBody>
      </p:sp>
      <p:sp>
        <p:nvSpPr>
          <p:cNvPr id="10" name="Content Placeholder 9">
            <a:extLst>
              <a:ext uri="{FF2B5EF4-FFF2-40B4-BE49-F238E27FC236}">
                <a16:creationId xmlns:a16="http://schemas.microsoft.com/office/drawing/2014/main" id="{932CD996-B526-4226-85B8-76D237B6E4D9}"/>
              </a:ext>
            </a:extLst>
          </p:cNvPr>
          <p:cNvSpPr>
            <a:spLocks noGrp="1"/>
          </p:cNvSpPr>
          <p:nvPr>
            <p:ph sz="quarter" idx="4"/>
          </p:nvPr>
        </p:nvSpPr>
        <p:spPr>
          <a:xfrm>
            <a:off x="6172200" y="2132856"/>
            <a:ext cx="5183188" cy="4056807"/>
          </a:xfrm>
        </p:spPr>
        <p:txBody>
          <a:bodyPr>
            <a:normAutofit fontScale="77500" lnSpcReduction="20000"/>
          </a:bodyPr>
          <a:lstStyle/>
          <a:p>
            <a:pPr marL="0" indent="0">
              <a:spcBef>
                <a:spcPts val="0"/>
              </a:spcBef>
              <a:buNone/>
            </a:pPr>
            <a:r>
              <a:rPr lang="en-US" b="1" i="1" dirty="0">
                <a:latin typeface="Century Gothic" panose="020B0502020202020204" pitchFamily="34" charset="0"/>
                <a:ea typeface="Verdana"/>
                <a:cs typeface="Verdana"/>
                <a:sym typeface="Verdana"/>
              </a:rPr>
              <a:t>Parks without Lights</a:t>
            </a:r>
            <a:endParaRPr lang="en-US" b="1" i="1" dirty="0">
              <a:solidFill>
                <a:srgbClr val="333399"/>
              </a:solidFill>
              <a:latin typeface="Century Gothic" panose="020B0502020202020204" pitchFamily="34" charset="0"/>
              <a:ea typeface="Verdana"/>
              <a:cs typeface="Verdana"/>
              <a:sym typeface="Verdana"/>
            </a:endParaRPr>
          </a:p>
          <a:p>
            <a:pPr>
              <a:spcBef>
                <a:spcPts val="0"/>
              </a:spcBef>
            </a:pPr>
            <a:r>
              <a:rPr lang="en-US" dirty="0">
                <a:latin typeface="Century Gothic" panose="020B0502020202020204" pitchFamily="34" charset="0"/>
                <a:ea typeface="Verdana"/>
                <a:cs typeface="Verdana"/>
                <a:sym typeface="Verdana"/>
              </a:rPr>
              <a:t>Games start at 6:15 pm </a:t>
            </a:r>
          </a:p>
          <a:p>
            <a:pPr>
              <a:spcBef>
                <a:spcPts val="0"/>
              </a:spcBef>
            </a:pPr>
            <a:r>
              <a:rPr lang="en-US" dirty="0">
                <a:latin typeface="Century Gothic" panose="020B0502020202020204" pitchFamily="34" charset="0"/>
                <a:ea typeface="Verdana"/>
                <a:cs typeface="Verdana"/>
                <a:sym typeface="Verdana"/>
              </a:rPr>
              <a:t>No new inning after 8:15 pm</a:t>
            </a:r>
          </a:p>
          <a:p>
            <a:pPr>
              <a:spcBef>
                <a:spcPts val="0"/>
              </a:spcBef>
            </a:pPr>
            <a:r>
              <a:rPr lang="en-US" dirty="0">
                <a:latin typeface="Century Gothic" panose="020B0502020202020204" pitchFamily="34" charset="0"/>
                <a:ea typeface="Verdana"/>
                <a:cs typeface="Verdana"/>
                <a:sym typeface="Verdana"/>
              </a:rPr>
              <a:t>No pitch after 8:30 pm</a:t>
            </a:r>
            <a:br>
              <a:rPr lang="en-US" dirty="0">
                <a:latin typeface="Century Gothic" panose="020B0502020202020204" pitchFamily="34" charset="0"/>
                <a:ea typeface="Verdana"/>
                <a:cs typeface="Verdana"/>
                <a:sym typeface="Verdana"/>
              </a:rPr>
            </a:br>
            <a:endParaRPr lang="en-US" dirty="0">
              <a:latin typeface="Century Gothic" panose="020B0502020202020204" pitchFamily="34" charset="0"/>
              <a:ea typeface="Arial"/>
              <a:cs typeface="Arial"/>
              <a:sym typeface="Arial"/>
            </a:endParaRPr>
          </a:p>
          <a:p>
            <a:pPr marL="0" lvl="0" indent="0">
              <a:spcBef>
                <a:spcPts val="0"/>
              </a:spcBef>
              <a:buNone/>
            </a:pPr>
            <a:r>
              <a:rPr lang="en-US" b="1" i="1" dirty="0">
                <a:latin typeface="Century Gothic" panose="020B0502020202020204" pitchFamily="34" charset="0"/>
                <a:ea typeface="Verdana"/>
                <a:cs typeface="Verdana"/>
                <a:sym typeface="Verdana"/>
              </a:rPr>
              <a:t>Parks with Lights</a:t>
            </a:r>
            <a:endParaRPr lang="en-US" dirty="0">
              <a:latin typeface="Century Gothic" panose="020B0502020202020204" pitchFamily="34" charset="0"/>
              <a:ea typeface="Arial"/>
              <a:cs typeface="Arial"/>
              <a:sym typeface="Arial"/>
            </a:endParaRPr>
          </a:p>
          <a:p>
            <a:pPr>
              <a:spcBef>
                <a:spcPts val="0"/>
              </a:spcBef>
            </a:pPr>
            <a:r>
              <a:rPr lang="en-US" dirty="0">
                <a:latin typeface="Century Gothic" panose="020B0502020202020204" pitchFamily="34" charset="0"/>
                <a:ea typeface="Arial"/>
                <a:cs typeface="Arial"/>
                <a:sym typeface="Arial"/>
              </a:rPr>
              <a:t>Games start at 6:15 pm</a:t>
            </a:r>
          </a:p>
          <a:p>
            <a:pPr>
              <a:spcBef>
                <a:spcPts val="0"/>
              </a:spcBef>
            </a:pPr>
            <a:r>
              <a:rPr lang="en-US" dirty="0">
                <a:latin typeface="Century Gothic" panose="020B0502020202020204" pitchFamily="34" charset="0"/>
                <a:ea typeface="Arial"/>
                <a:cs typeface="Arial"/>
                <a:sym typeface="Arial"/>
              </a:rPr>
              <a:t>No new inning after 8:15 pm</a:t>
            </a:r>
          </a:p>
          <a:p>
            <a:pPr>
              <a:spcBef>
                <a:spcPts val="0"/>
              </a:spcBef>
            </a:pPr>
            <a:r>
              <a:rPr lang="en-US" dirty="0">
                <a:latin typeface="Century Gothic" panose="020B0502020202020204" pitchFamily="34" charset="0"/>
                <a:ea typeface="Arial"/>
                <a:cs typeface="Arial"/>
                <a:sym typeface="Arial"/>
              </a:rPr>
              <a:t>Dead ball at 8:30 pm</a:t>
            </a:r>
          </a:p>
          <a:p>
            <a:pPr>
              <a:spcBef>
                <a:spcPts val="0"/>
              </a:spcBef>
            </a:pPr>
            <a:endParaRPr lang="en-US" dirty="0">
              <a:latin typeface="Century Gothic" panose="020B0502020202020204" pitchFamily="34" charset="0"/>
            </a:endParaRPr>
          </a:p>
          <a:p>
            <a:pPr>
              <a:spcBef>
                <a:spcPts val="0"/>
              </a:spcBef>
            </a:pPr>
            <a:r>
              <a:rPr lang="en-US" dirty="0">
                <a:latin typeface="Century Gothic" panose="020B0502020202020204" pitchFamily="34" charset="0"/>
                <a:ea typeface="Arial"/>
                <a:cs typeface="Arial"/>
                <a:sym typeface="Arial"/>
              </a:rPr>
              <a:t>For Games that start at 8:30 pm </a:t>
            </a:r>
          </a:p>
          <a:p>
            <a:pPr>
              <a:spcBef>
                <a:spcPts val="0"/>
              </a:spcBef>
            </a:pPr>
            <a:r>
              <a:rPr lang="en-US" dirty="0">
                <a:latin typeface="Century Gothic" panose="020B0502020202020204" pitchFamily="34" charset="0"/>
                <a:ea typeface="Arial"/>
                <a:cs typeface="Arial"/>
                <a:sym typeface="Arial"/>
              </a:rPr>
              <a:t>No new inning after 10:30 pm</a:t>
            </a:r>
          </a:p>
          <a:p>
            <a:pPr>
              <a:spcBef>
                <a:spcPts val="0"/>
              </a:spcBef>
            </a:pPr>
            <a:r>
              <a:rPr lang="en-US" dirty="0">
                <a:latin typeface="Century Gothic" panose="020B0502020202020204" pitchFamily="34" charset="0"/>
                <a:ea typeface="Arial"/>
                <a:cs typeface="Arial"/>
                <a:sym typeface="Arial"/>
              </a:rPr>
              <a:t>Dead ball at 10:45 pm</a:t>
            </a:r>
          </a:p>
          <a:p>
            <a:pPr marL="0" indent="0">
              <a:spcBef>
                <a:spcPts val="0"/>
              </a:spcBef>
              <a:buNone/>
            </a:pPr>
            <a:endParaRPr lang="en-US" dirty="0">
              <a:latin typeface="Century Gothic" panose="020B0502020202020204" pitchFamily="34" charset="0"/>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4965430" y="629268"/>
            <a:ext cx="6586491" cy="1286160"/>
          </a:xfrm>
          <a:prstGeom prst="rect">
            <a:avLst/>
          </a:prstGeom>
        </p:spPr>
        <p:txBody>
          <a:bodyPr spcFirstLastPara="1" lIns="91425" tIns="91425" rIns="91425" bIns="91425" anchor="b" anchorCtr="0">
            <a:normAutofit/>
          </a:bodyPr>
          <a:lstStyle/>
          <a:p>
            <a:pPr marL="0" lvl="0" indent="0">
              <a:spcBef>
                <a:spcPts val="0"/>
              </a:spcBef>
              <a:spcAft>
                <a:spcPts val="0"/>
              </a:spcAft>
              <a:buNone/>
            </a:pPr>
            <a:r>
              <a:rPr lang="en-CA" dirty="0">
                <a:latin typeface="Century Gothic" panose="020B0502020202020204" pitchFamily="34" charset="0"/>
              </a:rPr>
              <a:t> Thunder rule</a:t>
            </a:r>
          </a:p>
        </p:txBody>
      </p:sp>
      <p:pic>
        <p:nvPicPr>
          <p:cNvPr id="182" name="Shape 182"/>
          <p:cNvPicPr preferRelativeResize="0"/>
          <p:nvPr/>
        </p:nvPicPr>
        <p:blipFill rotWithShape="1">
          <a:blip r:embed="rId3"/>
          <a:srcRect l="3167" r="2953"/>
          <a:stretch/>
        </p:blipFill>
        <p:spPr>
          <a:xfrm>
            <a:off x="20" y="10"/>
            <a:ext cx="4635571" cy="6857990"/>
          </a:xfrm>
          <a:prstGeom prst="rect">
            <a:avLst/>
          </a:prstGeom>
          <a:noFill/>
          <a:effectLst/>
        </p:spPr>
      </p:pic>
      <p:cxnSp>
        <p:nvCxnSpPr>
          <p:cNvPr id="123" name="Straight Connector 12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2CE00"/>
            </a:solidFill>
          </a:ln>
        </p:spPr>
        <p:style>
          <a:lnRef idx="1">
            <a:schemeClr val="accent1"/>
          </a:lnRef>
          <a:fillRef idx="0">
            <a:schemeClr val="accent1"/>
          </a:fillRef>
          <a:effectRef idx="0">
            <a:schemeClr val="accent1"/>
          </a:effectRef>
          <a:fontRef idx="minor">
            <a:schemeClr val="tx1"/>
          </a:fontRef>
        </p:style>
      </p:cxnSp>
      <p:sp>
        <p:nvSpPr>
          <p:cNvPr id="181" name="Shape 181"/>
          <p:cNvSpPr txBox="1">
            <a:spLocks noGrp="1"/>
          </p:cNvSpPr>
          <p:nvPr>
            <p:ph idx="1"/>
          </p:nvPr>
        </p:nvSpPr>
        <p:spPr>
          <a:xfrm>
            <a:off x="4965431" y="2438400"/>
            <a:ext cx="6586489" cy="3785419"/>
          </a:xfrm>
          <a:prstGeom prst="rect">
            <a:avLst/>
          </a:prstGeom>
        </p:spPr>
        <p:txBody>
          <a:bodyPr spcFirstLastPara="1" lIns="91425" tIns="91425" rIns="91425" bIns="91425" anchorCtr="0">
            <a:normAutofit/>
          </a:bodyPr>
          <a:lstStyle/>
          <a:p>
            <a:pPr>
              <a:spcBef>
                <a:spcPts val="400"/>
              </a:spcBef>
            </a:pPr>
            <a:r>
              <a:rPr lang="en-US" sz="2400" dirty="0">
                <a:latin typeface="Century Gothic" panose="020B0502020202020204" pitchFamily="34" charset="0"/>
              </a:rPr>
              <a:t>If you hear Thunder, suspend the game, then wait at least 30 minutes, before resuming the game</a:t>
            </a:r>
          </a:p>
          <a:p>
            <a:pPr>
              <a:spcBef>
                <a:spcPts val="600"/>
              </a:spcBef>
            </a:pPr>
            <a:r>
              <a:rPr lang="en-US" sz="2400" dirty="0">
                <a:latin typeface="Century Gothic" panose="020B0502020202020204" pitchFamily="34" charset="0"/>
              </a:rPr>
              <a:t>Every time you hear Thunder, the 30 minute clock restarts. </a:t>
            </a:r>
          </a:p>
          <a:p>
            <a:pPr>
              <a:spcBef>
                <a:spcPts val="600"/>
              </a:spcBef>
              <a:spcAft>
                <a:spcPts val="600"/>
              </a:spcAft>
            </a:pPr>
            <a:r>
              <a:rPr lang="en-US" sz="2400" dirty="0">
                <a:latin typeface="Century Gothic" panose="020B0502020202020204" pitchFamily="34" charset="0"/>
              </a:rPr>
              <a:t>If the Thunder persists and does not appear to get better, the umpires will make the decision to call off the game. (Alert the schedulers if this happens)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6"/>
        <p:cNvGrpSpPr/>
        <p:nvPr/>
      </p:nvGrpSpPr>
      <p:grpSpPr>
        <a:xfrm>
          <a:off x="0" y="0"/>
          <a:ext cx="0" cy="0"/>
          <a:chOff x="0" y="0"/>
          <a:chExt cx="0" cy="0"/>
        </a:xfrm>
      </p:grpSpPr>
      <p:sp>
        <p:nvSpPr>
          <p:cNvPr id="3" name="Title 2">
            <a:extLst>
              <a:ext uri="{FF2B5EF4-FFF2-40B4-BE49-F238E27FC236}">
                <a16:creationId xmlns:a16="http://schemas.microsoft.com/office/drawing/2014/main" id="{AFCFC258-6A27-491F-885A-7B067E65FBDA}"/>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dirty="0">
                <a:latin typeface="Century Gothic" panose="020B0502020202020204" pitchFamily="34" charset="0"/>
              </a:rPr>
              <a:t>Uniform</a:t>
            </a:r>
          </a:p>
        </p:txBody>
      </p:sp>
      <p:pic>
        <p:nvPicPr>
          <p:cNvPr id="12" name="Content Placeholder 11" descr="A person standing on a baseball field&#10;&#10;Description automatically generated">
            <a:extLst>
              <a:ext uri="{FF2B5EF4-FFF2-40B4-BE49-F238E27FC236}">
                <a16:creationId xmlns:a16="http://schemas.microsoft.com/office/drawing/2014/main" id="{D514804D-C0FE-44DE-B6ED-2C0515EC2E83}"/>
              </a:ext>
            </a:extLst>
          </p:cNvPr>
          <p:cNvPicPr>
            <a:picLocks noGrp="1" noChangeAspect="1"/>
          </p:cNvPicPr>
          <p:nvPr>
            <p:ph sz="half" idx="2"/>
          </p:nvPr>
        </p:nvPicPr>
        <p:blipFill rotWithShape="1">
          <a:blip r:embed="rId3"/>
          <a:srcRect l="952" r="14292"/>
          <a:stretch/>
        </p:blipFill>
        <p:spPr>
          <a:xfrm>
            <a:off x="20" y="10"/>
            <a:ext cx="4635571" cy="6857990"/>
          </a:xfrm>
          <a:prstGeom prst="rect">
            <a:avLst/>
          </a:prstGeom>
          <a:effectLst/>
        </p:spPr>
      </p:pic>
      <p:cxnSp>
        <p:nvCxnSpPr>
          <p:cNvPr id="17" name="Straight Connector 1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DD08A"/>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AA917C9B-3298-4F22-8D57-C7713E6725E0}"/>
              </a:ext>
            </a:extLst>
          </p:cNvPr>
          <p:cNvSpPr>
            <a:spLocks noGrp="1"/>
          </p:cNvSpPr>
          <p:nvPr>
            <p:ph sz="half" idx="1"/>
          </p:nvPr>
        </p:nvSpPr>
        <p:spPr>
          <a:xfrm>
            <a:off x="4965431" y="2438400"/>
            <a:ext cx="6586489" cy="3785419"/>
          </a:xfrm>
        </p:spPr>
        <p:txBody>
          <a:bodyPr vert="horz" lIns="91440" tIns="45720" rIns="91440" bIns="45720" rtlCol="0">
            <a:normAutofit/>
          </a:bodyPr>
          <a:lstStyle/>
          <a:p>
            <a:pPr marL="0" lvl="0" indent="0">
              <a:spcBef>
                <a:spcPts val="0"/>
              </a:spcBef>
              <a:buNone/>
            </a:pPr>
            <a:r>
              <a:rPr lang="en-US" dirty="0">
                <a:latin typeface="Century Gothic" panose="020B0502020202020204" pitchFamily="34" charset="0"/>
                <a:sym typeface="Century Gothic"/>
              </a:rPr>
              <a:t>Required uniform:</a:t>
            </a:r>
            <a:endParaRPr lang="en-US" dirty="0">
              <a:latin typeface="Century Gothic" panose="020B0502020202020204" pitchFamily="34" charset="0"/>
            </a:endParaRPr>
          </a:p>
          <a:p>
            <a:pPr>
              <a:spcBef>
                <a:spcPts val="0"/>
              </a:spcBef>
            </a:pPr>
            <a:r>
              <a:rPr lang="en-US" sz="2000" dirty="0">
                <a:latin typeface="Century Gothic" panose="020B0502020202020204" pitchFamily="34" charset="0"/>
                <a:sym typeface="Century Gothic"/>
              </a:rPr>
              <a:t>Black hat (Preferably with no bright markings)</a:t>
            </a:r>
            <a:endParaRPr lang="en-US" sz="2000" dirty="0">
              <a:latin typeface="Century Gothic" panose="020B0502020202020204" pitchFamily="34" charset="0"/>
            </a:endParaRPr>
          </a:p>
          <a:p>
            <a:pPr>
              <a:spcBef>
                <a:spcPts val="0"/>
              </a:spcBef>
            </a:pPr>
            <a:r>
              <a:rPr lang="en-US" sz="2000" dirty="0">
                <a:latin typeface="Century Gothic" panose="020B0502020202020204" pitchFamily="34" charset="0"/>
                <a:sym typeface="Century Gothic"/>
              </a:rPr>
              <a:t>Black collared shirt (with no major markings) </a:t>
            </a:r>
            <a:endParaRPr lang="en-US" sz="2000" dirty="0">
              <a:latin typeface="Century Gothic" panose="020B0502020202020204" pitchFamily="34" charset="0"/>
            </a:endParaRPr>
          </a:p>
          <a:p>
            <a:pPr>
              <a:spcBef>
                <a:spcPts val="0"/>
              </a:spcBef>
            </a:pPr>
            <a:r>
              <a:rPr lang="en-US" sz="2000" dirty="0">
                <a:latin typeface="Century Gothic" panose="020B0502020202020204" pitchFamily="34" charset="0"/>
                <a:sym typeface="Century Gothic"/>
              </a:rPr>
              <a:t>Jock/Jill (Required for any game)</a:t>
            </a:r>
            <a:endParaRPr lang="en-US" sz="2000" dirty="0">
              <a:latin typeface="Century Gothic" panose="020B0502020202020204" pitchFamily="34" charset="0"/>
            </a:endParaRPr>
          </a:p>
          <a:p>
            <a:pPr>
              <a:spcBef>
                <a:spcPts val="0"/>
              </a:spcBef>
            </a:pPr>
            <a:r>
              <a:rPr lang="en-US" sz="2000" dirty="0">
                <a:latin typeface="Century Gothic" panose="020B0502020202020204" pitchFamily="34" charset="0"/>
                <a:sym typeface="Century Gothic"/>
              </a:rPr>
              <a:t>Grey pants with black belt</a:t>
            </a:r>
            <a:endParaRPr lang="en-US" sz="2000" dirty="0">
              <a:latin typeface="Century Gothic" panose="020B0502020202020204" pitchFamily="34" charset="0"/>
            </a:endParaRPr>
          </a:p>
          <a:p>
            <a:pPr>
              <a:spcBef>
                <a:spcPts val="0"/>
              </a:spcBef>
            </a:pPr>
            <a:r>
              <a:rPr lang="en-US" sz="2000" dirty="0">
                <a:latin typeface="Century Gothic" panose="020B0502020202020204" pitchFamily="34" charset="0"/>
                <a:sym typeface="Century Gothic"/>
              </a:rPr>
              <a:t>Darker </a:t>
            </a:r>
            <a:r>
              <a:rPr lang="en-US" sz="2000" dirty="0" err="1">
                <a:latin typeface="Century Gothic" panose="020B0502020202020204" pitchFamily="34" charset="0"/>
                <a:sym typeface="Century Gothic"/>
              </a:rPr>
              <a:t>coloured</a:t>
            </a:r>
            <a:r>
              <a:rPr lang="en-US" sz="2000" dirty="0">
                <a:latin typeface="Century Gothic" panose="020B0502020202020204" pitchFamily="34" charset="0"/>
                <a:sym typeface="Century Gothic"/>
              </a:rPr>
              <a:t> shoes </a:t>
            </a:r>
            <a:endParaRPr lang="en-US" sz="2000" dirty="0">
              <a:latin typeface="Century Gothic" panose="020B0502020202020204" pitchFamily="34" charset="0"/>
            </a:endParaRPr>
          </a:p>
          <a:p>
            <a:pPr marL="0" lvl="0">
              <a:spcBef>
                <a:spcPts val="0"/>
              </a:spcBef>
            </a:pPr>
            <a:endParaRPr lang="en-US" sz="2000" dirty="0">
              <a:latin typeface="Century Gothic" panose="020B0502020202020204" pitchFamily="34" charset="0"/>
              <a:sym typeface="Century Gothic"/>
            </a:endParaRPr>
          </a:p>
          <a:p>
            <a:pPr marL="0" lvl="0" indent="0">
              <a:spcBef>
                <a:spcPts val="0"/>
              </a:spcBef>
              <a:buNone/>
            </a:pPr>
            <a:r>
              <a:rPr lang="en-US" dirty="0">
                <a:latin typeface="Century Gothic" panose="020B0502020202020204" pitchFamily="34" charset="0"/>
                <a:sym typeface="Century Gothic"/>
              </a:rPr>
              <a:t>Where can I buy these articles?</a:t>
            </a:r>
            <a:endParaRPr lang="en-US" dirty="0">
              <a:latin typeface="Century Gothic" panose="020B0502020202020204" pitchFamily="34" charset="0"/>
            </a:endParaRPr>
          </a:p>
          <a:p>
            <a:pPr marL="0" lvl="0">
              <a:spcBef>
                <a:spcPts val="0"/>
              </a:spcBef>
            </a:pPr>
            <a:endParaRPr lang="en-US" sz="2000" dirty="0">
              <a:latin typeface="Century Gothic" panose="020B0502020202020204" pitchFamily="34" charset="0"/>
              <a:sym typeface="Century Gothic"/>
            </a:endParaRPr>
          </a:p>
          <a:p>
            <a:pPr marL="0" lvl="0">
              <a:spcBef>
                <a:spcPts val="0"/>
              </a:spcBef>
            </a:pPr>
            <a:r>
              <a:rPr lang="en-US" sz="2000" dirty="0">
                <a:latin typeface="Century Gothic" panose="020B0502020202020204" pitchFamily="34" charset="0"/>
                <a:sym typeface="Century Gothic"/>
              </a:rPr>
              <a:t>Winners, Walmart, Old Navy, or check the closet for hand-me-downs!</a:t>
            </a:r>
            <a:endParaRPr lang="en-US" sz="2000" dirty="0">
              <a:latin typeface="Century Gothic" panose="020B0502020202020204" pitchFamily="34" charset="0"/>
            </a:endParaRPr>
          </a:p>
          <a:p>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194"/>
        <p:cNvGrpSpPr/>
        <p:nvPr/>
      </p:nvGrpSpPr>
      <p:grpSpPr>
        <a:xfrm>
          <a:off x="0" y="0"/>
          <a:ext cx="0" cy="0"/>
          <a:chOff x="0" y="0"/>
          <a:chExt cx="0" cy="0"/>
        </a:xfrm>
      </p:grpSpPr>
      <p:sp>
        <p:nvSpPr>
          <p:cNvPr id="3" name="Title 2">
            <a:extLst>
              <a:ext uri="{FF2B5EF4-FFF2-40B4-BE49-F238E27FC236}">
                <a16:creationId xmlns:a16="http://schemas.microsoft.com/office/drawing/2014/main" id="{2E0AD9E6-267F-4E40-97E9-89719A5EE065}"/>
              </a:ext>
            </a:extLst>
          </p:cNvPr>
          <p:cNvSpPr>
            <a:spLocks noGrp="1"/>
          </p:cNvSpPr>
          <p:nvPr>
            <p:ph type="title"/>
          </p:nvPr>
        </p:nvSpPr>
        <p:spPr>
          <a:xfrm>
            <a:off x="762001" y="803325"/>
            <a:ext cx="5314536" cy="1325563"/>
          </a:xfrm>
        </p:spPr>
        <p:txBody>
          <a:bodyPr>
            <a:normAutofit/>
          </a:bodyPr>
          <a:lstStyle/>
          <a:p>
            <a:r>
              <a:rPr lang="en-CA" dirty="0">
                <a:latin typeface="Century Gothic" panose="020B0502020202020204" pitchFamily="34" charset="0"/>
              </a:rPr>
              <a:t>Equipment</a:t>
            </a:r>
          </a:p>
        </p:txBody>
      </p:sp>
      <p:sp>
        <p:nvSpPr>
          <p:cNvPr id="4" name="Content Placeholder 3">
            <a:extLst>
              <a:ext uri="{FF2B5EF4-FFF2-40B4-BE49-F238E27FC236}">
                <a16:creationId xmlns:a16="http://schemas.microsoft.com/office/drawing/2014/main" id="{14FB5358-16C6-4BC0-83F5-1EEBDAC19139}"/>
              </a:ext>
            </a:extLst>
          </p:cNvPr>
          <p:cNvSpPr>
            <a:spLocks noGrp="1"/>
          </p:cNvSpPr>
          <p:nvPr>
            <p:ph idx="1"/>
          </p:nvPr>
        </p:nvSpPr>
        <p:spPr>
          <a:xfrm>
            <a:off x="762000" y="2279018"/>
            <a:ext cx="5314543" cy="3375920"/>
          </a:xfrm>
        </p:spPr>
        <p:txBody>
          <a:bodyPr anchor="t">
            <a:normAutofit/>
          </a:bodyPr>
          <a:lstStyle/>
          <a:p>
            <a:pPr marL="0" lvl="0" indent="0">
              <a:spcBef>
                <a:spcPts val="0"/>
              </a:spcBef>
              <a:buNone/>
            </a:pPr>
            <a:r>
              <a:rPr lang="en-US" sz="2400" dirty="0">
                <a:latin typeface="Century Gothic" panose="020B0502020202020204" pitchFamily="34" charset="0"/>
                <a:ea typeface="Century Gothic"/>
                <a:cs typeface="Century Gothic"/>
                <a:sym typeface="Century Gothic"/>
              </a:rPr>
              <a:t>Plate Umpire Uniform pieces</a:t>
            </a:r>
            <a:endParaRPr lang="en-US" sz="2400" dirty="0">
              <a:latin typeface="Century Gothic" panose="020B0502020202020204" pitchFamily="34" charset="0"/>
            </a:endParaRPr>
          </a:p>
          <a:p>
            <a:pPr>
              <a:spcBef>
                <a:spcPts val="0"/>
              </a:spcBef>
            </a:pPr>
            <a:r>
              <a:rPr lang="en-US" sz="2400" dirty="0">
                <a:latin typeface="Century Gothic" panose="020B0502020202020204" pitchFamily="34" charset="0"/>
                <a:ea typeface="Century Gothic"/>
                <a:cs typeface="Century Gothic"/>
                <a:sym typeface="Century Gothic"/>
              </a:rPr>
              <a:t>Ball bag </a:t>
            </a:r>
            <a:endParaRPr lang="en-US" sz="2400" dirty="0">
              <a:latin typeface="Century Gothic" panose="020B0502020202020204" pitchFamily="34" charset="0"/>
            </a:endParaRPr>
          </a:p>
          <a:p>
            <a:pPr>
              <a:spcBef>
                <a:spcPts val="0"/>
              </a:spcBef>
            </a:pPr>
            <a:r>
              <a:rPr lang="en-US" sz="2400" dirty="0">
                <a:latin typeface="Century Gothic" panose="020B0502020202020204" pitchFamily="34" charset="0"/>
                <a:ea typeface="Century Gothic"/>
                <a:cs typeface="Century Gothic"/>
                <a:sym typeface="Century Gothic"/>
              </a:rPr>
              <a:t>Indicator </a:t>
            </a:r>
            <a:endParaRPr lang="en-US" sz="2400" dirty="0">
              <a:latin typeface="Century Gothic" panose="020B0502020202020204" pitchFamily="34" charset="0"/>
            </a:endParaRPr>
          </a:p>
          <a:p>
            <a:pPr>
              <a:spcBef>
                <a:spcPts val="0"/>
              </a:spcBef>
            </a:pPr>
            <a:r>
              <a:rPr lang="en-US" sz="2400" dirty="0">
                <a:latin typeface="Century Gothic" panose="020B0502020202020204" pitchFamily="34" charset="0"/>
                <a:ea typeface="Century Gothic"/>
                <a:cs typeface="Century Gothic"/>
                <a:sym typeface="Century Gothic"/>
              </a:rPr>
              <a:t>Plate brush</a:t>
            </a:r>
            <a:endParaRPr lang="en-CA" sz="2400" dirty="0">
              <a:latin typeface="Century Gothic" panose="020B0502020202020204" pitchFamily="34" charset="0"/>
            </a:endParaRPr>
          </a:p>
          <a:p>
            <a:pPr marL="0" indent="0">
              <a:buNone/>
            </a:pPr>
            <a:r>
              <a:rPr lang="en-US" sz="2400" dirty="0">
                <a:latin typeface="Century Gothic" panose="020B0502020202020204" pitchFamily="34" charset="0"/>
                <a:ea typeface="Century Gothic"/>
                <a:cs typeface="Century Gothic"/>
                <a:sym typeface="Century Gothic"/>
              </a:rPr>
              <a:t>These pieces can be found at Home Run Sports, online and other sporting stores!</a:t>
            </a:r>
            <a:endParaRPr lang="en-US" sz="2400" dirty="0">
              <a:latin typeface="Century Gothic" panose="020B0502020202020204" pitchFamily="34" charset="0"/>
            </a:endParaRPr>
          </a:p>
          <a:p>
            <a:pPr marL="0" indent="0">
              <a:buNone/>
            </a:pPr>
            <a:endParaRPr lang="en-CA" sz="1800" dirty="0"/>
          </a:p>
        </p:txBody>
      </p:sp>
      <p:sp>
        <p:nvSpPr>
          <p:cNvPr id="13" name="Freeform: Shape 1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Shape 198" descr="Image result for umpire kit">
            <a:extLst>
              <a:ext uri="{FF2B5EF4-FFF2-40B4-BE49-F238E27FC236}">
                <a16:creationId xmlns:a16="http://schemas.microsoft.com/office/drawing/2014/main" id="{0889F119-7208-4E5E-8E25-CC3EE6283871}"/>
              </a:ext>
            </a:extLst>
          </p:cNvPr>
          <p:cNvPicPr preferRelativeResize="0"/>
          <p:nvPr/>
        </p:nvPicPr>
        <p:blipFill rotWithShape="1">
          <a:blip r:embed="rId3"/>
          <a:srcRect l="2101" r="1665"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p:spPr>
      </p:pic>
    </p:spTree>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762001" y="803325"/>
            <a:ext cx="5314536" cy="1325563"/>
          </a:xfrm>
          <a:prstGeom prst="rect">
            <a:avLst/>
          </a:prstGeom>
        </p:spPr>
        <p:txBody>
          <a:bodyPr spcFirstLastPara="1" lIns="91425" tIns="45700" rIns="91425" bIns="45700" anchorCtr="0">
            <a:normAutofit/>
          </a:bodyPr>
          <a:lstStyle/>
          <a:p>
            <a:pPr marL="0" marR="0" lvl="0" indent="0" rtl="0">
              <a:spcBef>
                <a:spcPts val="0"/>
              </a:spcBef>
              <a:spcAft>
                <a:spcPts val="0"/>
              </a:spcAft>
              <a:buClr>
                <a:schemeClr val="dk1"/>
              </a:buClr>
              <a:buSzPts val="3600"/>
              <a:buFont typeface="Century Gothic"/>
              <a:buNone/>
            </a:pPr>
            <a:r>
              <a:rPr lang="en-CA" b="0" i="0" u="none" strike="noStrike" cap="none" dirty="0">
                <a:latin typeface="Century Gothic"/>
                <a:ea typeface="Century Gothic"/>
                <a:cs typeface="Century Gothic"/>
                <a:sym typeface="Century Gothic"/>
              </a:rPr>
              <a:t>Equipment</a:t>
            </a:r>
            <a:endParaRPr lang="en-CA" dirty="0"/>
          </a:p>
        </p:txBody>
      </p:sp>
      <p:sp>
        <p:nvSpPr>
          <p:cNvPr id="2" name="Content Placeholder 1">
            <a:extLst>
              <a:ext uri="{FF2B5EF4-FFF2-40B4-BE49-F238E27FC236}">
                <a16:creationId xmlns:a16="http://schemas.microsoft.com/office/drawing/2014/main" id="{18C18360-EF52-49B1-9B0C-AF2C4EECDF02}"/>
              </a:ext>
            </a:extLst>
          </p:cNvPr>
          <p:cNvSpPr>
            <a:spLocks noGrp="1"/>
          </p:cNvSpPr>
          <p:nvPr>
            <p:ph idx="1"/>
          </p:nvPr>
        </p:nvSpPr>
        <p:spPr>
          <a:xfrm>
            <a:off x="762000" y="2279018"/>
            <a:ext cx="5314543" cy="4102310"/>
          </a:xfrm>
        </p:spPr>
        <p:txBody>
          <a:bodyPr anchor="t">
            <a:normAutofit/>
          </a:bodyPr>
          <a:lstStyle/>
          <a:p>
            <a:pPr marL="0" lvl="0" indent="0">
              <a:spcBef>
                <a:spcPts val="0"/>
              </a:spcBef>
              <a:spcAft>
                <a:spcPts val="600"/>
              </a:spcAft>
              <a:buNone/>
            </a:pPr>
            <a:r>
              <a:rPr lang="en-US" sz="2000" dirty="0">
                <a:latin typeface="Century Gothic" panose="020B0502020202020204" pitchFamily="34" charset="0"/>
                <a:ea typeface="Century Gothic"/>
                <a:cs typeface="Century Gothic"/>
                <a:sym typeface="Century Gothic"/>
              </a:rPr>
              <a:t>Plate umpire position ONLY!!</a:t>
            </a:r>
            <a:endParaRPr lang="en-US" sz="2000" dirty="0">
              <a:latin typeface="Century Gothic" panose="020B0502020202020204" pitchFamily="34" charset="0"/>
            </a:endParaRPr>
          </a:p>
          <a:p>
            <a:pPr marL="0" lvl="0" indent="0">
              <a:spcBef>
                <a:spcPts val="0"/>
              </a:spcBef>
              <a:spcAft>
                <a:spcPts val="600"/>
              </a:spcAft>
              <a:buNone/>
            </a:pPr>
            <a:endParaRPr lang="en-US" sz="2000" dirty="0">
              <a:latin typeface="Century Gothic" panose="020B0502020202020204" pitchFamily="34" charset="0"/>
              <a:ea typeface="Century Gothic"/>
              <a:cs typeface="Century Gothic"/>
              <a:sym typeface="Century Gothic"/>
            </a:endParaRPr>
          </a:p>
          <a:p>
            <a:pPr marL="0" lvl="0" indent="0">
              <a:spcBef>
                <a:spcPts val="0"/>
              </a:spcBef>
              <a:spcAft>
                <a:spcPts val="600"/>
              </a:spcAft>
              <a:buNone/>
            </a:pPr>
            <a:r>
              <a:rPr lang="en-US" sz="2000" dirty="0">
                <a:latin typeface="Century Gothic" panose="020B0502020202020204" pitchFamily="34" charset="0"/>
                <a:ea typeface="Century Gothic"/>
                <a:cs typeface="Century Gothic"/>
                <a:sym typeface="Century Gothic"/>
              </a:rPr>
              <a:t>If you are assigned as a Plate Umpire for a game and do not have a chest protector/shield, mask, and shin guards </a:t>
            </a:r>
            <a:r>
              <a:rPr lang="en-US" sz="2000" b="1" dirty="0">
                <a:latin typeface="Century Gothic" panose="020B0502020202020204" pitchFamily="34" charset="0"/>
                <a:ea typeface="Century Gothic"/>
                <a:cs typeface="Century Gothic"/>
                <a:sym typeface="Century Gothic"/>
              </a:rPr>
              <a:t>do not panic</a:t>
            </a:r>
            <a:r>
              <a:rPr lang="en-US" sz="2000" dirty="0">
                <a:latin typeface="Century Gothic" panose="020B0502020202020204" pitchFamily="34" charset="0"/>
                <a:ea typeface="Century Gothic"/>
                <a:cs typeface="Century Gothic"/>
                <a:sym typeface="Century Gothic"/>
              </a:rPr>
              <a:t>. All fields used by BOMBA have an equipment box at the diamond that will have one chest shield, one mask, and one set of shin guards. </a:t>
            </a:r>
          </a:p>
          <a:p>
            <a:pPr marL="0" lvl="0" indent="0">
              <a:spcBef>
                <a:spcPts val="0"/>
              </a:spcBef>
              <a:spcAft>
                <a:spcPts val="600"/>
              </a:spcAft>
              <a:buNone/>
            </a:pPr>
            <a:endParaRPr lang="en-US" sz="2000" dirty="0">
              <a:latin typeface="Century Gothic" panose="020B0502020202020204" pitchFamily="34" charset="0"/>
              <a:ea typeface="Century Gothic"/>
              <a:cs typeface="Century Gothic"/>
              <a:sym typeface="Century Gothic"/>
            </a:endParaRPr>
          </a:p>
          <a:p>
            <a:pPr marL="0" indent="0">
              <a:spcBef>
                <a:spcPts val="0"/>
              </a:spcBef>
              <a:spcAft>
                <a:spcPts val="600"/>
              </a:spcAft>
              <a:buNone/>
            </a:pPr>
            <a:r>
              <a:rPr lang="en-US" sz="2000" dirty="0">
                <a:latin typeface="Century Gothic" panose="020B0502020202020204" pitchFamily="34" charset="0"/>
                <a:ea typeface="Century Gothic"/>
                <a:cs typeface="Century Gothic"/>
                <a:sym typeface="Century Gothic"/>
              </a:rPr>
              <a:t>No need to purchase a chest shield, mask, or shin guards as this equipment is at every field. </a:t>
            </a:r>
            <a:endParaRPr lang="en-US" sz="2000" dirty="0">
              <a:latin typeface="Century Gothic" panose="020B0502020202020204" pitchFamily="34" charset="0"/>
            </a:endParaRPr>
          </a:p>
          <a:p>
            <a:pPr marL="0" lvl="0" indent="0">
              <a:spcBef>
                <a:spcPts val="0"/>
              </a:spcBef>
              <a:spcAft>
                <a:spcPts val="600"/>
              </a:spcAft>
              <a:buNone/>
            </a:pPr>
            <a:endParaRPr lang="en-US" sz="1800" dirty="0"/>
          </a:p>
        </p:txBody>
      </p:sp>
      <p:sp>
        <p:nvSpPr>
          <p:cNvPr id="82" name="Freeform: Shape 8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Shape 206" descr="Image result for umpire cartoon">
            <a:extLst>
              <a:ext uri="{FF2B5EF4-FFF2-40B4-BE49-F238E27FC236}">
                <a16:creationId xmlns:a16="http://schemas.microsoft.com/office/drawing/2014/main" id="{3893A66E-823F-4C8A-BD96-D698514C64CF}"/>
              </a:ext>
            </a:extLst>
          </p:cNvPr>
          <p:cNvPicPr preferRelativeResize="0"/>
          <p:nvPr/>
        </p:nvPicPr>
        <p:blipFill rotWithShape="1">
          <a:blip r:embed="rId3"/>
          <a:srcRect l="5079" r="13363"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p:spPr>
      </p:pic>
      <p:sp>
        <p:nvSpPr>
          <p:cNvPr id="205" name="Shape 205"/>
          <p:cNvSpPr txBox="1"/>
          <p:nvPr/>
        </p:nvSpPr>
        <p:spPr>
          <a:xfrm>
            <a:off x="6768548" y="1212575"/>
            <a:ext cx="5214730"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Tree>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1291</Words>
  <Application>Microsoft Macintosh PowerPoint</Application>
  <PresentationFormat>Widescreen</PresentationFormat>
  <Paragraphs>217</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Century Gothic</vt:lpstr>
      <vt:lpstr>Calibri Light</vt:lpstr>
      <vt:lpstr>Arial</vt:lpstr>
      <vt:lpstr>Noto Sans Symbols</vt:lpstr>
      <vt:lpstr>Calibri</vt:lpstr>
      <vt:lpstr>Office Theme</vt:lpstr>
      <vt:lpstr>WELCOME UMPIRES!</vt:lpstr>
      <vt:lpstr>INTRODUCTIONS</vt:lpstr>
      <vt:lpstr>Resources</vt:lpstr>
      <vt:lpstr>2023 PAY RATES FOR UMPIRES</vt:lpstr>
      <vt:lpstr>Curfews</vt:lpstr>
      <vt:lpstr> Thunder rule</vt:lpstr>
      <vt:lpstr>Uniform</vt:lpstr>
      <vt:lpstr>Equipment</vt:lpstr>
      <vt:lpstr>Equipment</vt:lpstr>
      <vt:lpstr>UMPIRE EXPECTATIONS</vt:lpstr>
      <vt:lpstr>GAME ISSUES</vt:lpstr>
      <vt:lpstr>ZERO TOLERANCE</vt:lpstr>
      <vt:lpstr>Scheduling</vt:lpstr>
      <vt:lpstr>MANDATORY RAMP RULES</vt:lpstr>
      <vt:lpstr>DO NOT SEND OUT MASS EMAILS LOOKING FOR COVERAGE!!!!</vt:lpstr>
      <vt:lpstr>FAQ</vt:lpstr>
      <vt:lpstr>FAQ</vt:lpstr>
      <vt:lpstr>2023 Initiatives</vt:lpstr>
      <vt:lpstr>Questions &amp; Answers</vt:lpstr>
      <vt:lpstr>GOOD LUCK TO EVERYONE AND WE HOPE TO SEE YOU ON THE DIAMONDS!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UMPIRES!</dc:title>
  <dc:creator>Tosha Hains</dc:creator>
  <cp:lastModifiedBy>David Phillips</cp:lastModifiedBy>
  <cp:revision>10</cp:revision>
  <dcterms:created xsi:type="dcterms:W3CDTF">2019-03-19T01:54:55Z</dcterms:created>
  <dcterms:modified xsi:type="dcterms:W3CDTF">2023-05-13T02:39:56Z</dcterms:modified>
</cp:coreProperties>
</file>