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2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0581F-BF1A-462E-B823-B69E07925F31}" type="datetimeFigureOut">
              <a:rPr lang="en-CA" smtClean="0"/>
              <a:t>2021-04-22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227B0-F066-4C6E-BE79-A4E74279E9F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73603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0581F-BF1A-462E-B823-B69E07925F31}" type="datetimeFigureOut">
              <a:rPr lang="en-CA" smtClean="0"/>
              <a:t>2021-04-22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227B0-F066-4C6E-BE79-A4E74279E9F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21598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0581F-BF1A-462E-B823-B69E07925F31}" type="datetimeFigureOut">
              <a:rPr lang="en-CA" smtClean="0"/>
              <a:t>2021-04-22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227B0-F066-4C6E-BE79-A4E74279E9F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65320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0581F-BF1A-462E-B823-B69E07925F31}" type="datetimeFigureOut">
              <a:rPr lang="en-CA" smtClean="0"/>
              <a:t>2021-04-22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227B0-F066-4C6E-BE79-A4E74279E9F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06557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0581F-BF1A-462E-B823-B69E07925F31}" type="datetimeFigureOut">
              <a:rPr lang="en-CA" smtClean="0"/>
              <a:t>2021-04-22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227B0-F066-4C6E-BE79-A4E74279E9F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72513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0581F-BF1A-462E-B823-B69E07925F31}" type="datetimeFigureOut">
              <a:rPr lang="en-CA" smtClean="0"/>
              <a:t>2021-04-22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227B0-F066-4C6E-BE79-A4E74279E9F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83265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0581F-BF1A-462E-B823-B69E07925F31}" type="datetimeFigureOut">
              <a:rPr lang="en-CA" smtClean="0"/>
              <a:t>2021-04-22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227B0-F066-4C6E-BE79-A4E74279E9F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48492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0581F-BF1A-462E-B823-B69E07925F31}" type="datetimeFigureOut">
              <a:rPr lang="en-CA" smtClean="0"/>
              <a:t>2021-04-22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227B0-F066-4C6E-BE79-A4E74279E9F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50601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0581F-BF1A-462E-B823-B69E07925F31}" type="datetimeFigureOut">
              <a:rPr lang="en-CA" smtClean="0"/>
              <a:t>2021-04-22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227B0-F066-4C6E-BE79-A4E74279E9F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015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0581F-BF1A-462E-B823-B69E07925F31}" type="datetimeFigureOut">
              <a:rPr lang="en-CA" smtClean="0"/>
              <a:t>2021-04-22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227B0-F066-4C6E-BE79-A4E74279E9F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79401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0581F-BF1A-462E-B823-B69E07925F31}" type="datetimeFigureOut">
              <a:rPr lang="en-CA" smtClean="0"/>
              <a:t>2021-04-22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227B0-F066-4C6E-BE79-A4E74279E9F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59893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5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70581F-BF1A-462E-B823-B69E07925F31}" type="datetimeFigureOut">
              <a:rPr lang="en-CA" smtClean="0"/>
              <a:t>2021-04-22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1227B0-F066-4C6E-BE79-A4E74279E9F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24585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VBGjLcNTbLw?start=145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O7FHkj4EUpY?start=92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Re0coPbz55M?start=11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I2-jT-rywno?start=6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oscrlFmh9So?start=12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2H535c6Hfic?start=17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3jsX-vTzQ2k?start=11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H1KEEmGp_vc?start=15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0V9R5xo4EIk?start=10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kqS3rlG4a-c?start=12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SZPoxMpAGM?start=12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Tlp6NhKLn34?start=12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g4EpLm1XzXg?start=12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C14qbUa7KDA?start=16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EKoUDbduljI?start=10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E0PiNTFyrqU?start=85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qEFzfdJdfD0?start=12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CCabBIFqoHA?start=10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PRZPmU7F4v8?start=12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fcyS7OEubZE?start=12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558chwCVLZ8?start=14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aseballpei.ca/page/show/1668798-baseball-library" TargetMode="External"/><Relationship Id="rId2" Type="http://schemas.openxmlformats.org/officeDocument/2006/relationships/hyperlink" Target="https://www.baseballpei.ca/baseballcanadavideo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YrGSOpV-cvg?start=12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S4GDxgqA7_0?start=12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rvOxkOsa4h4?start=13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7GEjcq6fTRA?start=11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ftzASf6UASM?start=12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1bCaEitxCok?start=3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CA" sz="72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Basic Fundamentals</a:t>
            </a:r>
            <a:endParaRPr lang="en-CA" sz="72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Baseball PEI </a:t>
            </a:r>
          </a:p>
          <a:p>
            <a:r>
              <a:rPr lang="en-C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June 2021</a:t>
            </a:r>
            <a:endParaRPr lang="en-CA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852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040" y="240728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CA" sz="9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Hitting</a:t>
            </a:r>
            <a:endParaRPr lang="en-CA" sz="9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54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32080"/>
            <a:ext cx="10515600" cy="1325563"/>
          </a:xfrm>
        </p:spPr>
        <p:txBody>
          <a:bodyPr/>
          <a:lstStyle/>
          <a:p>
            <a:pPr algn="ctr"/>
            <a:r>
              <a:rPr lang="en-C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Tee Drills/Program – Freddie Freeman</a:t>
            </a:r>
            <a:endParaRPr lang="en-C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VBGjLcNTbLw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57298" y="924560"/>
            <a:ext cx="10277404" cy="578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28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32080"/>
            <a:ext cx="10515600" cy="1325563"/>
          </a:xfrm>
        </p:spPr>
        <p:txBody>
          <a:bodyPr/>
          <a:lstStyle/>
          <a:p>
            <a:pPr algn="ctr"/>
            <a:r>
              <a:rPr lang="en-C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Side Toss – Ripken Brothers</a:t>
            </a:r>
            <a:endParaRPr lang="en-C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7FHkj4EUpY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57298" y="985520"/>
            <a:ext cx="10277404" cy="578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86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32080"/>
            <a:ext cx="10515600" cy="1325563"/>
          </a:xfrm>
        </p:spPr>
        <p:txBody>
          <a:bodyPr/>
          <a:lstStyle/>
          <a:p>
            <a:pPr algn="ctr"/>
            <a:r>
              <a:rPr lang="en-C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Front Toss – Bill Ripken</a:t>
            </a:r>
            <a:endParaRPr lang="en-C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Re0coPbz55M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39235" y="873760"/>
            <a:ext cx="10313529" cy="5801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426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32080"/>
            <a:ext cx="10515600" cy="1325563"/>
          </a:xfrm>
        </p:spPr>
        <p:txBody>
          <a:bodyPr/>
          <a:lstStyle/>
          <a:p>
            <a:pPr algn="ctr"/>
            <a:r>
              <a:rPr lang="en-C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Short Screen BP – Bill </a:t>
            </a:r>
            <a:r>
              <a:rPr lang="en-CA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Springman</a:t>
            </a:r>
            <a:endParaRPr lang="en-C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2-jT-rywno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60874" y="1010603"/>
            <a:ext cx="10070252" cy="5664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96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040" y="240728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CA" sz="9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Fielding</a:t>
            </a:r>
            <a:endParaRPr lang="en-CA" sz="9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256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32080"/>
            <a:ext cx="10515600" cy="1325563"/>
          </a:xfrm>
        </p:spPr>
        <p:txBody>
          <a:bodyPr/>
          <a:lstStyle/>
          <a:p>
            <a:pPr algn="ctr"/>
            <a:r>
              <a:rPr lang="en-C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Fielding Ground Ball At You</a:t>
            </a:r>
            <a:endParaRPr lang="en-C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scrlFmh9So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48267" y="894080"/>
            <a:ext cx="10295466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41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32080"/>
            <a:ext cx="10515600" cy="1325563"/>
          </a:xfrm>
        </p:spPr>
        <p:txBody>
          <a:bodyPr/>
          <a:lstStyle/>
          <a:p>
            <a:pPr algn="ctr"/>
            <a:r>
              <a:rPr lang="en-C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Footwork for Ground Ball</a:t>
            </a:r>
            <a:endParaRPr lang="en-C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2H535c6Hfic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75360" y="924560"/>
            <a:ext cx="10241280" cy="576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60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32080"/>
            <a:ext cx="10515600" cy="1325563"/>
          </a:xfrm>
        </p:spPr>
        <p:txBody>
          <a:bodyPr/>
          <a:lstStyle/>
          <a:p>
            <a:pPr algn="ctr"/>
            <a:r>
              <a:rPr lang="en-C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Fielding Ground Ball Backhanded</a:t>
            </a:r>
            <a:endParaRPr lang="en-C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3jsX-vTzQ2k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60874" y="1030923"/>
            <a:ext cx="10070252" cy="5664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42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32080"/>
            <a:ext cx="10515600" cy="1325563"/>
          </a:xfrm>
        </p:spPr>
        <p:txBody>
          <a:bodyPr/>
          <a:lstStyle/>
          <a:p>
            <a:pPr algn="ctr"/>
            <a:r>
              <a:rPr lang="en-C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Catching a Fly Ball</a:t>
            </a:r>
            <a:endParaRPr lang="en-C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H1KEEmGp_vc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77146" y="894080"/>
            <a:ext cx="10437707" cy="5871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63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040" y="240728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CA" sz="9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Throwing</a:t>
            </a:r>
            <a:endParaRPr lang="en-CA" sz="9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99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32080"/>
            <a:ext cx="10515600" cy="1325563"/>
          </a:xfrm>
        </p:spPr>
        <p:txBody>
          <a:bodyPr/>
          <a:lstStyle/>
          <a:p>
            <a:pPr algn="ctr"/>
            <a:r>
              <a:rPr lang="en-C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Drop Step for Outfielder</a:t>
            </a:r>
            <a:endParaRPr lang="en-C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0V9R5xo4EIk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75360" y="985520"/>
            <a:ext cx="10241280" cy="576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97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32080"/>
            <a:ext cx="10515600" cy="1325563"/>
          </a:xfrm>
        </p:spPr>
        <p:txBody>
          <a:bodyPr/>
          <a:lstStyle/>
          <a:p>
            <a:pPr algn="ctr"/>
            <a:r>
              <a:rPr lang="en-C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Playing the Sun</a:t>
            </a:r>
            <a:endParaRPr lang="en-C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kqS3rlG4a-c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60873" y="919163"/>
            <a:ext cx="10070253" cy="5664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3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040" y="240728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CA" sz="9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Baserunning</a:t>
            </a:r>
            <a:endParaRPr lang="en-CA" sz="9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0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32080"/>
            <a:ext cx="10515600" cy="1325563"/>
          </a:xfrm>
        </p:spPr>
        <p:txBody>
          <a:bodyPr/>
          <a:lstStyle/>
          <a:p>
            <a:pPr algn="ctr"/>
            <a:r>
              <a:rPr lang="en-C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Home to First</a:t>
            </a:r>
            <a:endParaRPr lang="en-C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zSZPoxMpAGM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37920" y="1026160"/>
            <a:ext cx="9916160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0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32080"/>
            <a:ext cx="10515600" cy="1325563"/>
          </a:xfrm>
        </p:spPr>
        <p:txBody>
          <a:bodyPr/>
          <a:lstStyle/>
          <a:p>
            <a:pPr algn="ctr"/>
            <a:r>
              <a:rPr lang="en-C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Touching First</a:t>
            </a:r>
            <a:endParaRPr lang="en-C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Tlp6NhKLn34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60874" y="1000443"/>
            <a:ext cx="10070252" cy="5664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65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32080"/>
            <a:ext cx="10515600" cy="1325563"/>
          </a:xfrm>
        </p:spPr>
        <p:txBody>
          <a:bodyPr/>
          <a:lstStyle/>
          <a:p>
            <a:pPr algn="ctr"/>
            <a:r>
              <a:rPr lang="en-C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Rounding First</a:t>
            </a:r>
            <a:endParaRPr lang="en-C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g4EpLm1XzXg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74044" y="1066800"/>
            <a:ext cx="9843911" cy="553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568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32080"/>
            <a:ext cx="10515600" cy="1325563"/>
          </a:xfrm>
        </p:spPr>
        <p:txBody>
          <a:bodyPr/>
          <a:lstStyle/>
          <a:p>
            <a:pPr algn="ctr"/>
            <a:r>
              <a:rPr lang="en-C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Figure-4 Slide</a:t>
            </a:r>
            <a:endParaRPr lang="en-C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C14qbUa7KDA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92106" y="985520"/>
            <a:ext cx="9807787" cy="5516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04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040" y="240728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CA" sz="9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Catching</a:t>
            </a:r>
            <a:endParaRPr lang="en-CA" sz="9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2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3208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CA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Receiving with No Runners On (Traditional)</a:t>
            </a:r>
            <a:endParaRPr lang="en-CA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EKoUDbduljI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28889" y="1036320"/>
            <a:ext cx="9934222" cy="55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38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3208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CA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Receiving with No Runners On (One-Knee)</a:t>
            </a:r>
            <a:endParaRPr lang="en-CA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E0PiNTFyrqU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60874" y="990283"/>
            <a:ext cx="10070252" cy="5664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73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0965"/>
            <a:ext cx="10515600" cy="1325563"/>
          </a:xfrm>
        </p:spPr>
        <p:txBody>
          <a:bodyPr/>
          <a:lstStyle/>
          <a:p>
            <a:pPr algn="ctr"/>
            <a:r>
              <a:rPr lang="en-C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Proper Throwing Mechanics</a:t>
            </a:r>
            <a:endParaRPr lang="en-C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qEFzfdJdfD0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696720" y="1690688"/>
            <a:ext cx="8798560" cy="4949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25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3208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CA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Receiving with Runners On</a:t>
            </a:r>
            <a:endParaRPr lang="en-CA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CabBIFqoHA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60874" y="939483"/>
            <a:ext cx="10070252" cy="5664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87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3208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CA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Blocking</a:t>
            </a:r>
            <a:endParaRPr lang="en-CA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RZPmU7F4v8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89754" y="929323"/>
            <a:ext cx="10212492" cy="5744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65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3208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CA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Throwing to Second Base</a:t>
            </a:r>
            <a:endParaRPr lang="en-CA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fcyS7OEubZE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28231" y="1046480"/>
            <a:ext cx="9735538" cy="547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47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3208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CA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Throwing to Third Base</a:t>
            </a:r>
            <a:endParaRPr lang="en-CA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558chwCVLZ8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65013" y="995680"/>
            <a:ext cx="9861973" cy="554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05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1281"/>
            <a:ext cx="10515600" cy="1463040"/>
          </a:xfrm>
        </p:spPr>
        <p:txBody>
          <a:bodyPr>
            <a:normAutofit/>
          </a:bodyPr>
          <a:lstStyle/>
          <a:p>
            <a:pPr algn="ctr"/>
            <a:r>
              <a:rPr lang="en-CA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Links to Videos/Drills</a:t>
            </a:r>
            <a:endParaRPr lang="en-CA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Baseball Canada Videos: </a:t>
            </a:r>
            <a:r>
              <a:rPr lang="en-CA" sz="4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https://www.baseballpei.ca/baseballcanadavideos</a:t>
            </a:r>
            <a:r>
              <a:rPr lang="en-CA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CA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Baseball PEI Online Library: </a:t>
            </a:r>
            <a:r>
              <a:rPr lang="en-CA" sz="4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https://www.baseballpei.ca/page/show/1668798-baseball-library</a:t>
            </a:r>
            <a:r>
              <a:rPr lang="en-CA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CA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006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1605"/>
            <a:ext cx="10515600" cy="1325563"/>
          </a:xfrm>
        </p:spPr>
        <p:txBody>
          <a:bodyPr/>
          <a:lstStyle/>
          <a:p>
            <a:pPr algn="ctr"/>
            <a:r>
              <a:rPr lang="en-C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Proper Throwing Mechanics – Staying Closed</a:t>
            </a:r>
            <a:endParaRPr lang="en-C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YrGSOpV-cvg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95120" y="1690688"/>
            <a:ext cx="9001760" cy="5063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01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C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Proper Throwing Mechanics – Lower Body</a:t>
            </a:r>
            <a:endParaRPr lang="en-C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S4GDxgqA7_0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363698" y="1442720"/>
            <a:ext cx="9464604" cy="532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87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C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 #1 of Suggested Throwing Program</a:t>
            </a:r>
            <a:endParaRPr lang="en-C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rvOxkOsa4h4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78278" y="1152843"/>
            <a:ext cx="9835444" cy="553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578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C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 #2 of Suggested Throwing Program</a:t>
            </a:r>
            <a:endParaRPr lang="en-C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7GEjcq6fTRA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82040" y="976630"/>
            <a:ext cx="10027920" cy="5640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86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32080"/>
            <a:ext cx="10515600" cy="1325563"/>
          </a:xfrm>
        </p:spPr>
        <p:txBody>
          <a:bodyPr/>
          <a:lstStyle/>
          <a:p>
            <a:pPr algn="ctr"/>
            <a:r>
              <a:rPr lang="en-C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 #3 of Suggested Throwing Program</a:t>
            </a:r>
            <a:endParaRPr lang="en-C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ftzASf6UASM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12142" y="894080"/>
            <a:ext cx="10367716" cy="583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40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32080"/>
            <a:ext cx="10515600" cy="1325563"/>
          </a:xfrm>
        </p:spPr>
        <p:txBody>
          <a:bodyPr/>
          <a:lstStyle/>
          <a:p>
            <a:pPr algn="ctr"/>
            <a:r>
              <a:rPr lang="en-C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 #4 of Suggested Throwing Program</a:t>
            </a:r>
            <a:endParaRPr lang="en-C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1bCaEitxCok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36228" y="1071563"/>
            <a:ext cx="10070252" cy="5664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79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156</Words>
  <Application>Microsoft Office PowerPoint</Application>
  <PresentationFormat>Widescreen</PresentationFormat>
  <Paragraphs>38</Paragraphs>
  <Slides>34</Slides>
  <Notes>0</Notes>
  <HiddenSlides>0</HiddenSlides>
  <MMClips>27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Arial</vt:lpstr>
      <vt:lpstr>Calibri</vt:lpstr>
      <vt:lpstr>Calibri Light</vt:lpstr>
      <vt:lpstr>Times New Roman</vt:lpstr>
      <vt:lpstr>Office Theme</vt:lpstr>
      <vt:lpstr>Basic Fundamentals</vt:lpstr>
      <vt:lpstr>Throwing</vt:lpstr>
      <vt:lpstr>Proper Throwing Mechanics</vt:lpstr>
      <vt:lpstr>Proper Throwing Mechanics – Staying Closed</vt:lpstr>
      <vt:lpstr>Proper Throwing Mechanics – Lower Body</vt:lpstr>
      <vt:lpstr>Part #1 of Suggested Throwing Program</vt:lpstr>
      <vt:lpstr>Part #2 of Suggested Throwing Program</vt:lpstr>
      <vt:lpstr>Part #3 of Suggested Throwing Program</vt:lpstr>
      <vt:lpstr>Part #4 of Suggested Throwing Program</vt:lpstr>
      <vt:lpstr>Hitting</vt:lpstr>
      <vt:lpstr>Tee Drills/Program – Freddie Freeman</vt:lpstr>
      <vt:lpstr>Side Toss – Ripken Brothers</vt:lpstr>
      <vt:lpstr>Front Toss – Bill Ripken</vt:lpstr>
      <vt:lpstr>Short Screen BP – Bill Springman</vt:lpstr>
      <vt:lpstr>Fielding</vt:lpstr>
      <vt:lpstr>Fielding Ground Ball At You</vt:lpstr>
      <vt:lpstr>Footwork for Ground Ball</vt:lpstr>
      <vt:lpstr>Fielding Ground Ball Backhanded</vt:lpstr>
      <vt:lpstr>Catching a Fly Ball</vt:lpstr>
      <vt:lpstr>Drop Step for Outfielder</vt:lpstr>
      <vt:lpstr>Playing the Sun</vt:lpstr>
      <vt:lpstr>Baserunning</vt:lpstr>
      <vt:lpstr>Home to First</vt:lpstr>
      <vt:lpstr>Touching First</vt:lpstr>
      <vt:lpstr>Rounding First</vt:lpstr>
      <vt:lpstr>Figure-4 Slide</vt:lpstr>
      <vt:lpstr>Catching</vt:lpstr>
      <vt:lpstr>Receiving with No Runners On (Traditional)</vt:lpstr>
      <vt:lpstr>Receiving with No Runners On (One-Knee)</vt:lpstr>
      <vt:lpstr>Receiving with Runners On</vt:lpstr>
      <vt:lpstr>Blocking</vt:lpstr>
      <vt:lpstr>Throwing to Second Base</vt:lpstr>
      <vt:lpstr>Throwing to Third Base</vt:lpstr>
      <vt:lpstr>Links to Videos/Drills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Fundamentals</dc:title>
  <dc:creator>Randy Byrne</dc:creator>
  <cp:lastModifiedBy>Randy Byrne</cp:lastModifiedBy>
  <cp:revision>11</cp:revision>
  <dcterms:created xsi:type="dcterms:W3CDTF">2021-04-22T15:34:10Z</dcterms:created>
  <dcterms:modified xsi:type="dcterms:W3CDTF">2021-04-22T17:17:08Z</dcterms:modified>
</cp:coreProperties>
</file>