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7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8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8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4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2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8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90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79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54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55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ECFA-3C9D-4229-A8FA-5E47D39C583E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4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02" y="169668"/>
            <a:ext cx="5135969" cy="65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0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" y="115910"/>
            <a:ext cx="5428817" cy="6742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73" y="1762371"/>
            <a:ext cx="5639060" cy="50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76" y="0"/>
            <a:ext cx="6175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31" y="0"/>
            <a:ext cx="640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5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63245"/>
              </p:ext>
            </p:extLst>
          </p:nvPr>
        </p:nvGraphicFramePr>
        <p:xfrm>
          <a:off x="3049052" y="0"/>
          <a:ext cx="5309337" cy="687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29298" imgH="7543753" progId="AcroExch.Document.DC">
                  <p:embed/>
                </p:oleObj>
              </mc:Choice>
              <mc:Fallback>
                <p:oleObj name="Acrobat Document" r:id="rId3" imgW="5829298" imgH="75437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9052" y="0"/>
                        <a:ext cx="5309337" cy="6871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3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11" y="0"/>
            <a:ext cx="905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8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77" y="106404"/>
            <a:ext cx="5299863" cy="67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7" y="158037"/>
            <a:ext cx="5690629" cy="66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47" y="42539"/>
            <a:ext cx="8891388" cy="68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06" y="89264"/>
            <a:ext cx="5170913" cy="67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30" y="21882"/>
            <a:ext cx="9901539" cy="68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88" y="145773"/>
            <a:ext cx="6383316" cy="80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02" y="30546"/>
            <a:ext cx="8996791" cy="68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5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80" y="0"/>
            <a:ext cx="5124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376" y="120326"/>
            <a:ext cx="6298044" cy="67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0" y="0"/>
            <a:ext cx="50472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47" y="1915238"/>
            <a:ext cx="6226954" cy="51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0" y="114710"/>
            <a:ext cx="5479644" cy="6743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71" y="1831541"/>
            <a:ext cx="4807425" cy="46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59" y="0"/>
            <a:ext cx="545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" y="180131"/>
            <a:ext cx="5182582" cy="6516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93" y="3264757"/>
            <a:ext cx="4371273" cy="3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02" y="0"/>
            <a:ext cx="5943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Djos</dc:creator>
  <cp:lastModifiedBy>Ashley Leslie</cp:lastModifiedBy>
  <cp:revision>15</cp:revision>
  <dcterms:created xsi:type="dcterms:W3CDTF">2015-10-26T14:26:13Z</dcterms:created>
  <dcterms:modified xsi:type="dcterms:W3CDTF">2021-10-21T04:14:39Z</dcterms:modified>
</cp:coreProperties>
</file>