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7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72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87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8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44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2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8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90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79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54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55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7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ECFA-3C9D-4229-A8FA-5E47D39C583E}" type="datetimeFigureOut">
              <a:rPr lang="en-CA" smtClean="0"/>
              <a:t>2024-09-25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BF08-C693-48C5-95EE-48F6CE9C0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4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902" y="169668"/>
            <a:ext cx="5135969" cy="6516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1C999E-F43F-B5E1-FC92-FEBC818E927B}"/>
              </a:ext>
            </a:extLst>
          </p:cNvPr>
          <p:cNvSpPr txBox="1"/>
          <p:nvPr/>
        </p:nvSpPr>
        <p:spPr>
          <a:xfrm>
            <a:off x="4707935" y="5680364"/>
            <a:ext cx="23979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Latest revision: Sept. 25, 2024</a:t>
            </a:r>
          </a:p>
          <a:p>
            <a:pPr algn="ctr"/>
            <a:r>
              <a:rPr lang="en-CA" sz="1200" dirty="0">
                <a:solidFill>
                  <a:srgbClr val="FF0000"/>
                </a:solidFill>
              </a:rPr>
              <a:t>DRAFT – to be approved by BRMHA</a:t>
            </a:r>
          </a:p>
        </p:txBody>
      </p:sp>
    </p:spTree>
    <p:extLst>
      <p:ext uri="{BB962C8B-B14F-4D97-AF65-F5344CB8AC3E}">
        <p14:creationId xmlns:p14="http://schemas.microsoft.com/office/powerpoint/2010/main" val="81700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" y="115910"/>
            <a:ext cx="5428817" cy="6742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73" y="1762371"/>
            <a:ext cx="5639060" cy="50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76" y="0"/>
            <a:ext cx="6175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31" y="0"/>
            <a:ext cx="6404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5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663245"/>
              </p:ext>
            </p:extLst>
          </p:nvPr>
        </p:nvGraphicFramePr>
        <p:xfrm>
          <a:off x="3049052" y="0"/>
          <a:ext cx="5309337" cy="6871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98" imgH="7543753" progId="AcroExch.Document.DC">
                  <p:embed/>
                </p:oleObj>
              </mc:Choice>
              <mc:Fallback>
                <p:oleObj name="Acrobat Document" r:id="rId2" imgW="5829298" imgH="754375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9052" y="0"/>
                        <a:ext cx="5309337" cy="6871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2D0A57-AF4F-CFC0-B6A8-A97FA29F8211}"/>
              </a:ext>
            </a:extLst>
          </p:cNvPr>
          <p:cNvCxnSpPr/>
          <p:nvPr/>
        </p:nvCxnSpPr>
        <p:spPr>
          <a:xfrm>
            <a:off x="5200073" y="4802909"/>
            <a:ext cx="424872" cy="877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5F4A2F-515B-A566-6A7B-0C4EB30F6DA9}"/>
              </a:ext>
            </a:extLst>
          </p:cNvPr>
          <p:cNvCxnSpPr>
            <a:cxnSpLocks/>
          </p:cNvCxnSpPr>
          <p:nvPr/>
        </p:nvCxnSpPr>
        <p:spPr>
          <a:xfrm>
            <a:off x="6096000" y="5999019"/>
            <a:ext cx="3786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11" y="0"/>
            <a:ext cx="905205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63D62-18BC-D8D2-AF56-DA229A7B9948}"/>
              </a:ext>
            </a:extLst>
          </p:cNvPr>
          <p:cNvSpPr txBox="1"/>
          <p:nvPr/>
        </p:nvSpPr>
        <p:spPr>
          <a:xfrm>
            <a:off x="2388464" y="4756696"/>
            <a:ext cx="336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Completed online at time of registration through Spordle.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27CAC-579A-2194-F98B-C02F404432E5}"/>
              </a:ext>
            </a:extLst>
          </p:cNvPr>
          <p:cNvSpPr txBox="1"/>
          <p:nvPr/>
        </p:nvSpPr>
        <p:spPr>
          <a:xfrm>
            <a:off x="6264529" y="4488920"/>
            <a:ext cx="5118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rgbClr val="FF0000"/>
                </a:solidFill>
              </a:rPr>
              <a:t>Player to complete at start of season.</a:t>
            </a:r>
          </a:p>
          <a:p>
            <a:r>
              <a:rPr lang="en-CA" sz="1400" dirty="0">
                <a:solidFill>
                  <a:srgbClr val="FF0000"/>
                </a:solidFill>
              </a:rPr>
              <a:t>Upload copy of signed form to player’s HCR profile through Spordle.</a:t>
            </a:r>
          </a:p>
        </p:txBody>
      </p:sp>
    </p:spTree>
    <p:extLst>
      <p:ext uri="{BB962C8B-B14F-4D97-AF65-F5344CB8AC3E}">
        <p14:creationId xmlns:p14="http://schemas.microsoft.com/office/powerpoint/2010/main" val="2246883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77" y="106404"/>
            <a:ext cx="5299863" cy="67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47" y="158037"/>
            <a:ext cx="5690629" cy="66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8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47" y="42539"/>
            <a:ext cx="8891388" cy="681546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07D937-8E54-AB02-2F46-5F4947E6FC1A}"/>
              </a:ext>
            </a:extLst>
          </p:cNvPr>
          <p:cNvCxnSpPr>
            <a:cxnSpLocks/>
          </p:cNvCxnSpPr>
          <p:nvPr/>
        </p:nvCxnSpPr>
        <p:spPr>
          <a:xfrm>
            <a:off x="4211782" y="6520873"/>
            <a:ext cx="13300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B5B84E-2FEA-57DD-59E8-C14D39C09181}"/>
              </a:ext>
            </a:extLst>
          </p:cNvPr>
          <p:cNvSpPr txBox="1"/>
          <p:nvPr/>
        </p:nvSpPr>
        <p:spPr>
          <a:xfrm>
            <a:off x="4211782" y="615154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send to Ice Scheduler</a:t>
            </a:r>
          </a:p>
        </p:txBody>
      </p:sp>
    </p:spTree>
    <p:extLst>
      <p:ext uri="{BB962C8B-B14F-4D97-AF65-F5344CB8AC3E}">
        <p14:creationId xmlns:p14="http://schemas.microsoft.com/office/powerpoint/2010/main" val="292548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06" y="89264"/>
            <a:ext cx="5170913" cy="67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30" y="21882"/>
            <a:ext cx="9901539" cy="68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88" y="145773"/>
            <a:ext cx="6383316" cy="80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0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02" y="30546"/>
            <a:ext cx="8996791" cy="68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5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80" y="0"/>
            <a:ext cx="5124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376" y="120326"/>
            <a:ext cx="6298044" cy="67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0" y="0"/>
            <a:ext cx="50472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47" y="1915238"/>
            <a:ext cx="6226954" cy="5168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115A7-6816-A048-FACF-665CE4B03F34}"/>
              </a:ext>
            </a:extLst>
          </p:cNvPr>
          <p:cNvCxnSpPr>
            <a:cxnSpLocks/>
          </p:cNvCxnSpPr>
          <p:nvPr/>
        </p:nvCxnSpPr>
        <p:spPr>
          <a:xfrm>
            <a:off x="8608291" y="5671127"/>
            <a:ext cx="292792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308862-E53E-7F0E-1596-CE76112F8101}"/>
              </a:ext>
            </a:extLst>
          </p:cNvPr>
          <p:cNvCxnSpPr>
            <a:cxnSpLocks/>
          </p:cNvCxnSpPr>
          <p:nvPr/>
        </p:nvCxnSpPr>
        <p:spPr>
          <a:xfrm>
            <a:off x="5680364" y="5878945"/>
            <a:ext cx="558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2029DE-00B3-6900-3A5C-5610AEBD9C00}"/>
              </a:ext>
            </a:extLst>
          </p:cNvPr>
          <p:cNvCxnSpPr>
            <a:cxnSpLocks/>
          </p:cNvCxnSpPr>
          <p:nvPr/>
        </p:nvCxnSpPr>
        <p:spPr>
          <a:xfrm>
            <a:off x="5712696" y="6049817"/>
            <a:ext cx="53432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0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0" y="114710"/>
            <a:ext cx="5479644" cy="6743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071" y="1831541"/>
            <a:ext cx="4807425" cy="46978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D2B485-6B00-F3F7-DC5D-C6545F4279DE}"/>
              </a:ext>
            </a:extLst>
          </p:cNvPr>
          <p:cNvCxnSpPr/>
          <p:nvPr/>
        </p:nvCxnSpPr>
        <p:spPr>
          <a:xfrm>
            <a:off x="1716657" y="4390845"/>
            <a:ext cx="28035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E22CAC7-031E-821F-5E5C-E4982BFC1DFD}"/>
              </a:ext>
            </a:extLst>
          </p:cNvPr>
          <p:cNvSpPr txBox="1"/>
          <p:nvPr/>
        </p:nvSpPr>
        <p:spPr>
          <a:xfrm>
            <a:off x="2897722" y="3959959"/>
            <a:ext cx="1406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Ref Assignor Fees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Minor Hockey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D7789-DF4F-C43B-EB93-ABA2359A926A}"/>
              </a:ext>
            </a:extLst>
          </p:cNvPr>
          <p:cNvSpPr txBox="1"/>
          <p:nvPr/>
        </p:nvSpPr>
        <p:spPr>
          <a:xfrm>
            <a:off x="4231121" y="3959959"/>
            <a:ext cx="1406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Game officials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24E307-77FE-235B-FC52-CD47CFB39FA0}"/>
              </a:ext>
            </a:extLst>
          </p:cNvPr>
          <p:cNvCxnSpPr>
            <a:cxnSpLocks/>
          </p:cNvCxnSpPr>
          <p:nvPr/>
        </p:nvCxnSpPr>
        <p:spPr>
          <a:xfrm>
            <a:off x="788402" y="5651609"/>
            <a:ext cx="4769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CECE51-7430-5148-D860-77CE20CF5F86}"/>
              </a:ext>
            </a:extLst>
          </p:cNvPr>
          <p:cNvSpPr txBox="1"/>
          <p:nvPr/>
        </p:nvSpPr>
        <p:spPr>
          <a:xfrm>
            <a:off x="295564" y="5528499"/>
            <a:ext cx="5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$1500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D0310-F20E-4AA7-C7AE-BA74B01991B0}"/>
              </a:ext>
            </a:extLst>
          </p:cNvPr>
          <p:cNvCxnSpPr>
            <a:cxnSpLocks/>
          </p:cNvCxnSpPr>
          <p:nvPr/>
        </p:nvCxnSpPr>
        <p:spPr>
          <a:xfrm>
            <a:off x="4441383" y="5796765"/>
            <a:ext cx="887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FDDD4B-0413-B9E0-ED3F-CBD5CBAF66EE}"/>
              </a:ext>
            </a:extLst>
          </p:cNvPr>
          <p:cNvSpPr txBox="1"/>
          <p:nvPr/>
        </p:nvSpPr>
        <p:spPr>
          <a:xfrm>
            <a:off x="5323457" y="5673655"/>
            <a:ext cx="1723888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(above the starting balance)</a:t>
            </a:r>
          </a:p>
        </p:txBody>
      </p:sp>
    </p:spTree>
    <p:extLst>
      <p:ext uri="{BB962C8B-B14F-4D97-AF65-F5344CB8AC3E}">
        <p14:creationId xmlns:p14="http://schemas.microsoft.com/office/powerpoint/2010/main" val="8344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59" y="0"/>
            <a:ext cx="5459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" y="180131"/>
            <a:ext cx="5182582" cy="6516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793" y="3264757"/>
            <a:ext cx="4371273" cy="37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02" y="0"/>
            <a:ext cx="5943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64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Djos</dc:creator>
  <cp:lastModifiedBy>Shannon Sears</cp:lastModifiedBy>
  <cp:revision>17</cp:revision>
  <dcterms:created xsi:type="dcterms:W3CDTF">2015-10-26T14:26:13Z</dcterms:created>
  <dcterms:modified xsi:type="dcterms:W3CDTF">2024-09-25T13:00:17Z</dcterms:modified>
</cp:coreProperties>
</file>