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81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918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09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33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62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93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68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90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63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45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889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E52B-2C94-4FBE-8CB4-2AE50A640F51}" type="datetimeFigureOut">
              <a:rPr lang="en-CA" smtClean="0"/>
              <a:t>25/06/2015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75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ChangeArrowheads="1"/>
          </p:cNvSpPr>
          <p:nvPr/>
        </p:nvSpPr>
        <p:spPr bwMode="gray">
          <a:xfrm>
            <a:off x="117476" y="13064"/>
            <a:ext cx="6624638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6038" tIns="46038" rIns="46038" bIns="46038" anchor="ctr">
            <a:spAutoFit/>
          </a:bodyPr>
          <a:lstStyle/>
          <a:p>
            <a:pPr algn="ctr" defTabSz="893763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Capital District Minor Football Association</a:t>
            </a:r>
          </a:p>
          <a:p>
            <a:pPr algn="ctr" defTabSz="893763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Practice Plan Template</a:t>
            </a:r>
            <a:endParaRPr lang="en-US" sz="2000" dirty="0">
              <a:solidFill>
                <a:srgbClr val="006600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888" y="657225"/>
            <a:ext cx="6626225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2" descr="C:\Users\football\Google Drive\Golden Bears\Misc\6v6 Resources\LOGO_1_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6897"/>
            <a:ext cx="709613" cy="53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football\Google Drive\Graphics\Golden Bears\Logos\Jpegs\Block-A-Logo-Gol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313" y="91475"/>
            <a:ext cx="527968" cy="51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06995" y="914400"/>
          <a:ext cx="6246204" cy="640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61551"/>
                <a:gridCol w="1561551"/>
                <a:gridCol w="1561551"/>
                <a:gridCol w="1561551"/>
              </a:tblGrid>
              <a:tr h="458887">
                <a:tc gridSpan="4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Practice Plan: Team Name</a:t>
                      </a:r>
                      <a:endParaRPr lang="en-CA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82406">
                <a:tc gridSpan="4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Date:  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82406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Session &amp;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dirty="0" smtClean="0"/>
                        <a:t>Time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O-Line</a:t>
                      </a:r>
                      <a:r>
                        <a:rPr lang="en-CA" sz="1400" baseline="0" dirty="0" smtClean="0"/>
                        <a:t> &amp; D-Line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QBs, RBs &amp; RECs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LBs &amp; DBs</a:t>
                      </a:r>
                      <a:endParaRPr lang="en-CA" sz="1400" dirty="0"/>
                    </a:p>
                  </a:txBody>
                  <a:tcPr anchor="ctr"/>
                </a:tc>
              </a:tr>
              <a:tr h="65965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Warm-Up</a:t>
                      </a:r>
                    </a:p>
                    <a:p>
                      <a:pPr algn="ctr"/>
                      <a:r>
                        <a:rPr lang="en-CA" sz="1200" dirty="0" smtClean="0"/>
                        <a:t>6:00 PM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Dynamic / Active</a:t>
                      </a:r>
                      <a:r>
                        <a:rPr lang="en-CA" sz="1200" baseline="0" dirty="0" smtClean="0"/>
                        <a:t> Warm-Up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Cone Agility, Ladders, Bag Agility, Form Running, 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Football Specific Movement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65965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Skill Development</a:t>
                      </a:r>
                    </a:p>
                    <a:p>
                      <a:pPr algn="ctr"/>
                      <a:r>
                        <a:rPr lang="en-CA" sz="1200" dirty="0" smtClean="0"/>
                        <a:t>6:10 PM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3 Stations:</a:t>
                      </a:r>
                      <a:r>
                        <a:rPr lang="en-CA" sz="1200" baseline="0" dirty="0" smtClean="0"/>
                        <a:t> </a:t>
                      </a:r>
                      <a:r>
                        <a:rPr lang="en-CA" sz="1200" dirty="0" smtClean="0"/>
                        <a:t>5 Minutes Per Station</a:t>
                      </a:r>
                    </a:p>
                    <a:p>
                      <a:pPr algn="ctr"/>
                      <a:r>
                        <a:rPr lang="en-CA" sz="1200" dirty="0" smtClean="0"/>
                        <a:t>Examples: Form Tackling, Open</a:t>
                      </a:r>
                      <a:r>
                        <a:rPr lang="en-CA" sz="1200" baseline="0" dirty="0" smtClean="0"/>
                        <a:t> Field Blocking, Pursuit Drill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Be sure that these are progressive and cover all drills over the season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</a:tr>
              <a:tr h="65965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Individual</a:t>
                      </a:r>
                      <a:r>
                        <a:rPr lang="en-CA" sz="1200" baseline="0" dirty="0" smtClean="0"/>
                        <a:t> Development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6:25 PM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Position</a:t>
                      </a:r>
                      <a:r>
                        <a:rPr lang="en-CA" sz="1200" baseline="0" dirty="0" smtClean="0"/>
                        <a:t> Skills: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Blocking, Stance, Shedding, </a:t>
                      </a:r>
                      <a:r>
                        <a:rPr lang="en-CA" sz="1200" baseline="0" dirty="0" err="1" smtClean="0"/>
                        <a:t>etc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Position</a:t>
                      </a:r>
                      <a:r>
                        <a:rPr lang="en-CA" sz="1200" baseline="0" dirty="0" smtClean="0"/>
                        <a:t> Skills: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Throwing, Catching, Blocking, Running, </a:t>
                      </a:r>
                      <a:r>
                        <a:rPr lang="en-CA" sz="1200" baseline="0" dirty="0" err="1" smtClean="0"/>
                        <a:t>etc</a:t>
                      </a:r>
                      <a:endParaRPr lang="en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Position</a:t>
                      </a:r>
                      <a:r>
                        <a:rPr lang="en-CA" sz="1200" baseline="0" dirty="0" smtClean="0"/>
                        <a:t> Skills: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Cover Skills, Tackling, Shedding, Pursuit, </a:t>
                      </a:r>
                      <a:r>
                        <a:rPr lang="en-CA" sz="1200" baseline="0" dirty="0" err="1" smtClean="0"/>
                        <a:t>etc</a:t>
                      </a:r>
                      <a:endParaRPr lang="en-CA" sz="1200" dirty="0" smtClean="0"/>
                    </a:p>
                  </a:txBody>
                  <a:tcPr/>
                </a:tc>
              </a:tr>
              <a:tr h="4549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One</a:t>
                      </a:r>
                      <a:r>
                        <a:rPr lang="en-CA" sz="1200" baseline="0" dirty="0" smtClean="0"/>
                        <a:t> on Ones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6:45 PM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OL vs DL</a:t>
                      </a:r>
                      <a:endParaRPr lang="en-C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QBs, RECs, RBs vs LBs, DBs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</a:tr>
              <a:tr h="4549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Contact</a:t>
                      </a:r>
                      <a:r>
                        <a:rPr lang="en-CA" sz="1200" baseline="0" dirty="0" smtClean="0"/>
                        <a:t> Drill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6:55 PM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Safe and Progressive Hitting</a:t>
                      </a:r>
                      <a:r>
                        <a:rPr lang="en-CA" sz="1200" baseline="0" dirty="0" smtClean="0"/>
                        <a:t> Drill Based Upon Skills Taught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65965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O and D Time</a:t>
                      </a:r>
                    </a:p>
                    <a:p>
                      <a:pPr algn="ctr"/>
                      <a:r>
                        <a:rPr lang="en-CA" sz="1200" dirty="0" smtClean="0"/>
                        <a:t>7:05 PM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Offense</a:t>
                      </a:r>
                      <a:r>
                        <a:rPr lang="en-CA" sz="1200" baseline="0" dirty="0" smtClean="0"/>
                        <a:t> and Defense Insert New Plays or Rep Current Ones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Repetition of</a:t>
                      </a:r>
                    </a:p>
                    <a:p>
                      <a:pPr algn="ctr"/>
                      <a:r>
                        <a:rPr lang="en-CA" sz="1200" dirty="0" smtClean="0"/>
                        <a:t>Run and Pass Plays and/or New</a:t>
                      </a:r>
                      <a:r>
                        <a:rPr lang="en-CA" sz="1200" baseline="0" dirty="0" smtClean="0"/>
                        <a:t> Plays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Defensive Pursuit,</a:t>
                      </a:r>
                      <a:r>
                        <a:rPr lang="en-CA" sz="1200" baseline="0" dirty="0" smtClean="0"/>
                        <a:t> Drills and/or New Plays</a:t>
                      </a:r>
                      <a:endParaRPr lang="en-CA" sz="1200" dirty="0"/>
                    </a:p>
                  </a:txBody>
                  <a:tcPr/>
                </a:tc>
              </a:tr>
              <a:tr h="48110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Team Time</a:t>
                      </a:r>
                    </a:p>
                    <a:p>
                      <a:pPr algn="ctr"/>
                      <a:r>
                        <a:rPr lang="en-CA" sz="1200" dirty="0" smtClean="0"/>
                        <a:t>7:20 PM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O vs D Scrimmage of Plays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</a:tr>
              <a:tr h="65965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Conditioning / Fitness Stretch / Cool</a:t>
                      </a:r>
                      <a:r>
                        <a:rPr lang="en-CA" sz="1200" baseline="0" dirty="0" smtClean="0"/>
                        <a:t> Down</a:t>
                      </a:r>
                      <a:endParaRPr lang="en-CA" sz="1200" dirty="0" smtClean="0"/>
                    </a:p>
                    <a:p>
                      <a:pPr algn="ctr"/>
                      <a:r>
                        <a:rPr lang="en-CA" sz="1200" dirty="0" smtClean="0"/>
                        <a:t>7:35</a:t>
                      </a:r>
                      <a:r>
                        <a:rPr lang="en-CA" sz="1200" baseline="0" dirty="0" smtClean="0"/>
                        <a:t> PM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Football Specific Fitness</a:t>
                      </a:r>
                    </a:p>
                    <a:p>
                      <a:pPr algn="ctr"/>
                      <a:r>
                        <a:rPr lang="en-CA" sz="1200" dirty="0" smtClean="0"/>
                        <a:t>Static Stretch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</a:tr>
              <a:tr h="48335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Practice Ends</a:t>
                      </a:r>
                    </a:p>
                    <a:p>
                      <a:pPr algn="ctr"/>
                      <a:r>
                        <a:rPr lang="en-CA" sz="1200" dirty="0" smtClean="0"/>
                        <a:t>7:45</a:t>
                      </a:r>
                      <a:r>
                        <a:rPr lang="en-CA" sz="1200" baseline="0" dirty="0" smtClean="0"/>
                        <a:t> PM</a:t>
                      </a:r>
                      <a:endParaRPr lang="en-CA" sz="12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Review</a:t>
                      </a:r>
                      <a:r>
                        <a:rPr lang="en-CA" sz="1200" baseline="0" dirty="0" smtClean="0"/>
                        <a:t> of Practice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Upcoming Events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938B-8E86-449D-A754-684C16E1F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3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220</Words>
  <Application>Microsoft Office PowerPoint</Application>
  <PresentationFormat>Letter Paper (8.5x11 in)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</dc:creator>
  <cp:lastModifiedBy>Stephen Tassie</cp:lastModifiedBy>
  <cp:revision>1</cp:revision>
  <dcterms:created xsi:type="dcterms:W3CDTF">2015-06-25T04:20:08Z</dcterms:created>
  <dcterms:modified xsi:type="dcterms:W3CDTF">2015-06-26T01:59:41Z</dcterms:modified>
</cp:coreProperties>
</file>