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60" r:id="rId7"/>
    <p:sldId id="262" r:id="rId8"/>
    <p:sldId id="261"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897101-86A1-4C87-81A5-B68BCB7726CE}" v="3" dt="2023-04-04T16:10:09.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11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perations Coordinator" userId="6e840b27533d2bdd" providerId="LiveId" clId="{8C897101-86A1-4C87-81A5-B68BCB7726CE}"/>
    <pc:docChg chg="custSel addSld modSld">
      <pc:chgData name="Operations Coordinator" userId="6e840b27533d2bdd" providerId="LiveId" clId="{8C897101-86A1-4C87-81A5-B68BCB7726CE}" dt="2023-04-04T16:10:38.526" v="22" actId="27636"/>
      <pc:docMkLst>
        <pc:docMk/>
      </pc:docMkLst>
      <pc:sldChg chg="addSp delSp modSp new mod setBg">
        <pc:chgData name="Operations Coordinator" userId="6e840b27533d2bdd" providerId="LiveId" clId="{8C897101-86A1-4C87-81A5-B68BCB7726CE}" dt="2023-04-04T16:10:38.526" v="22" actId="27636"/>
        <pc:sldMkLst>
          <pc:docMk/>
          <pc:sldMk cId="3330776098" sldId="269"/>
        </pc:sldMkLst>
        <pc:spChg chg="mod">
          <ac:chgData name="Operations Coordinator" userId="6e840b27533d2bdd" providerId="LiveId" clId="{8C897101-86A1-4C87-81A5-B68BCB7726CE}" dt="2023-04-04T16:10:38.526" v="22" actId="27636"/>
          <ac:spMkLst>
            <pc:docMk/>
            <pc:sldMk cId="3330776098" sldId="269"/>
            <ac:spMk id="2" creationId="{6D42B664-DA21-0235-6F2B-B0980585047F}"/>
          </ac:spMkLst>
        </pc:spChg>
        <pc:spChg chg="del mod">
          <ac:chgData name="Operations Coordinator" userId="6e840b27533d2bdd" providerId="LiveId" clId="{8C897101-86A1-4C87-81A5-B68BCB7726CE}" dt="2023-04-04T16:10:09.604" v="15"/>
          <ac:spMkLst>
            <pc:docMk/>
            <pc:sldMk cId="3330776098" sldId="269"/>
            <ac:spMk id="3" creationId="{DDE01C77-7923-0066-1B50-A5E8554E1393}"/>
          </ac:spMkLst>
        </pc:spChg>
        <pc:spChg chg="add">
          <ac:chgData name="Operations Coordinator" userId="6e840b27533d2bdd" providerId="LiveId" clId="{8C897101-86A1-4C87-81A5-B68BCB7726CE}" dt="2023-04-04T16:10:15.178" v="18" actId="26606"/>
          <ac:spMkLst>
            <pc:docMk/>
            <pc:sldMk cId="3330776098" sldId="269"/>
            <ac:spMk id="36" creationId="{FD8F1113-2E3C-46E3-B54F-B7F421EEFD11}"/>
          </ac:spMkLst>
        </pc:spChg>
        <pc:spChg chg="add">
          <ac:chgData name="Operations Coordinator" userId="6e840b27533d2bdd" providerId="LiveId" clId="{8C897101-86A1-4C87-81A5-B68BCB7726CE}" dt="2023-04-04T16:10:15.178" v="18" actId="26606"/>
          <ac:spMkLst>
            <pc:docMk/>
            <pc:sldMk cId="3330776098" sldId="269"/>
            <ac:spMk id="38" creationId="{B54A4D14-513F-4121-92D3-5CCB46896211}"/>
          </ac:spMkLst>
        </pc:spChg>
        <pc:spChg chg="add">
          <ac:chgData name="Operations Coordinator" userId="6e840b27533d2bdd" providerId="LiveId" clId="{8C897101-86A1-4C87-81A5-B68BCB7726CE}" dt="2023-04-04T16:10:15.178" v="18" actId="26606"/>
          <ac:spMkLst>
            <pc:docMk/>
            <pc:sldMk cId="3330776098" sldId="269"/>
            <ac:spMk id="40" creationId="{6C3411F1-AD17-499D-AFEF-2F300F6DF0F3}"/>
          </ac:spMkLst>
        </pc:spChg>
        <pc:spChg chg="add">
          <ac:chgData name="Operations Coordinator" userId="6e840b27533d2bdd" providerId="LiveId" clId="{8C897101-86A1-4C87-81A5-B68BCB7726CE}" dt="2023-04-04T16:10:15.178" v="18" actId="26606"/>
          <ac:spMkLst>
            <pc:docMk/>
            <pc:sldMk cId="3330776098" sldId="269"/>
            <ac:spMk id="42" creationId="{60BF2CBE-B1E9-4C42-89DC-C35E4E651648}"/>
          </ac:spMkLst>
        </pc:spChg>
        <pc:spChg chg="add">
          <ac:chgData name="Operations Coordinator" userId="6e840b27533d2bdd" providerId="LiveId" clId="{8C897101-86A1-4C87-81A5-B68BCB7726CE}" dt="2023-04-04T16:10:15.178" v="18" actId="26606"/>
          <ac:spMkLst>
            <pc:docMk/>
            <pc:sldMk cId="3330776098" sldId="269"/>
            <ac:spMk id="44" creationId="{72C95A87-DCDB-41C4-B774-744B3ECBE8CB}"/>
          </ac:spMkLst>
        </pc:spChg>
        <pc:spChg chg="add">
          <ac:chgData name="Operations Coordinator" userId="6e840b27533d2bdd" providerId="LiveId" clId="{8C897101-86A1-4C87-81A5-B68BCB7726CE}" dt="2023-04-04T16:10:15.178" v="18" actId="26606"/>
          <ac:spMkLst>
            <pc:docMk/>
            <pc:sldMk cId="3330776098" sldId="269"/>
            <ac:spMk id="46" creationId="{BCB97515-32FF-43A6-A51C-B140193ABB66}"/>
          </ac:spMkLst>
        </pc:spChg>
        <pc:spChg chg="add">
          <ac:chgData name="Operations Coordinator" userId="6e840b27533d2bdd" providerId="LiveId" clId="{8C897101-86A1-4C87-81A5-B68BCB7726CE}" dt="2023-04-04T16:10:15.178" v="18" actId="26606"/>
          <ac:spMkLst>
            <pc:docMk/>
            <pc:sldMk cId="3330776098" sldId="269"/>
            <ac:spMk id="48" creationId="{9C6379D3-7045-4B76-9409-6D23D753D054}"/>
          </ac:spMkLst>
        </pc:spChg>
        <pc:spChg chg="add">
          <ac:chgData name="Operations Coordinator" userId="6e840b27533d2bdd" providerId="LiveId" clId="{8C897101-86A1-4C87-81A5-B68BCB7726CE}" dt="2023-04-04T16:10:15.178" v="18" actId="26606"/>
          <ac:spMkLst>
            <pc:docMk/>
            <pc:sldMk cId="3330776098" sldId="269"/>
            <ac:spMk id="50" creationId="{61B1C1DE-4201-4989-BE65-41ADC2472550}"/>
          </ac:spMkLst>
        </pc:spChg>
        <pc:spChg chg="add">
          <ac:chgData name="Operations Coordinator" userId="6e840b27533d2bdd" providerId="LiveId" clId="{8C897101-86A1-4C87-81A5-B68BCB7726CE}" dt="2023-04-04T16:10:15.178" v="18" actId="26606"/>
          <ac:spMkLst>
            <pc:docMk/>
            <pc:sldMk cId="3330776098" sldId="269"/>
            <ac:spMk id="52" creationId="{806398CC-D327-4E06-838C-31119BD56F81}"/>
          </ac:spMkLst>
        </pc:spChg>
        <pc:spChg chg="add">
          <ac:chgData name="Operations Coordinator" userId="6e840b27533d2bdd" providerId="LiveId" clId="{8C897101-86A1-4C87-81A5-B68BCB7726CE}" dt="2023-04-04T16:10:15.178" v="18" actId="26606"/>
          <ac:spMkLst>
            <pc:docMk/>
            <pc:sldMk cId="3330776098" sldId="269"/>
            <ac:spMk id="54" creationId="{70A741CC-E736-448A-A94E-5C8BB9711DCD}"/>
          </ac:spMkLst>
        </pc:spChg>
        <pc:spChg chg="add">
          <ac:chgData name="Operations Coordinator" userId="6e840b27533d2bdd" providerId="LiveId" clId="{8C897101-86A1-4C87-81A5-B68BCB7726CE}" dt="2023-04-04T16:10:15.178" v="18" actId="26606"/>
          <ac:spMkLst>
            <pc:docMk/>
            <pc:sldMk cId="3330776098" sldId="269"/>
            <ac:spMk id="56" creationId="{7C324CDD-B30F-47DD-8627-E2171D5E8399}"/>
          </ac:spMkLst>
        </pc:spChg>
        <pc:spChg chg="add">
          <ac:chgData name="Operations Coordinator" userId="6e840b27533d2bdd" providerId="LiveId" clId="{8C897101-86A1-4C87-81A5-B68BCB7726CE}" dt="2023-04-04T16:10:15.178" v="18" actId="26606"/>
          <ac:spMkLst>
            <pc:docMk/>
            <pc:sldMk cId="3330776098" sldId="269"/>
            <ac:spMk id="58" creationId="{79C8D19E-E3D6-45A6-BCA2-5918A37D7ACC}"/>
          </ac:spMkLst>
        </pc:spChg>
        <pc:spChg chg="add">
          <ac:chgData name="Operations Coordinator" userId="6e840b27533d2bdd" providerId="LiveId" clId="{8C897101-86A1-4C87-81A5-B68BCB7726CE}" dt="2023-04-04T16:10:15.178" v="18" actId="26606"/>
          <ac:spMkLst>
            <pc:docMk/>
            <pc:sldMk cId="3330776098" sldId="269"/>
            <ac:spMk id="60" creationId="{43280283-E04A-43CA-BFA1-F285486A2F00}"/>
          </ac:spMkLst>
        </pc:spChg>
        <pc:spChg chg="add">
          <ac:chgData name="Operations Coordinator" userId="6e840b27533d2bdd" providerId="LiveId" clId="{8C897101-86A1-4C87-81A5-B68BCB7726CE}" dt="2023-04-04T16:10:15.178" v="18" actId="26606"/>
          <ac:spMkLst>
            <pc:docMk/>
            <pc:sldMk cId="3330776098" sldId="269"/>
            <ac:spMk id="62" creationId="{38328CB6-0FC5-4AEA-BC7E-489267CB6F19}"/>
          </ac:spMkLst>
        </pc:spChg>
        <pc:spChg chg="add">
          <ac:chgData name="Operations Coordinator" userId="6e840b27533d2bdd" providerId="LiveId" clId="{8C897101-86A1-4C87-81A5-B68BCB7726CE}" dt="2023-04-04T16:10:15.178" v="18" actId="26606"/>
          <ac:spMkLst>
            <pc:docMk/>
            <pc:sldMk cId="3330776098" sldId="269"/>
            <ac:spMk id="64" creationId="{138AF5D2-3A9C-4E8F-B879-36865366A1D5}"/>
          </ac:spMkLst>
        </pc:spChg>
        <pc:grpChg chg="add">
          <ac:chgData name="Operations Coordinator" userId="6e840b27533d2bdd" providerId="LiveId" clId="{8C897101-86A1-4C87-81A5-B68BCB7726CE}" dt="2023-04-04T16:10:15.178" v="18" actId="26606"/>
          <ac:grpSpMkLst>
            <pc:docMk/>
            <pc:sldMk cId="3330776098" sldId="269"/>
            <ac:grpSpMk id="10" creationId="{2DAE3342-9DFC-49D4-B09C-25E310769317}"/>
          </ac:grpSpMkLst>
        </pc:grpChg>
        <pc:grpChg chg="add">
          <ac:chgData name="Operations Coordinator" userId="6e840b27533d2bdd" providerId="LiveId" clId="{8C897101-86A1-4C87-81A5-B68BCB7726CE}" dt="2023-04-04T16:10:15.178" v="18" actId="26606"/>
          <ac:grpSpMkLst>
            <pc:docMk/>
            <pc:sldMk cId="3330776098" sldId="269"/>
            <ac:grpSpMk id="31" creationId="{B54F73D8-62C2-4127-9D19-01219BBB9942}"/>
          </ac:grpSpMkLst>
        </pc:grpChg>
        <pc:picChg chg="add mod">
          <ac:chgData name="Operations Coordinator" userId="6e840b27533d2bdd" providerId="LiveId" clId="{8C897101-86A1-4C87-81A5-B68BCB7726CE}" dt="2023-04-04T16:10:15.178" v="18" actId="26606"/>
          <ac:picMkLst>
            <pc:docMk/>
            <pc:sldMk cId="3330776098" sldId="269"/>
            <ac:picMk id="5" creationId="{4ACD7E79-264D-DE11-0B09-E1440D3895B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7BE16713-28D9-4B2D-912A-089E9C192743}" type="datetimeFigureOut">
              <a:rPr lang="en-CA" smtClean="0"/>
              <a:t>2023-04-04</a:t>
            </a:fld>
            <a:endParaRPr lang="en-CA"/>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CA"/>
          </a:p>
        </p:txBody>
      </p:sp>
      <p:sp>
        <p:nvSpPr>
          <p:cNvPr id="6" name="Slide Number Placeholder 5"/>
          <p:cNvSpPr>
            <a:spLocks noGrp="1"/>
          </p:cNvSpPr>
          <p:nvPr>
            <p:ph type="sldNum" sz="quarter" idx="12"/>
          </p:nvPr>
        </p:nvSpPr>
        <p:spPr>
          <a:xfrm>
            <a:off x="10469880" y="320040"/>
            <a:ext cx="914400" cy="320040"/>
          </a:xfrm>
        </p:spPr>
        <p:txBody>
          <a:bodyPr/>
          <a:lstStyle/>
          <a:p>
            <a:fld id="{99985A73-4DF5-4021-9401-95B0F0C72ACB}" type="slidenum">
              <a:rPr lang="en-CA" smtClean="0"/>
              <a:t>‹#›</a:t>
            </a:fld>
            <a:endParaRPr lang="en-CA"/>
          </a:p>
        </p:txBody>
      </p:sp>
    </p:spTree>
    <p:extLst>
      <p:ext uri="{BB962C8B-B14F-4D97-AF65-F5344CB8AC3E}">
        <p14:creationId xmlns:p14="http://schemas.microsoft.com/office/powerpoint/2010/main" val="26301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16713-28D9-4B2D-912A-089E9C192743}" type="datetimeFigureOut">
              <a:rPr lang="en-CA" smtClean="0"/>
              <a:t>2023-04-04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985A73-4DF5-4021-9401-95B0F0C72ACB}" type="slidenum">
              <a:rPr lang="en-CA" smtClean="0"/>
              <a:t>‹#›</a:t>
            </a:fld>
            <a:endParaRPr lang="en-CA"/>
          </a:p>
        </p:txBody>
      </p:sp>
    </p:spTree>
    <p:extLst>
      <p:ext uri="{BB962C8B-B14F-4D97-AF65-F5344CB8AC3E}">
        <p14:creationId xmlns:p14="http://schemas.microsoft.com/office/powerpoint/2010/main" val="246948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7BE16713-28D9-4B2D-912A-089E9C192743}" type="datetimeFigureOut">
              <a:rPr lang="en-CA" smtClean="0"/>
              <a:t>2023-04-04</a:t>
            </a:fld>
            <a:endParaRPr lang="en-CA"/>
          </a:p>
        </p:txBody>
      </p:sp>
      <p:sp>
        <p:nvSpPr>
          <p:cNvPr id="5" name="Footer Placeholder 4"/>
          <p:cNvSpPr>
            <a:spLocks noGrp="1"/>
          </p:cNvSpPr>
          <p:nvPr>
            <p:ph type="ftr" sz="quarter" idx="11"/>
          </p:nvPr>
        </p:nvSpPr>
        <p:spPr>
          <a:xfrm>
            <a:off x="804672" y="6227064"/>
            <a:ext cx="10588752" cy="320040"/>
          </a:xfrm>
        </p:spPr>
        <p:txBody>
          <a:bodyPr/>
          <a:lstStyle/>
          <a:p>
            <a:endParaRPr lang="en-CA"/>
          </a:p>
        </p:txBody>
      </p:sp>
      <p:sp>
        <p:nvSpPr>
          <p:cNvPr id="6" name="Slide Number Placeholder 5"/>
          <p:cNvSpPr>
            <a:spLocks noGrp="1"/>
          </p:cNvSpPr>
          <p:nvPr>
            <p:ph type="sldNum" sz="quarter" idx="12"/>
          </p:nvPr>
        </p:nvSpPr>
        <p:spPr>
          <a:xfrm>
            <a:off x="10469880" y="320040"/>
            <a:ext cx="914400" cy="320040"/>
          </a:xfrm>
        </p:spPr>
        <p:txBody>
          <a:bodyPr/>
          <a:lstStyle/>
          <a:p>
            <a:fld id="{99985A73-4DF5-4021-9401-95B0F0C72ACB}" type="slidenum">
              <a:rPr lang="en-CA" smtClean="0"/>
              <a:t>‹#›</a:t>
            </a:fld>
            <a:endParaRPr lang="en-CA"/>
          </a:p>
        </p:txBody>
      </p:sp>
    </p:spTree>
    <p:extLst>
      <p:ext uri="{BB962C8B-B14F-4D97-AF65-F5344CB8AC3E}">
        <p14:creationId xmlns:p14="http://schemas.microsoft.com/office/powerpoint/2010/main" val="383861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16713-28D9-4B2D-912A-089E9C192743}" type="datetimeFigureOut">
              <a:rPr lang="en-CA" smtClean="0"/>
              <a:t>2023-04-04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985A73-4DF5-4021-9401-95B0F0C72ACB}" type="slidenum">
              <a:rPr lang="en-CA" smtClean="0"/>
              <a:t>‹#›</a:t>
            </a:fld>
            <a:endParaRPr lang="en-CA"/>
          </a:p>
        </p:txBody>
      </p:sp>
    </p:spTree>
    <p:extLst>
      <p:ext uri="{BB962C8B-B14F-4D97-AF65-F5344CB8AC3E}">
        <p14:creationId xmlns:p14="http://schemas.microsoft.com/office/powerpoint/2010/main" val="233187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7BE16713-28D9-4B2D-912A-089E9C192743}" type="datetimeFigureOut">
              <a:rPr lang="en-CA" smtClean="0"/>
              <a:t>2023-04-04</a:t>
            </a:fld>
            <a:endParaRPr lang="en-CA"/>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CA"/>
          </a:p>
        </p:txBody>
      </p:sp>
      <p:sp>
        <p:nvSpPr>
          <p:cNvPr id="6" name="Slide Number Placeholder 5"/>
          <p:cNvSpPr>
            <a:spLocks noGrp="1"/>
          </p:cNvSpPr>
          <p:nvPr>
            <p:ph type="sldNum" sz="quarter" idx="12"/>
          </p:nvPr>
        </p:nvSpPr>
        <p:spPr>
          <a:xfrm>
            <a:off x="10469880" y="320040"/>
            <a:ext cx="914400" cy="320040"/>
          </a:xfrm>
        </p:spPr>
        <p:txBody>
          <a:bodyPr/>
          <a:lstStyle/>
          <a:p>
            <a:fld id="{99985A73-4DF5-4021-9401-95B0F0C72ACB}" type="slidenum">
              <a:rPr lang="en-CA" smtClean="0"/>
              <a:t>‹#›</a:t>
            </a:fld>
            <a:endParaRPr lang="en-CA"/>
          </a:p>
        </p:txBody>
      </p:sp>
    </p:spTree>
    <p:extLst>
      <p:ext uri="{BB962C8B-B14F-4D97-AF65-F5344CB8AC3E}">
        <p14:creationId xmlns:p14="http://schemas.microsoft.com/office/powerpoint/2010/main" val="172061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7BE16713-28D9-4B2D-912A-089E9C192743}" type="datetimeFigureOut">
              <a:rPr lang="en-CA" smtClean="0"/>
              <a:t>2023-04-04</a:t>
            </a:fld>
            <a:endParaRPr lang="en-CA"/>
          </a:p>
        </p:txBody>
      </p:sp>
      <p:sp>
        <p:nvSpPr>
          <p:cNvPr id="6" name="Footer Placeholder 5"/>
          <p:cNvSpPr>
            <a:spLocks noGrp="1"/>
          </p:cNvSpPr>
          <p:nvPr>
            <p:ph type="ftr" sz="quarter" idx="11"/>
          </p:nvPr>
        </p:nvSpPr>
        <p:spPr>
          <a:xfrm>
            <a:off x="804672" y="6227064"/>
            <a:ext cx="10588752" cy="320040"/>
          </a:xfrm>
        </p:spPr>
        <p:txBody>
          <a:bodyPr/>
          <a:lstStyle/>
          <a:p>
            <a:endParaRPr lang="en-CA"/>
          </a:p>
        </p:txBody>
      </p:sp>
      <p:sp>
        <p:nvSpPr>
          <p:cNvPr id="7" name="Slide Number Placeholder 6"/>
          <p:cNvSpPr>
            <a:spLocks noGrp="1"/>
          </p:cNvSpPr>
          <p:nvPr>
            <p:ph type="sldNum" sz="quarter" idx="12"/>
          </p:nvPr>
        </p:nvSpPr>
        <p:spPr>
          <a:xfrm>
            <a:off x="10469880" y="320040"/>
            <a:ext cx="914400" cy="320040"/>
          </a:xfrm>
        </p:spPr>
        <p:txBody>
          <a:bodyPr/>
          <a:lstStyle/>
          <a:p>
            <a:fld id="{99985A73-4DF5-4021-9401-95B0F0C72ACB}" type="slidenum">
              <a:rPr lang="en-CA" smtClean="0"/>
              <a:t>‹#›</a:t>
            </a:fld>
            <a:endParaRPr lang="en-CA"/>
          </a:p>
        </p:txBody>
      </p:sp>
    </p:spTree>
    <p:extLst>
      <p:ext uri="{BB962C8B-B14F-4D97-AF65-F5344CB8AC3E}">
        <p14:creationId xmlns:p14="http://schemas.microsoft.com/office/powerpoint/2010/main" val="294237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7BE16713-28D9-4B2D-912A-089E9C192743}" type="datetimeFigureOut">
              <a:rPr lang="en-CA" smtClean="0"/>
              <a:t>2023-04-04</a:t>
            </a:fld>
            <a:endParaRPr lang="en-CA"/>
          </a:p>
        </p:txBody>
      </p:sp>
      <p:sp>
        <p:nvSpPr>
          <p:cNvPr id="8" name="Footer Placeholder 7"/>
          <p:cNvSpPr>
            <a:spLocks noGrp="1"/>
          </p:cNvSpPr>
          <p:nvPr>
            <p:ph type="ftr" sz="quarter" idx="11"/>
          </p:nvPr>
        </p:nvSpPr>
        <p:spPr>
          <a:xfrm>
            <a:off x="804672" y="6227064"/>
            <a:ext cx="10588752" cy="320040"/>
          </a:xfrm>
        </p:spPr>
        <p:txBody>
          <a:bodyPr/>
          <a:lstStyle/>
          <a:p>
            <a:endParaRPr lang="en-CA"/>
          </a:p>
        </p:txBody>
      </p:sp>
      <p:sp>
        <p:nvSpPr>
          <p:cNvPr id="9" name="Slide Number Placeholder 8"/>
          <p:cNvSpPr>
            <a:spLocks noGrp="1"/>
          </p:cNvSpPr>
          <p:nvPr>
            <p:ph type="sldNum" sz="quarter" idx="12"/>
          </p:nvPr>
        </p:nvSpPr>
        <p:spPr>
          <a:xfrm>
            <a:off x="10469880" y="320040"/>
            <a:ext cx="914400" cy="320040"/>
          </a:xfrm>
        </p:spPr>
        <p:txBody>
          <a:bodyPr/>
          <a:lstStyle/>
          <a:p>
            <a:fld id="{99985A73-4DF5-4021-9401-95B0F0C72ACB}" type="slidenum">
              <a:rPr lang="en-CA" smtClean="0"/>
              <a:t>‹#›</a:t>
            </a:fld>
            <a:endParaRPr lang="en-CA"/>
          </a:p>
        </p:txBody>
      </p:sp>
    </p:spTree>
    <p:extLst>
      <p:ext uri="{BB962C8B-B14F-4D97-AF65-F5344CB8AC3E}">
        <p14:creationId xmlns:p14="http://schemas.microsoft.com/office/powerpoint/2010/main" val="184625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E16713-28D9-4B2D-912A-089E9C192743}" type="datetimeFigureOut">
              <a:rPr lang="en-CA" smtClean="0"/>
              <a:t>2023-04-04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9985A73-4DF5-4021-9401-95B0F0C72ACB}" type="slidenum">
              <a:rPr lang="en-CA" smtClean="0"/>
              <a:t>‹#›</a:t>
            </a:fld>
            <a:endParaRPr lang="en-CA"/>
          </a:p>
        </p:txBody>
      </p:sp>
    </p:spTree>
    <p:extLst>
      <p:ext uri="{BB962C8B-B14F-4D97-AF65-F5344CB8AC3E}">
        <p14:creationId xmlns:p14="http://schemas.microsoft.com/office/powerpoint/2010/main" val="60487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7BE16713-28D9-4B2D-912A-089E9C192743}" type="datetimeFigureOut">
              <a:rPr lang="en-CA" smtClean="0"/>
              <a:t>2023-04-04</a:t>
            </a:fld>
            <a:endParaRPr lang="en-CA"/>
          </a:p>
        </p:txBody>
      </p:sp>
      <p:sp>
        <p:nvSpPr>
          <p:cNvPr id="3" name="Footer Placeholder 2"/>
          <p:cNvSpPr>
            <a:spLocks noGrp="1"/>
          </p:cNvSpPr>
          <p:nvPr>
            <p:ph type="ftr" sz="quarter" idx="11"/>
          </p:nvPr>
        </p:nvSpPr>
        <p:spPr>
          <a:xfrm>
            <a:off x="804672" y="6227064"/>
            <a:ext cx="10588752" cy="320040"/>
          </a:xfrm>
        </p:spPr>
        <p:txBody>
          <a:bodyPr/>
          <a:lstStyle/>
          <a:p>
            <a:endParaRPr lang="en-CA"/>
          </a:p>
        </p:txBody>
      </p:sp>
      <p:sp>
        <p:nvSpPr>
          <p:cNvPr id="4" name="Slide Number Placeholder 3"/>
          <p:cNvSpPr>
            <a:spLocks noGrp="1"/>
          </p:cNvSpPr>
          <p:nvPr>
            <p:ph type="sldNum" sz="quarter" idx="12"/>
          </p:nvPr>
        </p:nvSpPr>
        <p:spPr>
          <a:xfrm>
            <a:off x="10469880" y="320040"/>
            <a:ext cx="914400" cy="320040"/>
          </a:xfrm>
        </p:spPr>
        <p:txBody>
          <a:bodyPr/>
          <a:lstStyle/>
          <a:p>
            <a:fld id="{99985A73-4DF5-4021-9401-95B0F0C72ACB}" type="slidenum">
              <a:rPr lang="en-CA" smtClean="0"/>
              <a:t>‹#›</a:t>
            </a:fld>
            <a:endParaRPr lang="en-CA"/>
          </a:p>
        </p:txBody>
      </p:sp>
    </p:spTree>
    <p:extLst>
      <p:ext uri="{BB962C8B-B14F-4D97-AF65-F5344CB8AC3E}">
        <p14:creationId xmlns:p14="http://schemas.microsoft.com/office/powerpoint/2010/main" val="62765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E16713-28D9-4B2D-912A-089E9C192743}" type="datetimeFigureOut">
              <a:rPr lang="en-CA" smtClean="0"/>
              <a:t>2023-04-04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9985A73-4DF5-4021-9401-95B0F0C72ACB}" type="slidenum">
              <a:rPr lang="en-CA" smtClean="0"/>
              <a:t>‹#›</a:t>
            </a:fld>
            <a:endParaRPr lang="en-CA"/>
          </a:p>
        </p:txBody>
      </p:sp>
    </p:spTree>
    <p:extLst>
      <p:ext uri="{BB962C8B-B14F-4D97-AF65-F5344CB8AC3E}">
        <p14:creationId xmlns:p14="http://schemas.microsoft.com/office/powerpoint/2010/main" val="50179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7BE16713-28D9-4B2D-912A-089E9C192743}" type="datetimeFigureOut">
              <a:rPr lang="en-CA" smtClean="0"/>
              <a:t>2023-04-04</a:t>
            </a:fld>
            <a:endParaRPr lang="en-CA"/>
          </a:p>
        </p:txBody>
      </p:sp>
      <p:sp>
        <p:nvSpPr>
          <p:cNvPr id="6" name="Footer Placeholder 5"/>
          <p:cNvSpPr>
            <a:spLocks noGrp="1"/>
          </p:cNvSpPr>
          <p:nvPr>
            <p:ph type="ftr" sz="quarter" idx="11"/>
          </p:nvPr>
        </p:nvSpPr>
        <p:spPr>
          <a:xfrm>
            <a:off x="804672" y="6227064"/>
            <a:ext cx="5942203" cy="320040"/>
          </a:xfrm>
        </p:spPr>
        <p:txBody>
          <a:bodyPr/>
          <a:lstStyle/>
          <a:p>
            <a:endParaRPr lang="en-CA"/>
          </a:p>
        </p:txBody>
      </p:sp>
      <p:sp>
        <p:nvSpPr>
          <p:cNvPr id="7" name="Slide Number Placeholder 6"/>
          <p:cNvSpPr>
            <a:spLocks noGrp="1"/>
          </p:cNvSpPr>
          <p:nvPr>
            <p:ph type="sldNum" sz="quarter" idx="12"/>
          </p:nvPr>
        </p:nvSpPr>
        <p:spPr>
          <a:xfrm>
            <a:off x="5828377" y="320040"/>
            <a:ext cx="914400" cy="320040"/>
          </a:xfrm>
        </p:spPr>
        <p:txBody>
          <a:bodyPr/>
          <a:lstStyle/>
          <a:p>
            <a:fld id="{99985A73-4DF5-4021-9401-95B0F0C72ACB}" type="slidenum">
              <a:rPr lang="en-CA" smtClean="0"/>
              <a:t>‹#›</a:t>
            </a:fld>
            <a:endParaRPr lang="en-CA"/>
          </a:p>
        </p:txBody>
      </p:sp>
    </p:spTree>
    <p:extLst>
      <p:ext uri="{BB962C8B-B14F-4D97-AF65-F5344CB8AC3E}">
        <p14:creationId xmlns:p14="http://schemas.microsoft.com/office/powerpoint/2010/main" val="363738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7BE16713-28D9-4B2D-912A-089E9C192743}" type="datetimeFigureOut">
              <a:rPr lang="en-CA" smtClean="0"/>
              <a:t>2023-04-04</a:t>
            </a:fld>
            <a:endParaRPr lang="en-CA"/>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99985A73-4DF5-4021-9401-95B0F0C72ACB}" type="slidenum">
              <a:rPr lang="en-CA" smtClean="0"/>
              <a:t>‹#›</a:t>
            </a:fld>
            <a:endParaRPr lang="en-CA"/>
          </a:p>
        </p:txBody>
      </p:sp>
    </p:spTree>
    <p:extLst>
      <p:ext uri="{BB962C8B-B14F-4D97-AF65-F5344CB8AC3E}">
        <p14:creationId xmlns:p14="http://schemas.microsoft.com/office/powerpoint/2010/main" val="40807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46">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48">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466C9C5A-0A07-4009-3C04-8ED2D18BAB26}"/>
              </a:ext>
            </a:extLst>
          </p:cNvPr>
          <p:cNvSpPr>
            <a:spLocks noGrp="1"/>
          </p:cNvSpPr>
          <p:nvPr>
            <p:ph type="ctrTitle"/>
          </p:nvPr>
        </p:nvSpPr>
        <p:spPr>
          <a:xfrm>
            <a:off x="1378425" y="5199797"/>
            <a:ext cx="9435152" cy="789673"/>
          </a:xfrm>
        </p:spPr>
        <p:txBody>
          <a:bodyPr anchor="ctr">
            <a:normAutofit/>
          </a:bodyPr>
          <a:lstStyle/>
          <a:p>
            <a:r>
              <a:rPr lang="en-CA" sz="4000">
                <a:solidFill>
                  <a:schemeClr val="bg1"/>
                </a:solidFill>
              </a:rPr>
              <a:t>Cochrane Minor Hockey 2022-2023 Highlights</a:t>
            </a:r>
          </a:p>
        </p:txBody>
      </p:sp>
      <p:sp>
        <p:nvSpPr>
          <p:cNvPr id="98" name="Freeform: Shape 69">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7538DE02-9CB3-CC72-27CF-3E281C4C0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237383"/>
            <a:ext cx="3539970" cy="2643660"/>
          </a:xfrm>
          <a:prstGeom prst="rect">
            <a:avLst/>
          </a:prstGeom>
        </p:spPr>
      </p:pic>
      <p:pic>
        <p:nvPicPr>
          <p:cNvPr id="7" name="Picture 6" descr="Logo&#10;&#10;Description automatically generated">
            <a:extLst>
              <a:ext uri="{FF2B5EF4-FFF2-40B4-BE49-F238E27FC236}">
                <a16:creationId xmlns:a16="http://schemas.microsoft.com/office/drawing/2014/main" id="{39786F76-17B0-133D-89B9-FD09F9B40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148" y="1690068"/>
            <a:ext cx="3539970" cy="1761135"/>
          </a:xfrm>
          <a:prstGeom prst="rect">
            <a:avLst/>
          </a:prstGeom>
        </p:spPr>
      </p:pic>
      <p:pic>
        <p:nvPicPr>
          <p:cNvPr id="5" name="Picture 4" descr="Logo&#10;&#10;Description automatically generated">
            <a:extLst>
              <a:ext uri="{FF2B5EF4-FFF2-40B4-BE49-F238E27FC236}">
                <a16:creationId xmlns:a16="http://schemas.microsoft.com/office/drawing/2014/main" id="{3881C4BA-E565-318E-FAB4-AF350D07C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4674" y="1027904"/>
            <a:ext cx="3536347" cy="3085462"/>
          </a:xfrm>
          <a:prstGeom prst="rect">
            <a:avLst/>
          </a:prstGeom>
        </p:spPr>
      </p:pic>
    </p:spTree>
    <p:extLst>
      <p:ext uri="{BB962C8B-B14F-4D97-AF65-F5344CB8AC3E}">
        <p14:creationId xmlns:p14="http://schemas.microsoft.com/office/powerpoint/2010/main" val="330903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5" name="Group 12294">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296"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97"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98"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99"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00"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01"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02"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03"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04"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305"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306"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307"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308"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09"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10"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11"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12"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13"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314"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2316" name="Group 12315">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2317" name="Rectangle 12316">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18" name="Isosceles Triangle 12317">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19" name="Rectangle 12318">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2321" name="Rectangle 12320">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3"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25"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27"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29"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1"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3"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5"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7"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9"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41"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43"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78392C55-F2E7-25F7-D926-1DA6B10C2024}"/>
              </a:ext>
            </a:extLst>
          </p:cNvPr>
          <p:cNvSpPr>
            <a:spLocks noGrp="1"/>
          </p:cNvSpPr>
          <p:nvPr>
            <p:ph type="title"/>
          </p:nvPr>
        </p:nvSpPr>
        <p:spPr>
          <a:xfrm>
            <a:off x="8825306" y="1477651"/>
            <a:ext cx="2929372" cy="2468207"/>
          </a:xfrm>
        </p:spPr>
        <p:txBody>
          <a:bodyPr vert="horz" lIns="228600" tIns="228600" rIns="228600" bIns="0" rtlCol="0" anchor="b">
            <a:normAutofit/>
          </a:bodyPr>
          <a:lstStyle/>
          <a:p>
            <a:pPr algn="l">
              <a:lnSpc>
                <a:spcPct val="80000"/>
              </a:lnSpc>
            </a:pPr>
            <a:r>
              <a:rPr lang="en-US" sz="2500" u="none" strike="noStrike">
                <a:solidFill>
                  <a:schemeClr val="tx2"/>
                </a:solidFill>
              </a:rPr>
              <a:t>Congratulations Predators on an awesome year! You all played with heart, worked hard and had so much fun! </a:t>
            </a:r>
            <a:endParaRPr lang="en-US" sz="2500">
              <a:solidFill>
                <a:schemeClr val="tx2"/>
              </a:solidFill>
            </a:endParaRPr>
          </a:p>
        </p:txBody>
      </p:sp>
      <p:sp>
        <p:nvSpPr>
          <p:cNvPr id="12345"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47"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49" name="Freeform: Shape 12348">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2290" name="Picture 2">
            <a:extLst>
              <a:ext uri="{FF2B5EF4-FFF2-40B4-BE49-F238E27FC236}">
                <a16:creationId xmlns:a16="http://schemas.microsoft.com/office/drawing/2014/main" id="{7674439B-89D5-133D-6ADC-54E20B6A80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632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9" name="Group 13318">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320"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21"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22"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323"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24"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25"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26"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27"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28"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329"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330"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331"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332"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33"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34"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35"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36"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37"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338"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3340" name="Group 13339">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3341" name="Rectangle 13340">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42" name="Isosceles Triangle 13341">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43" name="Rectangle 13342">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3345" name="Rectangle 13344">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7"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9"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1"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3"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5"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7"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9"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1"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3"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5"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7"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0E568A26-7B9D-6913-05E6-06FD7E0D4FED}"/>
              </a:ext>
            </a:extLst>
          </p:cNvPr>
          <p:cNvSpPr>
            <a:spLocks noGrp="1"/>
          </p:cNvSpPr>
          <p:nvPr>
            <p:ph type="title"/>
          </p:nvPr>
        </p:nvSpPr>
        <p:spPr>
          <a:xfrm>
            <a:off x="8549565" y="1053530"/>
            <a:ext cx="3205113" cy="4063415"/>
          </a:xfrm>
        </p:spPr>
        <p:txBody>
          <a:bodyPr vert="horz" lIns="228600" tIns="228600" rIns="228600" bIns="0" rtlCol="0" anchor="b">
            <a:normAutofit fontScale="90000"/>
          </a:bodyPr>
          <a:lstStyle/>
          <a:p>
            <a:pPr algn="l">
              <a:lnSpc>
                <a:spcPct val="80000"/>
              </a:lnSpc>
              <a:spcAft>
                <a:spcPts val="0"/>
              </a:spcAft>
            </a:pPr>
            <a:r>
              <a:rPr lang="en-US" sz="1600" u="none" strike="noStrike" dirty="0">
                <a:solidFill>
                  <a:schemeClr val="tx2"/>
                </a:solidFill>
                <a:latin typeface="+mn-lt"/>
              </a:rPr>
              <a:t>U7 - A - Cochrane Dragons </a:t>
            </a:r>
            <a:br>
              <a:rPr lang="en-US" sz="1600" dirty="0">
                <a:solidFill>
                  <a:schemeClr val="tx2"/>
                </a:solidFill>
                <a:latin typeface="+mn-lt"/>
              </a:rPr>
            </a:br>
            <a:br>
              <a:rPr lang="en-US" sz="1600" dirty="0">
                <a:solidFill>
                  <a:schemeClr val="tx2"/>
                </a:solidFill>
                <a:latin typeface="+mn-lt"/>
              </a:rPr>
            </a:br>
            <a:br>
              <a:rPr lang="en-US" sz="1600" dirty="0">
                <a:solidFill>
                  <a:schemeClr val="tx2"/>
                </a:solidFill>
                <a:latin typeface="+mn-lt"/>
              </a:rPr>
            </a:br>
            <a:r>
              <a:rPr lang="en-US" sz="1600" u="none" strike="noStrike" dirty="0">
                <a:solidFill>
                  <a:schemeClr val="tx2"/>
                </a:solidFill>
                <a:latin typeface="+mn-lt"/>
              </a:rPr>
              <a:t>The Cochrane Dragons know how to light things up on the ice! Our boys have big smiles, shoot big shots, and know how to work a crowd! This 2022/2023 season we toured the boys into Calgary for an exhibition game, and to </a:t>
            </a:r>
            <a:r>
              <a:rPr lang="en-US" sz="1600" u="none" strike="noStrike" dirty="0" err="1">
                <a:solidFill>
                  <a:schemeClr val="tx2"/>
                </a:solidFill>
                <a:latin typeface="+mn-lt"/>
              </a:rPr>
              <a:t>Didsbury</a:t>
            </a:r>
            <a:r>
              <a:rPr lang="en-US" sz="1600" u="none" strike="noStrike" dirty="0">
                <a:solidFill>
                  <a:schemeClr val="tx2"/>
                </a:solidFill>
                <a:latin typeface="+mn-lt"/>
              </a:rPr>
              <a:t> and Okotoks for tournaments. We also attended our Home tournament where we nearly pulled off a weekend sweep! Each player scored a goal during a game this season which speaks to our biggest accomplishment as a team! We had an amazing group of parents who helped carry the load by filling volunteer positions and jumped to grab odd jobs! We saw strides of improvement in our players, thanks to our Coaches and their commitment to development and fun of the game! </a:t>
            </a:r>
            <a:br>
              <a:rPr lang="en-US" sz="1100" dirty="0">
                <a:solidFill>
                  <a:schemeClr val="tx2"/>
                </a:solidFill>
                <a:latin typeface="+mn-lt"/>
              </a:rPr>
            </a:br>
            <a:br>
              <a:rPr lang="en-US" sz="1000" dirty="0">
                <a:solidFill>
                  <a:schemeClr val="tx2"/>
                </a:solidFill>
              </a:rPr>
            </a:br>
            <a:endParaRPr lang="en-US" sz="1000" dirty="0">
              <a:solidFill>
                <a:schemeClr val="tx2"/>
              </a:solidFill>
            </a:endParaRPr>
          </a:p>
        </p:txBody>
      </p:sp>
      <p:sp>
        <p:nvSpPr>
          <p:cNvPr id="13369"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1"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3" name="Freeform: Shape 13372">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3314" name="Picture 2">
            <a:extLst>
              <a:ext uri="{FF2B5EF4-FFF2-40B4-BE49-F238E27FC236}">
                <a16:creationId xmlns:a16="http://schemas.microsoft.com/office/drawing/2014/main" id="{8435B6DD-9A5C-8E4E-79F9-09AF2777D4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2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43" name="Group 14342">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344"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45"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46"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47"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348"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349"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350"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51"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52"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53"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54"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55"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56"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57"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58"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59"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4360"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4361"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62"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63"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64"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4366" name="Group 14365">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4367" name="Rectangle 14366">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68"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69" name="Rectangle 14368">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4371" name="Rectangle 1437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73" name="Group 1437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37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7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7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37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7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7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8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8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8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38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38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438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438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8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8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8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9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9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39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Title 2">
            <a:extLst>
              <a:ext uri="{FF2B5EF4-FFF2-40B4-BE49-F238E27FC236}">
                <a16:creationId xmlns:a16="http://schemas.microsoft.com/office/drawing/2014/main" id="{01F60D9E-11E7-035D-6BEB-D3398746A099}"/>
              </a:ext>
            </a:extLst>
          </p:cNvPr>
          <p:cNvSpPr>
            <a:spLocks noGrp="1"/>
          </p:cNvSpPr>
          <p:nvPr>
            <p:ph type="title"/>
          </p:nvPr>
        </p:nvSpPr>
        <p:spPr>
          <a:xfrm>
            <a:off x="888630" y="4760132"/>
            <a:ext cx="5093596" cy="1777829"/>
          </a:xfrm>
        </p:spPr>
        <p:txBody>
          <a:bodyPr vert="horz" lIns="228600" tIns="228600" rIns="228600" bIns="228600" rtlCol="0" anchor="ctr">
            <a:normAutofit/>
          </a:bodyPr>
          <a:lstStyle/>
          <a:p>
            <a:pPr algn="r"/>
            <a:r>
              <a:rPr lang="en-US" sz="4000" dirty="0">
                <a:solidFill>
                  <a:schemeClr val="tx1"/>
                </a:solidFill>
              </a:rPr>
              <a:t>U15T1 – COCHRANE ROCKIES</a:t>
            </a:r>
          </a:p>
        </p:txBody>
      </p:sp>
      <p:pic>
        <p:nvPicPr>
          <p:cNvPr id="14338" name="Picture 2">
            <a:extLst>
              <a:ext uri="{FF2B5EF4-FFF2-40B4-BE49-F238E27FC236}">
                <a16:creationId xmlns:a16="http://schemas.microsoft.com/office/drawing/2014/main" id="{4C534E15-47F7-6377-FFA2-EC6ADFCCC4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43" b="20541"/>
          <a:stretch/>
        </p:blipFill>
        <p:spPr bwMode="auto">
          <a:xfrm>
            <a:off x="20" y="10"/>
            <a:ext cx="12191980" cy="459942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1D4F13C-AE0C-460E-1261-5B267975E14B}"/>
              </a:ext>
            </a:extLst>
          </p:cNvPr>
          <p:cNvSpPr>
            <a:spLocks noGrp="1"/>
          </p:cNvSpPr>
          <p:nvPr>
            <p:ph type="body" sz="half" idx="2"/>
          </p:nvPr>
        </p:nvSpPr>
        <p:spPr>
          <a:xfrm>
            <a:off x="6226706" y="4767660"/>
            <a:ext cx="5173613" cy="1615887"/>
          </a:xfrm>
        </p:spPr>
        <p:txBody>
          <a:bodyPr vert="horz" lIns="91440" tIns="45720" rIns="91440" bIns="45720" rtlCol="0" anchor="ctr">
            <a:normAutofit fontScale="85000" lnSpcReduction="10000"/>
          </a:bodyPr>
          <a:lstStyle/>
          <a:p>
            <a:pPr>
              <a:lnSpc>
                <a:spcPct val="110000"/>
              </a:lnSpc>
              <a:spcBef>
                <a:spcPts val="0"/>
              </a:spcBef>
              <a:spcAft>
                <a:spcPts val="800"/>
              </a:spcAft>
            </a:pPr>
            <a:r>
              <a:rPr lang="en-US" sz="1200" b="0" i="0" u="none" strike="noStrike" dirty="0">
                <a:solidFill>
                  <a:schemeClr val="tx1"/>
                </a:solidFill>
              </a:rPr>
              <a:t>The U15T1 Cochrane Rockies had an amazing year. The team quickly united and there was no stopping them. They took part in two tournaments in which they brought home gold in both. The big tournament was the Vegas JR. Golden Knights MLK in Las Vegas where the team played against American AA teams. The Rockies were undefeated in the playoffs where they advanced to Provincials in La Crete. Once in La Crete they were also undefeated and brought home the Provincial banner</a:t>
            </a:r>
            <a:r>
              <a:rPr lang="en-US" sz="1000" b="0" i="0" u="none" strike="noStrike" dirty="0">
                <a:solidFill>
                  <a:schemeClr val="tx1"/>
                </a:solidFill>
              </a:rPr>
              <a:t>.</a:t>
            </a:r>
            <a:endParaRPr lang="en-US" sz="1000" b="0" dirty="0">
              <a:solidFill>
                <a:schemeClr val="tx1"/>
              </a:solidFill>
            </a:endParaRPr>
          </a:p>
          <a:p>
            <a:pPr algn="l">
              <a:lnSpc>
                <a:spcPct val="110000"/>
              </a:lnSpc>
            </a:pPr>
            <a:br>
              <a:rPr lang="en-US" sz="1000" dirty="0">
                <a:solidFill>
                  <a:schemeClr val="tx1"/>
                </a:solidFill>
              </a:rPr>
            </a:br>
            <a:endParaRPr lang="en-US" sz="1000" dirty="0">
              <a:solidFill>
                <a:schemeClr val="tx1"/>
              </a:solidFill>
            </a:endParaRPr>
          </a:p>
        </p:txBody>
      </p:sp>
    </p:spTree>
    <p:extLst>
      <p:ext uri="{BB962C8B-B14F-4D97-AF65-F5344CB8AC3E}">
        <p14:creationId xmlns:p14="http://schemas.microsoft.com/office/powerpoint/2010/main" val="115096054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485" name="Group 15484">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486"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87"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88"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89"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490"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491"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492"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93"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94"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95"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96"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97"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98"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99"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00"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01"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502"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5503"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04"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05"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06"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5508" name="Group 15507">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5509" name="Rectangle 15508">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10"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11" name="Rectangle 15510">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513" name="Rectangle 1551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15" name="Group 1551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51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1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1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51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2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2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2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2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2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52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52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52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52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2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3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3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3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3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53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Title 2">
            <a:extLst>
              <a:ext uri="{FF2B5EF4-FFF2-40B4-BE49-F238E27FC236}">
                <a16:creationId xmlns:a16="http://schemas.microsoft.com/office/drawing/2014/main" id="{0B490754-28B4-7825-53F7-7826F011EBC1}"/>
              </a:ext>
            </a:extLst>
          </p:cNvPr>
          <p:cNvSpPr>
            <a:spLocks noGrp="1"/>
          </p:cNvSpPr>
          <p:nvPr>
            <p:ph type="title"/>
          </p:nvPr>
        </p:nvSpPr>
        <p:spPr>
          <a:xfrm>
            <a:off x="888630" y="4760132"/>
            <a:ext cx="5093596" cy="1777829"/>
          </a:xfrm>
        </p:spPr>
        <p:txBody>
          <a:bodyPr vert="horz" lIns="228600" tIns="228600" rIns="228600" bIns="228600" rtlCol="0" anchor="ctr">
            <a:normAutofit fontScale="90000"/>
          </a:bodyPr>
          <a:lstStyle/>
          <a:p>
            <a:pPr algn="r">
              <a:spcAft>
                <a:spcPts val="0"/>
              </a:spcAft>
            </a:pPr>
            <a:r>
              <a:rPr lang="en-US" sz="1600" u="none" strike="noStrike" dirty="0">
                <a:solidFill>
                  <a:schemeClr val="tx1"/>
                </a:solidFill>
              </a:rPr>
              <a:t>The Broncos had a great season! Lots of learning on the ice &amp; fun off the ice. With some of the most dedicated coaches, players &amp; parents,  we ran with a full crew almost every weekend (even during our 6:45am ice times). Thank you to everyone involved for making it such a successful year of hockey!!</a:t>
            </a:r>
            <a:br>
              <a:rPr lang="en-US" sz="1600" dirty="0">
                <a:solidFill>
                  <a:schemeClr val="tx1"/>
                </a:solidFill>
              </a:rPr>
            </a:br>
            <a:br>
              <a:rPr lang="en-US" sz="1600" dirty="0">
                <a:solidFill>
                  <a:schemeClr val="tx1"/>
                </a:solidFill>
              </a:rPr>
            </a:br>
            <a:br>
              <a:rPr lang="en-US" sz="1000" dirty="0">
                <a:solidFill>
                  <a:schemeClr val="tx1"/>
                </a:solidFill>
              </a:rPr>
            </a:br>
            <a:br>
              <a:rPr lang="en-US" sz="1000" dirty="0">
                <a:solidFill>
                  <a:schemeClr val="tx1"/>
                </a:solidFill>
              </a:rPr>
            </a:br>
            <a:endParaRPr lang="en-US" sz="1000" dirty="0">
              <a:solidFill>
                <a:schemeClr val="tx1"/>
              </a:solidFill>
            </a:endParaRPr>
          </a:p>
        </p:txBody>
      </p:sp>
      <p:pic>
        <p:nvPicPr>
          <p:cNvPr id="15364" name="Picture 4" descr="A group of people posing for a photo on a hockey rink&#10;&#10;Description automatically generated with low confidence">
            <a:extLst>
              <a:ext uri="{FF2B5EF4-FFF2-40B4-BE49-F238E27FC236}">
                <a16:creationId xmlns:a16="http://schemas.microsoft.com/office/drawing/2014/main" id="{783149E9-4666-CBF8-8EC7-ED3D2291D5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958" b="20742"/>
          <a:stretch/>
        </p:blipFill>
        <p:spPr bwMode="auto">
          <a:xfrm>
            <a:off x="20" y="10"/>
            <a:ext cx="12191980" cy="459942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792D815F-809D-06EA-2F1F-0022E701CC9E}"/>
              </a:ext>
            </a:extLst>
          </p:cNvPr>
          <p:cNvSpPr>
            <a:spLocks noGrp="1"/>
          </p:cNvSpPr>
          <p:nvPr>
            <p:ph type="body" sz="half" idx="2"/>
          </p:nvPr>
        </p:nvSpPr>
        <p:spPr>
          <a:xfrm>
            <a:off x="6226706" y="4767660"/>
            <a:ext cx="5173613" cy="1770300"/>
          </a:xfrm>
        </p:spPr>
        <p:txBody>
          <a:bodyPr vert="horz" lIns="91440" tIns="45720" rIns="91440" bIns="45720" rtlCol="0" anchor="ctr">
            <a:normAutofit/>
          </a:bodyPr>
          <a:lstStyle/>
          <a:p>
            <a:r>
              <a:rPr lang="en-US" sz="3600" dirty="0">
                <a:solidFill>
                  <a:schemeClr val="tx1"/>
                </a:solidFill>
              </a:rPr>
              <a:t>U7 BRONCOS</a:t>
            </a:r>
          </a:p>
        </p:txBody>
      </p:sp>
    </p:spTree>
    <p:extLst>
      <p:ext uri="{BB962C8B-B14F-4D97-AF65-F5344CB8AC3E}">
        <p14:creationId xmlns:p14="http://schemas.microsoft.com/office/powerpoint/2010/main" val="161401870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504" name="Group 16444">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446"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47"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48"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49"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450"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451"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452"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53"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54"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55"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56"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57"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58"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59"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60"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61"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462"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6463"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64"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65"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66"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6505" name="Group 16467">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6469" name="Rectangle 16468">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0"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1" name="Rectangle 16470">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6506" name="Rectangle 16472">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07" name="Group 16474">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508"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09"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10"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11"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12"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13"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14"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15"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16"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17"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18"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19"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0"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1"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2"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3"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4"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5"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6"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7"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8"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 name="Title 2">
            <a:extLst>
              <a:ext uri="{FF2B5EF4-FFF2-40B4-BE49-F238E27FC236}">
                <a16:creationId xmlns:a16="http://schemas.microsoft.com/office/drawing/2014/main" id="{28174DA2-B905-FC55-A2C4-0E99AAB3F7D4}"/>
              </a:ext>
            </a:extLst>
          </p:cNvPr>
          <p:cNvSpPr>
            <a:spLocks noGrp="1"/>
          </p:cNvSpPr>
          <p:nvPr>
            <p:ph type="title"/>
          </p:nvPr>
        </p:nvSpPr>
        <p:spPr>
          <a:xfrm>
            <a:off x="7269686" y="795527"/>
            <a:ext cx="4123738" cy="1433323"/>
          </a:xfrm>
        </p:spPr>
        <p:txBody>
          <a:bodyPr vert="horz" lIns="228600" tIns="228600" rIns="228600" bIns="228600" rtlCol="0" anchor="ctr">
            <a:normAutofit/>
          </a:bodyPr>
          <a:lstStyle/>
          <a:p>
            <a:pPr algn="l"/>
            <a:r>
              <a:rPr lang="en-US" sz="3200" dirty="0">
                <a:solidFill>
                  <a:schemeClr val="tx2"/>
                </a:solidFill>
              </a:rPr>
              <a:t>U18 GREEN GOBLINS</a:t>
            </a:r>
          </a:p>
        </p:txBody>
      </p:sp>
      <p:sp>
        <p:nvSpPr>
          <p:cNvPr id="16529" name="Rectangle 16497">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11E2F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a:extLst>
              <a:ext uri="{FF2B5EF4-FFF2-40B4-BE49-F238E27FC236}">
                <a16:creationId xmlns:a16="http://schemas.microsoft.com/office/drawing/2014/main" id="{7EB37CC0-1428-3725-6DF4-1A373D58B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3732"/>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EACFE7B7-D769-FFC0-9FFA-EBC0F4986502}"/>
              </a:ext>
            </a:extLst>
          </p:cNvPr>
          <p:cNvSpPr>
            <a:spLocks noGrp="1"/>
          </p:cNvSpPr>
          <p:nvPr>
            <p:ph type="body" sz="half" idx="2"/>
          </p:nvPr>
        </p:nvSpPr>
        <p:spPr>
          <a:xfrm>
            <a:off x="7293817" y="2338388"/>
            <a:ext cx="4099607" cy="3678237"/>
          </a:xfrm>
        </p:spPr>
        <p:txBody>
          <a:bodyPr vert="horz" lIns="91440" tIns="45720" rIns="91440" bIns="45720" rtlCol="0" anchor="ctr">
            <a:normAutofit/>
          </a:bodyPr>
          <a:lstStyle/>
          <a:p>
            <a:pPr algn="l">
              <a:lnSpc>
                <a:spcPct val="110000"/>
              </a:lnSpc>
              <a:spcBef>
                <a:spcPts val="0"/>
              </a:spcBef>
              <a:spcAft>
                <a:spcPts val="800"/>
              </a:spcAft>
              <a:buClr>
                <a:srgbClr val="11E2FE"/>
              </a:buClr>
            </a:pPr>
            <a:r>
              <a:rPr lang="en-US" sz="1500" b="0" i="1" u="none" strike="noStrike" dirty="0">
                <a:solidFill>
                  <a:schemeClr val="tx1"/>
                </a:solidFill>
              </a:rPr>
              <a:t>"Another great year of Cochrane Hockey for the boys and girls of Team D, the Green Goblins. All were really proud of the run in the league and the Yelnats Tournament. Particularly the epic win over the League Champs day 1 of Yelnats!! Sadly we are saying good bye to Liam and Levi who are graduating and moving onto bigger and exciting things. The team is sad to see them go but excited about how many are returning next year. What out everyone :) Enjoy the summer."</a:t>
            </a:r>
            <a:endParaRPr lang="en-US" sz="1500" b="0" dirty="0">
              <a:solidFill>
                <a:schemeClr val="tx1"/>
              </a:solidFill>
            </a:endParaRPr>
          </a:p>
          <a:p>
            <a:pPr algn="l">
              <a:lnSpc>
                <a:spcPct val="110000"/>
              </a:lnSpc>
              <a:buClr>
                <a:srgbClr val="11E2FE"/>
              </a:buClr>
            </a:pPr>
            <a:br>
              <a:rPr lang="en-US" sz="1500" dirty="0">
                <a:solidFill>
                  <a:schemeClr val="tx1"/>
                </a:solidFill>
              </a:rPr>
            </a:br>
            <a:endParaRPr lang="en-US" sz="1500" dirty="0">
              <a:solidFill>
                <a:schemeClr val="tx1"/>
              </a:solidFill>
            </a:endParaRPr>
          </a:p>
        </p:txBody>
      </p:sp>
    </p:spTree>
    <p:extLst>
      <p:ext uri="{BB962C8B-B14F-4D97-AF65-F5344CB8AC3E}">
        <p14:creationId xmlns:p14="http://schemas.microsoft.com/office/powerpoint/2010/main" val="133185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D42B664-DA21-0235-6F2B-B0980585047F}"/>
              </a:ext>
            </a:extLst>
          </p:cNvPr>
          <p:cNvSpPr>
            <a:spLocks noGrp="1"/>
          </p:cNvSpPr>
          <p:nvPr>
            <p:ph type="title"/>
          </p:nvPr>
        </p:nvSpPr>
        <p:spPr>
          <a:xfrm>
            <a:off x="8825305" y="1477651"/>
            <a:ext cx="2979871" cy="2742066"/>
          </a:xfrm>
        </p:spPr>
        <p:txBody>
          <a:bodyPr vert="horz" lIns="228600" tIns="228600" rIns="228600" bIns="0" rtlCol="0" anchor="b">
            <a:normAutofit/>
          </a:bodyPr>
          <a:lstStyle/>
          <a:p>
            <a:pPr algn="l">
              <a:lnSpc>
                <a:spcPct val="80000"/>
              </a:lnSpc>
            </a:pPr>
            <a:r>
              <a:rPr lang="en-US" sz="1400" dirty="0">
                <a:solidFill>
                  <a:schemeClr val="tx2"/>
                </a:solidFill>
              </a:rPr>
              <a:t>U15T2 was a diverse team made up of an even number of first and second years with many players not having played together prior to this season. The team formed well and supported each other throughout the season which ended up being very successful. Winning gold at our tournament in Invermere kicked off the comradery needed to win the banner for our CAHL U15T2 Red division. There were a number of  fun events the team did throughout the year which included dryland training at F45 and the mother son Christmas dinner hosted by the captains and assistants. Thanks for a great season team and good luck next year!</a:t>
            </a:r>
          </a:p>
        </p:txBody>
      </p:sp>
      <p:sp>
        <p:nvSpPr>
          <p:cNvPr id="60"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Shape 63">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Content Placeholder 4" descr="A picture containing person, posing, group, team&#10;&#10;Description automatically generated">
            <a:extLst>
              <a:ext uri="{FF2B5EF4-FFF2-40B4-BE49-F238E27FC236}">
                <a16:creationId xmlns:a16="http://schemas.microsoft.com/office/drawing/2014/main" id="{4ACD7E79-264D-DE11-0B09-E1440D3895B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029" b="-2"/>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33077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32"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3"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4"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35"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6"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7"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8"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9"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0"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41"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42"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3"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4"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5"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6"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7"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8"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9"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50"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052" name="Group 1051">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053" name="Rectangle 1052">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4" name="Isosceles Triangle 1053">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5" name="Rectangle 1054">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057" name="Rectangle 1056">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7"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9"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397FCDD-4F66-4D92-EA8B-0B5C77A68788}"/>
              </a:ext>
            </a:extLst>
          </p:cNvPr>
          <p:cNvSpPr>
            <a:spLocks noGrp="1"/>
          </p:cNvSpPr>
          <p:nvPr>
            <p:ph type="title"/>
          </p:nvPr>
        </p:nvSpPr>
        <p:spPr>
          <a:xfrm>
            <a:off x="8825306" y="1477651"/>
            <a:ext cx="2929372" cy="2468207"/>
          </a:xfrm>
        </p:spPr>
        <p:txBody>
          <a:bodyPr vert="horz" lIns="228600" tIns="228600" rIns="228600" bIns="0" rtlCol="0" anchor="b">
            <a:normAutofit/>
          </a:bodyPr>
          <a:lstStyle/>
          <a:p>
            <a:pPr algn="l">
              <a:lnSpc>
                <a:spcPct val="80000"/>
              </a:lnSpc>
              <a:spcAft>
                <a:spcPts val="800"/>
              </a:spcAft>
            </a:pPr>
            <a:r>
              <a:rPr lang="en-US" sz="1300" u="none" strike="noStrike">
                <a:solidFill>
                  <a:schemeClr val="tx2"/>
                </a:solidFill>
              </a:rPr>
              <a:t>U7 JETS</a:t>
            </a:r>
            <a:br>
              <a:rPr lang="en-US" sz="1300" u="none" strike="noStrike">
                <a:solidFill>
                  <a:schemeClr val="tx2"/>
                </a:solidFill>
              </a:rPr>
            </a:br>
            <a:br>
              <a:rPr lang="en-US" sz="1300" u="none" strike="noStrike">
                <a:solidFill>
                  <a:schemeClr val="tx2"/>
                </a:solidFill>
              </a:rPr>
            </a:br>
            <a:br>
              <a:rPr lang="en-US" sz="1300" u="none" strike="noStrike">
                <a:solidFill>
                  <a:schemeClr val="tx2"/>
                </a:solidFill>
              </a:rPr>
            </a:br>
            <a:br>
              <a:rPr lang="en-US" sz="1300" u="none" strike="noStrike">
                <a:solidFill>
                  <a:schemeClr val="tx2"/>
                </a:solidFill>
              </a:rPr>
            </a:br>
            <a:r>
              <a:rPr lang="en-US" sz="1300" u="none" strike="noStrike">
                <a:solidFill>
                  <a:schemeClr val="tx2"/>
                </a:solidFill>
              </a:rPr>
              <a:t>The U7 Jets had a great, fun season. We played on a couple tournaments and had a few exhibition games that the kids really enjoyed. We had a lot of first years and there was so much growth through the whole team! It was a great year as a first-year manager, and I couldn't have asked for a better team or coaches or parents!</a:t>
            </a:r>
            <a:br>
              <a:rPr lang="en-US" sz="1300">
                <a:solidFill>
                  <a:schemeClr val="tx2"/>
                </a:solidFill>
              </a:rPr>
            </a:br>
            <a:br>
              <a:rPr lang="en-US" sz="1300">
                <a:solidFill>
                  <a:schemeClr val="tx2"/>
                </a:solidFill>
              </a:rPr>
            </a:br>
            <a:endParaRPr lang="en-US" sz="1300">
              <a:solidFill>
                <a:schemeClr val="tx2"/>
              </a:solidFill>
            </a:endParaRPr>
          </a:p>
        </p:txBody>
      </p:sp>
      <p:sp>
        <p:nvSpPr>
          <p:cNvPr id="1081"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3"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 name="Freeform: Shape 1084">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descr="A group of people posing for a photo&#10;&#10;Description automatically generated with medium confidence">
            <a:extLst>
              <a:ext uri="{FF2B5EF4-FFF2-40B4-BE49-F238E27FC236}">
                <a16:creationId xmlns:a16="http://schemas.microsoft.com/office/drawing/2014/main" id="{0BABAE49-BD63-9C6C-D44B-5EF42CB4302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217" r="1" b="1"/>
          <a:stretch/>
        </p:blipFill>
        <p:spPr bwMode="auto">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2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56"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7"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8"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9"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60"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61"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62"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3"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4"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5"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6"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7"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8"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9"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0"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1"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72"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073"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4"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5"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6"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78" name="Group 2077">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2079" name="Rectangle 2078">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0"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1" name="Rectangle 2080">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2083" name="Rectangle 2082">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5" name="Group 2084">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86"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0"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1"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2"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3"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4"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5"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6"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7"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8"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9"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0"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1"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2"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3"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4"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5"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6"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08" name="Rectangle 2107">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E0E53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picture containing person, snow, group, posing&#10;&#10;Description automatically generated">
            <a:extLst>
              <a:ext uri="{FF2B5EF4-FFF2-40B4-BE49-F238E27FC236}">
                <a16:creationId xmlns:a16="http://schemas.microsoft.com/office/drawing/2014/main" id="{28E632C5-21E7-7FAA-1762-312E6B49BB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50" r="2235" b="-1"/>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EA90F2-BE9E-981F-2E6C-F5FB4D4A528A}"/>
              </a:ext>
            </a:extLst>
          </p:cNvPr>
          <p:cNvSpPr txBox="1"/>
          <p:nvPr/>
        </p:nvSpPr>
        <p:spPr>
          <a:xfrm>
            <a:off x="7293817" y="2338388"/>
            <a:ext cx="4099607" cy="3678237"/>
          </a:xfrm>
          <a:prstGeom prst="rect">
            <a:avLst/>
          </a:prstGeom>
        </p:spPr>
        <p:txBody>
          <a:bodyPr vert="horz" lIns="91440" tIns="45720" rIns="91440" bIns="45720" rtlCol="0" anchor="ctr">
            <a:normAutofit/>
          </a:bodyPr>
          <a:lstStyle/>
          <a:p>
            <a:pPr indent="-228600" defTabSz="914400">
              <a:lnSpc>
                <a:spcPct val="110000"/>
              </a:lnSpc>
              <a:spcAft>
                <a:spcPts val="600"/>
              </a:spcAft>
              <a:buClr>
                <a:srgbClr val="E0E530"/>
              </a:buClr>
              <a:buSzPct val="110000"/>
              <a:buFont typeface="Wingdings" panose="05000000000000000000" pitchFamily="2" charset="2"/>
              <a:buChar char="§"/>
            </a:pPr>
            <a:r>
              <a:rPr lang="en-US" sz="1400" b="0" i="0" u="none" strike="noStrike" dirty="0"/>
              <a:t>The U18 Ducks had a great year.  We played in two out of town tournaments, Devon and Medicine Hat.  We won both tournaments and we all had a lot of fun while we were there. We kept everyone in the stands on the edge of their seats when we came back from being down 5-1 in the third period of the Yelnats final to tie it up and go to a shootout. We may not have won the shootout, but it was an exciting end to our season. A huge thank you to our amazing coach, Coach Shane, and our awesome assistant coaches, Andrew, Scott, Ian and Jarvis. It was a great group of kids and parents, and we wish our graduating players well and hope to see all our returning players back again next year! </a:t>
            </a:r>
            <a:endParaRPr lang="en-US" sz="1400" dirty="0"/>
          </a:p>
        </p:txBody>
      </p:sp>
    </p:spTree>
    <p:extLst>
      <p:ext uri="{BB962C8B-B14F-4D97-AF65-F5344CB8AC3E}">
        <p14:creationId xmlns:p14="http://schemas.microsoft.com/office/powerpoint/2010/main" val="293374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080"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81"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82"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83"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84"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85"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86"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87"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88"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89"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90"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91"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92"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93"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94"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95"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96"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97"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98"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00" name="Group 3099">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01" name="Rectangle 3100">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02" name="Isosceles Triangle 3101">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03" name="Rectangle 3102">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105" name="Rectangle 3104">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9"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1"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3"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5"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7"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9"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1"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3"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5"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7"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8665620-FB64-BB26-C339-B04DAC2F4755}"/>
              </a:ext>
            </a:extLst>
          </p:cNvPr>
          <p:cNvSpPr>
            <a:spLocks noGrp="1"/>
          </p:cNvSpPr>
          <p:nvPr>
            <p:ph type="title"/>
          </p:nvPr>
        </p:nvSpPr>
        <p:spPr>
          <a:xfrm>
            <a:off x="8825306" y="1477651"/>
            <a:ext cx="2929372" cy="3477683"/>
          </a:xfrm>
        </p:spPr>
        <p:txBody>
          <a:bodyPr vert="horz" lIns="228600" tIns="228600" rIns="228600" bIns="0" rtlCol="0" anchor="b">
            <a:normAutofit fontScale="90000"/>
          </a:bodyPr>
          <a:lstStyle/>
          <a:p>
            <a:pPr algn="l">
              <a:lnSpc>
                <a:spcPct val="80000"/>
              </a:lnSpc>
            </a:pPr>
            <a:r>
              <a:rPr lang="en-US" sz="1600" u="none" strike="noStrike" dirty="0">
                <a:solidFill>
                  <a:schemeClr val="tx2"/>
                </a:solidFill>
                <a:latin typeface="+mn-lt"/>
              </a:rPr>
              <a:t>RHL-13B Cochrane Predators</a:t>
            </a:r>
            <a:br>
              <a:rPr lang="en-US" sz="1600" u="none" strike="noStrike" dirty="0">
                <a:solidFill>
                  <a:schemeClr val="tx2"/>
                </a:solidFill>
                <a:latin typeface="+mn-lt"/>
              </a:rPr>
            </a:br>
            <a:br>
              <a:rPr lang="en-US" sz="1600" u="none" strike="noStrike" dirty="0">
                <a:solidFill>
                  <a:schemeClr val="tx2"/>
                </a:solidFill>
                <a:latin typeface="+mn-lt"/>
              </a:rPr>
            </a:br>
            <a:r>
              <a:rPr lang="en-US" sz="1600" u="none" strike="noStrike" dirty="0">
                <a:solidFill>
                  <a:schemeClr val="tx2"/>
                </a:solidFill>
                <a:latin typeface="+mn-lt"/>
              </a:rPr>
              <a:t>With excellent coaching staff and great kids these players continued to have huge growth bringing them two tournament gold medals, finishing 1st in league play with only one loss all season and battling to the end of playoffs coming one goal short of their banner. Their team connection was noted time and time again by other teams not only in the plays and passing but in their sportsmanship and respect for one another. We are very proud of this entire team !!!</a:t>
            </a:r>
            <a:br>
              <a:rPr lang="en-US" sz="1600" u="none" strike="noStrike" dirty="0">
                <a:solidFill>
                  <a:schemeClr val="tx2"/>
                </a:solidFill>
                <a:latin typeface="+mn-lt"/>
              </a:rPr>
            </a:br>
            <a:endParaRPr lang="en-US" sz="1600" dirty="0">
              <a:solidFill>
                <a:schemeClr val="tx2"/>
              </a:solidFill>
              <a:latin typeface="+mn-lt"/>
            </a:endParaRPr>
          </a:p>
        </p:txBody>
      </p:sp>
      <p:sp>
        <p:nvSpPr>
          <p:cNvPr id="3129"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1"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3" name="Freeform: Shape 3132">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074" name="Picture 2" descr="A hockey game in progress&#10;&#10;Description automatically generated with medium confidence">
            <a:extLst>
              <a:ext uri="{FF2B5EF4-FFF2-40B4-BE49-F238E27FC236}">
                <a16:creationId xmlns:a16="http://schemas.microsoft.com/office/drawing/2014/main" id="{39DE8A9E-F29A-DD3B-8575-F4408A3B335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8217" r="1" b="1"/>
          <a:stretch/>
        </p:blipFill>
        <p:spPr bwMode="auto">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4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155" name="Group 6154">
            <a:extLst>
              <a:ext uri="{FF2B5EF4-FFF2-40B4-BE49-F238E27FC236}">
                <a16:creationId xmlns:a16="http://schemas.microsoft.com/office/drawing/2014/main" id="{9CB4DA44-742C-414B-BA05-633FAAFEBF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156" name="Freeform 5">
              <a:extLst>
                <a:ext uri="{FF2B5EF4-FFF2-40B4-BE49-F238E27FC236}">
                  <a16:creationId xmlns:a16="http://schemas.microsoft.com/office/drawing/2014/main" id="{646F5217-C700-42DF-A991-60041BF85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57" name="Freeform 6">
              <a:extLst>
                <a:ext uri="{FF2B5EF4-FFF2-40B4-BE49-F238E27FC236}">
                  <a16:creationId xmlns:a16="http://schemas.microsoft.com/office/drawing/2014/main" id="{86B42890-A2EB-4CD5-B95E-28BB1B9DC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58" name="Freeform 7">
              <a:extLst>
                <a:ext uri="{FF2B5EF4-FFF2-40B4-BE49-F238E27FC236}">
                  <a16:creationId xmlns:a16="http://schemas.microsoft.com/office/drawing/2014/main" id="{3C4C7C00-4C35-4304-971D-F6545F151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59" name="Freeform 8">
              <a:extLst>
                <a:ext uri="{FF2B5EF4-FFF2-40B4-BE49-F238E27FC236}">
                  <a16:creationId xmlns:a16="http://schemas.microsoft.com/office/drawing/2014/main" id="{062703B6-D095-40E9-AED8-A3895537F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160" name="Freeform 9">
              <a:extLst>
                <a:ext uri="{FF2B5EF4-FFF2-40B4-BE49-F238E27FC236}">
                  <a16:creationId xmlns:a16="http://schemas.microsoft.com/office/drawing/2014/main" id="{055808A0-E0B8-4AC4-B721-4A61DF27E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161" name="Freeform 10">
              <a:extLst>
                <a:ext uri="{FF2B5EF4-FFF2-40B4-BE49-F238E27FC236}">
                  <a16:creationId xmlns:a16="http://schemas.microsoft.com/office/drawing/2014/main" id="{A5C20225-C8C2-466D-BDA5-9CBA8CFE4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162" name="Freeform 11">
              <a:extLst>
                <a:ext uri="{FF2B5EF4-FFF2-40B4-BE49-F238E27FC236}">
                  <a16:creationId xmlns:a16="http://schemas.microsoft.com/office/drawing/2014/main" id="{4FE00035-FBE7-4831-851B-4FEC2CDC9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63" name="Freeform 12">
              <a:extLst>
                <a:ext uri="{FF2B5EF4-FFF2-40B4-BE49-F238E27FC236}">
                  <a16:creationId xmlns:a16="http://schemas.microsoft.com/office/drawing/2014/main" id="{F6E5955C-9D0F-4D45-941B-38C00DCB5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64" name="Freeform 13">
              <a:extLst>
                <a:ext uri="{FF2B5EF4-FFF2-40B4-BE49-F238E27FC236}">
                  <a16:creationId xmlns:a16="http://schemas.microsoft.com/office/drawing/2014/main" id="{28A4AF89-C648-4D4F-9728-5EE6996F8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65" name="Freeform 14">
              <a:extLst>
                <a:ext uri="{FF2B5EF4-FFF2-40B4-BE49-F238E27FC236}">
                  <a16:creationId xmlns:a16="http://schemas.microsoft.com/office/drawing/2014/main" id="{2AE30D5F-611C-4C24-B74D-EE52F199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66" name="Freeform 15">
              <a:extLst>
                <a:ext uri="{FF2B5EF4-FFF2-40B4-BE49-F238E27FC236}">
                  <a16:creationId xmlns:a16="http://schemas.microsoft.com/office/drawing/2014/main" id="{B1313FCA-52AA-4767-BA27-EC3674A3C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67" name="Freeform 16">
              <a:extLst>
                <a:ext uri="{FF2B5EF4-FFF2-40B4-BE49-F238E27FC236}">
                  <a16:creationId xmlns:a16="http://schemas.microsoft.com/office/drawing/2014/main" id="{07FB6C5A-EFC4-4A43-AB27-6244F7CA7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68" name="Freeform 17">
              <a:extLst>
                <a:ext uri="{FF2B5EF4-FFF2-40B4-BE49-F238E27FC236}">
                  <a16:creationId xmlns:a16="http://schemas.microsoft.com/office/drawing/2014/main" id="{3BF24447-F7CC-4598-8910-FAAC77867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69" name="Freeform 18">
              <a:extLst>
                <a:ext uri="{FF2B5EF4-FFF2-40B4-BE49-F238E27FC236}">
                  <a16:creationId xmlns:a16="http://schemas.microsoft.com/office/drawing/2014/main" id="{E8C0FE7B-3A46-4ED7-9C3D-C66FB4E63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70" name="Freeform 19">
              <a:extLst>
                <a:ext uri="{FF2B5EF4-FFF2-40B4-BE49-F238E27FC236}">
                  <a16:creationId xmlns:a16="http://schemas.microsoft.com/office/drawing/2014/main" id="{C93D827F-181D-4B32-A950-DC16B774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71" name="Freeform 20">
              <a:extLst>
                <a:ext uri="{FF2B5EF4-FFF2-40B4-BE49-F238E27FC236}">
                  <a16:creationId xmlns:a16="http://schemas.microsoft.com/office/drawing/2014/main" id="{2CF17858-D8BB-42DA-ADAF-C5B7DDB11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172" name="Freeform 21">
              <a:extLst>
                <a:ext uri="{FF2B5EF4-FFF2-40B4-BE49-F238E27FC236}">
                  <a16:creationId xmlns:a16="http://schemas.microsoft.com/office/drawing/2014/main" id="{0DBFA4E1-6EAC-4206-819E-36015448E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173" name="Freeform 22">
              <a:extLst>
                <a:ext uri="{FF2B5EF4-FFF2-40B4-BE49-F238E27FC236}">
                  <a16:creationId xmlns:a16="http://schemas.microsoft.com/office/drawing/2014/main" id="{F25D0174-B30E-42BC-BD55-A943BDD62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74" name="Freeform 23">
              <a:extLst>
                <a:ext uri="{FF2B5EF4-FFF2-40B4-BE49-F238E27FC236}">
                  <a16:creationId xmlns:a16="http://schemas.microsoft.com/office/drawing/2014/main" id="{1E31CAD0-C3BC-4821-87CC-78C2AE794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75" name="Freeform 24">
              <a:extLst>
                <a:ext uri="{FF2B5EF4-FFF2-40B4-BE49-F238E27FC236}">
                  <a16:creationId xmlns:a16="http://schemas.microsoft.com/office/drawing/2014/main" id="{5470702A-797A-4762-B2E7-330ECFCFE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76" name="Freeform 25">
              <a:extLst>
                <a:ext uri="{FF2B5EF4-FFF2-40B4-BE49-F238E27FC236}">
                  <a16:creationId xmlns:a16="http://schemas.microsoft.com/office/drawing/2014/main" id="{75857B84-7166-46C1-B6CC-5A981DEF9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78" name="Group 6177">
            <a:extLst>
              <a:ext uri="{FF2B5EF4-FFF2-40B4-BE49-F238E27FC236}">
                <a16:creationId xmlns:a16="http://schemas.microsoft.com/office/drawing/2014/main" id="{6F4166B5-BEB6-4D93-91F2-61F18E18D6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179" name="Rectangle 6178">
              <a:extLst>
                <a:ext uri="{FF2B5EF4-FFF2-40B4-BE49-F238E27FC236}">
                  <a16:creationId xmlns:a16="http://schemas.microsoft.com/office/drawing/2014/main" id="{49645B81-B570-40D4-A717-18FD21349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0" name="Isosceles Triangle 22">
              <a:extLst>
                <a:ext uri="{FF2B5EF4-FFF2-40B4-BE49-F238E27FC236}">
                  <a16:creationId xmlns:a16="http://schemas.microsoft.com/office/drawing/2014/main" id="{D8C83445-9D36-40AB-9B6C-13B432A61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1" name="Rectangle 6180">
              <a:extLst>
                <a:ext uri="{FF2B5EF4-FFF2-40B4-BE49-F238E27FC236}">
                  <a16:creationId xmlns:a16="http://schemas.microsoft.com/office/drawing/2014/main" id="{37281DC3-F955-435C-A291-E5CDF00A6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6183" name="Rectangle 618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85" name="Group 618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18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8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8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18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9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9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9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9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9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19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19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19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19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9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0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0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0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0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20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B0D96859-D515-4D93-B73A-3AF0E43BB0E4}"/>
              </a:ext>
            </a:extLst>
          </p:cNvPr>
          <p:cNvSpPr>
            <a:spLocks noGrp="1"/>
          </p:cNvSpPr>
          <p:nvPr>
            <p:ph type="title"/>
          </p:nvPr>
        </p:nvSpPr>
        <p:spPr>
          <a:xfrm>
            <a:off x="888630" y="4760132"/>
            <a:ext cx="4980883" cy="1777829"/>
          </a:xfrm>
        </p:spPr>
        <p:txBody>
          <a:bodyPr vert="horz" lIns="228600" tIns="228600" rIns="228600" bIns="228600" rtlCol="0" anchor="ctr">
            <a:normAutofit/>
          </a:bodyPr>
          <a:lstStyle/>
          <a:p>
            <a:pPr algn="r">
              <a:spcAft>
                <a:spcPts val="800"/>
              </a:spcAft>
            </a:pPr>
            <a:r>
              <a:rPr lang="en-US" sz="1900" u="none" strike="noStrike">
                <a:solidFill>
                  <a:schemeClr val="tx1"/>
                </a:solidFill>
              </a:rPr>
              <a:t>U13B had a fantastic season! They won 2 Bronze Medals and made it to the U13B Green Championship round of playoffs. </a:t>
            </a:r>
            <a:br>
              <a:rPr lang="en-US" sz="1900">
                <a:solidFill>
                  <a:schemeClr val="tx1"/>
                </a:solidFill>
              </a:rPr>
            </a:br>
            <a:br>
              <a:rPr lang="en-US" sz="1900">
                <a:solidFill>
                  <a:schemeClr val="tx1"/>
                </a:solidFill>
              </a:rPr>
            </a:br>
            <a:endParaRPr lang="en-US" sz="1900">
              <a:solidFill>
                <a:schemeClr val="tx1"/>
              </a:solidFill>
            </a:endParaRPr>
          </a:p>
        </p:txBody>
      </p:sp>
      <p:sp>
        <p:nvSpPr>
          <p:cNvPr id="6206" name="Freeform: Shape 6205">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6148" name="Picture 4" descr="A group of people posing for a photo&#10;&#10;Description automatically generated">
            <a:extLst>
              <a:ext uri="{FF2B5EF4-FFF2-40B4-BE49-F238E27FC236}">
                <a16:creationId xmlns:a16="http://schemas.microsoft.com/office/drawing/2014/main" id="{2711EE14-C2DE-C9CA-2B4D-312D091D1DF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48910" y="678366"/>
            <a:ext cx="5286224" cy="331710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0A7C5850-6BFD-3F5C-1525-7B124C0F25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7" y="953752"/>
            <a:ext cx="5300659" cy="27695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881E00-8EB8-F25B-D5F3-2120BC46C812}"/>
              </a:ext>
            </a:extLst>
          </p:cNvPr>
          <p:cNvSpPr txBox="1"/>
          <p:nvPr/>
        </p:nvSpPr>
        <p:spPr>
          <a:xfrm>
            <a:off x="7023337" y="4949230"/>
            <a:ext cx="3806749" cy="369332"/>
          </a:xfrm>
          <a:prstGeom prst="rect">
            <a:avLst/>
          </a:prstGeom>
          <a:noFill/>
        </p:spPr>
        <p:txBody>
          <a:bodyPr wrap="square" rtlCol="0">
            <a:spAutoFit/>
          </a:bodyPr>
          <a:lstStyle/>
          <a:p>
            <a:r>
              <a:rPr lang="en-CA" dirty="0"/>
              <a:t>U13 B JR CHAOS   </a:t>
            </a:r>
          </a:p>
        </p:txBody>
      </p:sp>
      <p:pic>
        <p:nvPicPr>
          <p:cNvPr id="7" name="Picture 6" descr="Logo&#10;&#10;Description automatically generated">
            <a:extLst>
              <a:ext uri="{FF2B5EF4-FFF2-40B4-BE49-F238E27FC236}">
                <a16:creationId xmlns:a16="http://schemas.microsoft.com/office/drawing/2014/main" id="{D0758683-5DA0-589B-B9C9-249977D753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7938" y="5439488"/>
            <a:ext cx="1682244" cy="837098"/>
          </a:xfrm>
          <a:prstGeom prst="rect">
            <a:avLst/>
          </a:prstGeom>
        </p:spPr>
      </p:pic>
    </p:spTree>
    <p:extLst>
      <p:ext uri="{BB962C8B-B14F-4D97-AF65-F5344CB8AC3E}">
        <p14:creationId xmlns:p14="http://schemas.microsoft.com/office/powerpoint/2010/main" val="77913783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9" name="Group 8198">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200"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01"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02"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03"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04"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05"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06"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07"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08"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09"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10"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211"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212"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13"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14"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15"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16"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17"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18"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220" name="Group 8219">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221" name="Rectangle 8220">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2" name="Isosceles Triangle 8221">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3" name="Rectangle 8222">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8225" name="Rectangle 8224">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7"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9"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1"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3"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5"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7"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9"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1"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3"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5"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7"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0F10FD3-AFB3-BD0F-8E17-9298E0565240}"/>
              </a:ext>
            </a:extLst>
          </p:cNvPr>
          <p:cNvSpPr>
            <a:spLocks noGrp="1"/>
          </p:cNvSpPr>
          <p:nvPr>
            <p:ph type="title"/>
          </p:nvPr>
        </p:nvSpPr>
        <p:spPr>
          <a:xfrm>
            <a:off x="8825306" y="1477651"/>
            <a:ext cx="3006798" cy="3477683"/>
          </a:xfrm>
        </p:spPr>
        <p:txBody>
          <a:bodyPr vert="horz" lIns="228600" tIns="228600" rIns="228600" bIns="0" rtlCol="0" anchor="b">
            <a:normAutofit fontScale="90000"/>
          </a:bodyPr>
          <a:lstStyle/>
          <a:p>
            <a:pPr algn="l">
              <a:lnSpc>
                <a:spcPct val="80000"/>
              </a:lnSpc>
              <a:spcAft>
                <a:spcPts val="800"/>
              </a:spcAft>
            </a:pPr>
            <a:r>
              <a:rPr lang="en-US" sz="1600" u="none" strike="noStrike" dirty="0">
                <a:solidFill>
                  <a:schemeClr val="tx2"/>
                </a:solidFill>
                <a:latin typeface="+mn-lt"/>
              </a:rPr>
              <a:t>U9B4 – Mini Chaos</a:t>
            </a:r>
            <a:br>
              <a:rPr lang="en-US" sz="1600" dirty="0">
                <a:solidFill>
                  <a:schemeClr val="tx2"/>
                </a:solidFill>
                <a:latin typeface="+mn-lt"/>
              </a:rPr>
            </a:br>
            <a:br>
              <a:rPr lang="en-US" sz="1600" dirty="0">
                <a:solidFill>
                  <a:schemeClr val="tx2"/>
                </a:solidFill>
                <a:latin typeface="+mn-lt"/>
              </a:rPr>
            </a:br>
            <a:br>
              <a:rPr lang="en-US" sz="1600" dirty="0">
                <a:solidFill>
                  <a:schemeClr val="tx2"/>
                </a:solidFill>
                <a:latin typeface="+mn-lt"/>
              </a:rPr>
            </a:br>
            <a:br>
              <a:rPr lang="en-US" sz="1600" dirty="0">
                <a:solidFill>
                  <a:schemeClr val="tx2"/>
                </a:solidFill>
                <a:latin typeface="+mn-lt"/>
              </a:rPr>
            </a:br>
            <a:r>
              <a:rPr lang="en-US" sz="1600" u="none" strike="noStrike" dirty="0">
                <a:solidFill>
                  <a:schemeClr val="tx2"/>
                </a:solidFill>
                <a:latin typeface="+mn-lt"/>
              </a:rPr>
              <a:t>The Mini Chaos are an elite team of female U9 hockey players. This team quickly came together and</a:t>
            </a:r>
            <a:br>
              <a:rPr lang="en-US" sz="1600" dirty="0">
                <a:solidFill>
                  <a:schemeClr val="tx2"/>
                </a:solidFill>
                <a:latin typeface="+mn-lt"/>
              </a:rPr>
            </a:br>
            <a:r>
              <a:rPr lang="en-US" sz="1600" u="none" strike="noStrike" dirty="0">
                <a:solidFill>
                  <a:schemeClr val="tx2"/>
                </a:solidFill>
                <a:latin typeface="+mn-lt"/>
              </a:rPr>
              <a:t>became a tight knit group. They dominated the opposition with speed, skill and toughness all season</a:t>
            </a:r>
            <a:br>
              <a:rPr lang="en-US" sz="1600" dirty="0">
                <a:solidFill>
                  <a:schemeClr val="tx2"/>
                </a:solidFill>
                <a:latin typeface="+mn-lt"/>
              </a:rPr>
            </a:br>
            <a:r>
              <a:rPr lang="en-US" sz="1600" u="none" strike="noStrike" dirty="0">
                <a:solidFill>
                  <a:schemeClr val="tx2"/>
                </a:solidFill>
                <a:latin typeface="+mn-lt"/>
              </a:rPr>
              <a:t>long. This was the inaugural year of the “Mini Chaos” name for the top girl's team in U9, connecting this</a:t>
            </a:r>
            <a:br>
              <a:rPr lang="en-US" sz="1600" dirty="0">
                <a:solidFill>
                  <a:schemeClr val="tx2"/>
                </a:solidFill>
                <a:latin typeface="+mn-lt"/>
              </a:rPr>
            </a:br>
            <a:r>
              <a:rPr lang="en-US" sz="1600" u="none" strike="noStrike" dirty="0">
                <a:solidFill>
                  <a:schemeClr val="tx2"/>
                </a:solidFill>
                <a:latin typeface="+mn-lt"/>
              </a:rPr>
              <a:t>group with the “Chaos” family in Cochrane. Our girls played in </a:t>
            </a:r>
            <a:r>
              <a:rPr lang="en-US" sz="1600" u="none" strike="noStrike" dirty="0" err="1">
                <a:solidFill>
                  <a:schemeClr val="tx2"/>
                </a:solidFill>
                <a:latin typeface="+mn-lt"/>
              </a:rPr>
              <a:t>Wickfest</a:t>
            </a:r>
            <a:r>
              <a:rPr lang="en-US" sz="1600" u="none" strike="noStrike" dirty="0">
                <a:solidFill>
                  <a:schemeClr val="tx2"/>
                </a:solidFill>
                <a:latin typeface="+mn-lt"/>
              </a:rPr>
              <a:t> Calgary 2022 where they</a:t>
            </a:r>
            <a:br>
              <a:rPr lang="en-US" sz="1600" dirty="0">
                <a:solidFill>
                  <a:schemeClr val="tx2"/>
                </a:solidFill>
                <a:latin typeface="+mn-lt"/>
              </a:rPr>
            </a:br>
            <a:r>
              <a:rPr lang="en-US" sz="1600" u="none" strike="noStrike" dirty="0">
                <a:solidFill>
                  <a:schemeClr val="tx2"/>
                </a:solidFill>
                <a:latin typeface="+mn-lt"/>
              </a:rPr>
              <a:t>competed against some of Calgary’s best U9 female players.</a:t>
            </a:r>
            <a:br>
              <a:rPr lang="en-US" sz="1600" dirty="0">
                <a:solidFill>
                  <a:schemeClr val="tx2"/>
                </a:solidFill>
                <a:latin typeface="+mn-lt"/>
              </a:rPr>
            </a:br>
            <a:br>
              <a:rPr lang="en-US" sz="1000" dirty="0">
                <a:solidFill>
                  <a:schemeClr val="tx2"/>
                </a:solidFill>
              </a:rPr>
            </a:br>
            <a:endParaRPr lang="en-US" sz="1000" dirty="0">
              <a:solidFill>
                <a:schemeClr val="tx2"/>
              </a:solidFill>
            </a:endParaRPr>
          </a:p>
        </p:txBody>
      </p:sp>
      <p:sp>
        <p:nvSpPr>
          <p:cNvPr id="8249"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1"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3" name="Freeform: Shape 8252">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8194" name="Picture 2">
            <a:extLst>
              <a:ext uri="{FF2B5EF4-FFF2-40B4-BE49-F238E27FC236}">
                <a16:creationId xmlns:a16="http://schemas.microsoft.com/office/drawing/2014/main" id="{6B777AB5-2D77-77CD-66AC-A59533EC06B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3725" r="1" b="1"/>
          <a:stretch/>
        </p:blipFill>
        <p:spPr bwMode="auto">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29" name="Group 5128">
            <a:extLst>
              <a:ext uri="{FF2B5EF4-FFF2-40B4-BE49-F238E27FC236}">
                <a16:creationId xmlns:a16="http://schemas.microsoft.com/office/drawing/2014/main" id="{9CB4DA44-742C-414B-BA05-633FAAFEBF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130" name="Freeform 5">
              <a:extLst>
                <a:ext uri="{FF2B5EF4-FFF2-40B4-BE49-F238E27FC236}">
                  <a16:creationId xmlns:a16="http://schemas.microsoft.com/office/drawing/2014/main" id="{646F5217-C700-42DF-A991-60041BF85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31" name="Freeform 6">
              <a:extLst>
                <a:ext uri="{FF2B5EF4-FFF2-40B4-BE49-F238E27FC236}">
                  <a16:creationId xmlns:a16="http://schemas.microsoft.com/office/drawing/2014/main" id="{86B42890-A2EB-4CD5-B95E-28BB1B9DC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32" name="Freeform 7">
              <a:extLst>
                <a:ext uri="{FF2B5EF4-FFF2-40B4-BE49-F238E27FC236}">
                  <a16:creationId xmlns:a16="http://schemas.microsoft.com/office/drawing/2014/main" id="{3C4C7C00-4C35-4304-971D-F6545F151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33" name="Freeform 8">
              <a:extLst>
                <a:ext uri="{FF2B5EF4-FFF2-40B4-BE49-F238E27FC236}">
                  <a16:creationId xmlns:a16="http://schemas.microsoft.com/office/drawing/2014/main" id="{062703B6-D095-40E9-AED8-A3895537F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34" name="Freeform 9">
              <a:extLst>
                <a:ext uri="{FF2B5EF4-FFF2-40B4-BE49-F238E27FC236}">
                  <a16:creationId xmlns:a16="http://schemas.microsoft.com/office/drawing/2014/main" id="{055808A0-E0B8-4AC4-B721-4A61DF27E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35" name="Freeform 10">
              <a:extLst>
                <a:ext uri="{FF2B5EF4-FFF2-40B4-BE49-F238E27FC236}">
                  <a16:creationId xmlns:a16="http://schemas.microsoft.com/office/drawing/2014/main" id="{A5C20225-C8C2-466D-BDA5-9CBA8CFE4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36" name="Freeform 11">
              <a:extLst>
                <a:ext uri="{FF2B5EF4-FFF2-40B4-BE49-F238E27FC236}">
                  <a16:creationId xmlns:a16="http://schemas.microsoft.com/office/drawing/2014/main" id="{4FE00035-FBE7-4831-851B-4FEC2CDC9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37" name="Freeform 12">
              <a:extLst>
                <a:ext uri="{FF2B5EF4-FFF2-40B4-BE49-F238E27FC236}">
                  <a16:creationId xmlns:a16="http://schemas.microsoft.com/office/drawing/2014/main" id="{F6E5955C-9D0F-4D45-941B-38C00DCB5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38" name="Freeform 13">
              <a:extLst>
                <a:ext uri="{FF2B5EF4-FFF2-40B4-BE49-F238E27FC236}">
                  <a16:creationId xmlns:a16="http://schemas.microsoft.com/office/drawing/2014/main" id="{28A4AF89-C648-4D4F-9728-5EE6996F8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39" name="Freeform 14">
              <a:extLst>
                <a:ext uri="{FF2B5EF4-FFF2-40B4-BE49-F238E27FC236}">
                  <a16:creationId xmlns:a16="http://schemas.microsoft.com/office/drawing/2014/main" id="{2AE30D5F-611C-4C24-B74D-EE52F199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40" name="Freeform 15">
              <a:extLst>
                <a:ext uri="{FF2B5EF4-FFF2-40B4-BE49-F238E27FC236}">
                  <a16:creationId xmlns:a16="http://schemas.microsoft.com/office/drawing/2014/main" id="{B1313FCA-52AA-4767-BA27-EC3674A3C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41" name="Freeform 16">
              <a:extLst>
                <a:ext uri="{FF2B5EF4-FFF2-40B4-BE49-F238E27FC236}">
                  <a16:creationId xmlns:a16="http://schemas.microsoft.com/office/drawing/2014/main" id="{07FB6C5A-EFC4-4A43-AB27-6244F7CA7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42" name="Freeform 17">
              <a:extLst>
                <a:ext uri="{FF2B5EF4-FFF2-40B4-BE49-F238E27FC236}">
                  <a16:creationId xmlns:a16="http://schemas.microsoft.com/office/drawing/2014/main" id="{3BF24447-F7CC-4598-8910-FAAC77867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43" name="Freeform 18">
              <a:extLst>
                <a:ext uri="{FF2B5EF4-FFF2-40B4-BE49-F238E27FC236}">
                  <a16:creationId xmlns:a16="http://schemas.microsoft.com/office/drawing/2014/main" id="{E8C0FE7B-3A46-4ED7-9C3D-C66FB4E63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44" name="Freeform 19">
              <a:extLst>
                <a:ext uri="{FF2B5EF4-FFF2-40B4-BE49-F238E27FC236}">
                  <a16:creationId xmlns:a16="http://schemas.microsoft.com/office/drawing/2014/main" id="{C93D827F-181D-4B32-A950-DC16B774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45" name="Freeform 20">
              <a:extLst>
                <a:ext uri="{FF2B5EF4-FFF2-40B4-BE49-F238E27FC236}">
                  <a16:creationId xmlns:a16="http://schemas.microsoft.com/office/drawing/2014/main" id="{2CF17858-D8BB-42DA-ADAF-C5B7DDB11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46" name="Freeform 21">
              <a:extLst>
                <a:ext uri="{FF2B5EF4-FFF2-40B4-BE49-F238E27FC236}">
                  <a16:creationId xmlns:a16="http://schemas.microsoft.com/office/drawing/2014/main" id="{0DBFA4E1-6EAC-4206-819E-36015448E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147" name="Freeform 22">
              <a:extLst>
                <a:ext uri="{FF2B5EF4-FFF2-40B4-BE49-F238E27FC236}">
                  <a16:creationId xmlns:a16="http://schemas.microsoft.com/office/drawing/2014/main" id="{F25D0174-B30E-42BC-BD55-A943BDD62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48" name="Freeform 23">
              <a:extLst>
                <a:ext uri="{FF2B5EF4-FFF2-40B4-BE49-F238E27FC236}">
                  <a16:creationId xmlns:a16="http://schemas.microsoft.com/office/drawing/2014/main" id="{1E31CAD0-C3BC-4821-87CC-78C2AE794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49" name="Freeform 24">
              <a:extLst>
                <a:ext uri="{FF2B5EF4-FFF2-40B4-BE49-F238E27FC236}">
                  <a16:creationId xmlns:a16="http://schemas.microsoft.com/office/drawing/2014/main" id="{5470702A-797A-4762-B2E7-330ECFCFE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50" name="Freeform 25">
              <a:extLst>
                <a:ext uri="{FF2B5EF4-FFF2-40B4-BE49-F238E27FC236}">
                  <a16:creationId xmlns:a16="http://schemas.microsoft.com/office/drawing/2014/main" id="{75857B84-7166-46C1-B6CC-5A981DEF9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152" name="Group 5151">
            <a:extLst>
              <a:ext uri="{FF2B5EF4-FFF2-40B4-BE49-F238E27FC236}">
                <a16:creationId xmlns:a16="http://schemas.microsoft.com/office/drawing/2014/main" id="{6F4166B5-BEB6-4D93-91F2-61F18E18D6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5153" name="Rectangle 5152">
              <a:extLst>
                <a:ext uri="{FF2B5EF4-FFF2-40B4-BE49-F238E27FC236}">
                  <a16:creationId xmlns:a16="http://schemas.microsoft.com/office/drawing/2014/main" id="{49645B81-B570-40D4-A717-18FD21349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4" name="Isosceles Triangle 22">
              <a:extLst>
                <a:ext uri="{FF2B5EF4-FFF2-40B4-BE49-F238E27FC236}">
                  <a16:creationId xmlns:a16="http://schemas.microsoft.com/office/drawing/2014/main" id="{D8C83445-9D36-40AB-9B6C-13B432A61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5" name="Rectangle 5154">
              <a:extLst>
                <a:ext uri="{FF2B5EF4-FFF2-40B4-BE49-F238E27FC236}">
                  <a16:creationId xmlns:a16="http://schemas.microsoft.com/office/drawing/2014/main" id="{37281DC3-F955-435C-A291-E5CDF00A6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5157" name="Rectangle 5156">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59" name="Group 5158">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5160"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61"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62"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63"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64"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65"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66"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67"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68"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69"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70"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71"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72"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73"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74"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75"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76"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77"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78"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9" name="TextBox 8">
            <a:extLst>
              <a:ext uri="{FF2B5EF4-FFF2-40B4-BE49-F238E27FC236}">
                <a16:creationId xmlns:a16="http://schemas.microsoft.com/office/drawing/2014/main" id="{71FA628D-409B-542E-2767-C4155894ACE3}"/>
              </a:ext>
            </a:extLst>
          </p:cNvPr>
          <p:cNvSpPr txBox="1"/>
          <p:nvPr/>
        </p:nvSpPr>
        <p:spPr>
          <a:xfrm>
            <a:off x="888630" y="4760133"/>
            <a:ext cx="4980883" cy="1068602"/>
          </a:xfrm>
          <a:prstGeom prst="rect">
            <a:avLst/>
          </a:prstGeom>
        </p:spPr>
        <p:txBody>
          <a:bodyPr vert="horz" lIns="228600" tIns="228600" rIns="228600" bIns="228600" rtlCol="0" anchor="ctr">
            <a:normAutofit fontScale="47500" lnSpcReduction="20000"/>
          </a:bodyPr>
          <a:lstStyle/>
          <a:p>
            <a:pPr algn="r" defTabSz="914400">
              <a:lnSpc>
                <a:spcPct val="85000"/>
              </a:lnSpc>
              <a:spcBef>
                <a:spcPct val="0"/>
              </a:spcBef>
              <a:spcAft>
                <a:spcPts val="600"/>
              </a:spcAft>
            </a:pPr>
            <a:r>
              <a:rPr lang="en-US" sz="5900" u="none" strike="noStrike" spc="-150" dirty="0">
                <a:ea typeface="+mj-ea"/>
                <a:cs typeface="+mj-cs"/>
              </a:rPr>
              <a:t>U9-A1 Dark Wolves</a:t>
            </a:r>
            <a:br>
              <a:rPr lang="en-US" sz="3100" u="none" strike="noStrike" spc="-150" dirty="0">
                <a:latin typeface="+mj-lt"/>
                <a:ea typeface="+mj-ea"/>
                <a:cs typeface="+mj-cs"/>
              </a:rPr>
            </a:br>
            <a:br>
              <a:rPr lang="en-US" sz="3100" u="none" strike="noStrike" spc="-150" dirty="0">
                <a:latin typeface="+mj-lt"/>
                <a:ea typeface="+mj-ea"/>
                <a:cs typeface="+mj-cs"/>
              </a:rPr>
            </a:br>
            <a:endParaRPr lang="en-US" sz="3100" spc="-150" dirty="0">
              <a:latin typeface="+mj-lt"/>
              <a:ea typeface="+mj-ea"/>
              <a:cs typeface="+mj-cs"/>
            </a:endParaRPr>
          </a:p>
        </p:txBody>
      </p:sp>
      <p:sp>
        <p:nvSpPr>
          <p:cNvPr id="5180" name="Freeform: Shape 5179">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A group of people posing for a photo&#10;&#10;Description automatically generated with medium confidence">
            <a:extLst>
              <a:ext uri="{FF2B5EF4-FFF2-40B4-BE49-F238E27FC236}">
                <a16:creationId xmlns:a16="http://schemas.microsoft.com/office/drawing/2014/main" id="{A2D8CEC3-4D0B-8876-B4CF-A79248C3F39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866" r="4866"/>
          <a:stretch>
            <a:fillRect/>
          </a:stretch>
        </p:blipFill>
        <p:spPr bwMode="auto">
          <a:xfrm>
            <a:off x="2156050" y="658995"/>
            <a:ext cx="2271943" cy="33558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 group of people posing for a photo&#10;&#10;Description automatically generated">
            <a:extLst>
              <a:ext uri="{FF2B5EF4-FFF2-40B4-BE49-F238E27FC236}">
                <a16:creationId xmlns:a16="http://schemas.microsoft.com/office/drawing/2014/main" id="{CF5DB320-8916-F2CA-E43C-B2B30172D9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67791" y="658995"/>
            <a:ext cx="4478810" cy="335910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EECAEA06-A546-BD6F-36F4-257E845A54AD}"/>
              </a:ext>
            </a:extLst>
          </p:cNvPr>
          <p:cNvSpPr>
            <a:spLocks noGrp="1"/>
          </p:cNvSpPr>
          <p:nvPr>
            <p:ph type="body" sz="half" idx="2"/>
          </p:nvPr>
        </p:nvSpPr>
        <p:spPr>
          <a:xfrm>
            <a:off x="6324600" y="4767660"/>
            <a:ext cx="5075720" cy="1770300"/>
          </a:xfrm>
        </p:spPr>
        <p:txBody>
          <a:bodyPr vert="horz" lIns="91440" tIns="45720" rIns="91440" bIns="45720" rtlCol="0" anchor="ctr">
            <a:normAutofit fontScale="62500" lnSpcReduction="20000"/>
          </a:bodyPr>
          <a:lstStyle/>
          <a:p>
            <a:pPr>
              <a:lnSpc>
                <a:spcPct val="110000"/>
              </a:lnSpc>
              <a:spcBef>
                <a:spcPts val="0"/>
              </a:spcBef>
              <a:spcAft>
                <a:spcPts val="800"/>
              </a:spcAft>
            </a:pPr>
            <a:r>
              <a:rPr lang="en-US" sz="2300" b="0" i="0" u="none" strike="noStrike" dirty="0">
                <a:solidFill>
                  <a:schemeClr val="tx1"/>
                </a:solidFill>
              </a:rPr>
              <a:t>Thanks to the coaches this team did exactly what they set out to do, have a fun year with growth and to fall in love with hockey just a little more! New friendships were made and lots of hockey played. Great work Dark Wolves</a:t>
            </a:r>
          </a:p>
          <a:p>
            <a:pPr indent="-228600">
              <a:lnSpc>
                <a:spcPct val="110000"/>
              </a:lnSpc>
              <a:spcBef>
                <a:spcPts val="0"/>
              </a:spcBef>
              <a:spcAft>
                <a:spcPts val="800"/>
              </a:spcAft>
              <a:buFont typeface="Wingdings" panose="05000000000000000000" pitchFamily="2" charset="2"/>
              <a:buChar char="§"/>
            </a:pPr>
            <a:endParaRPr lang="en-US" sz="2300" b="0" dirty="0">
              <a:solidFill>
                <a:schemeClr val="tx1"/>
              </a:solidFill>
            </a:endParaRPr>
          </a:p>
          <a:p>
            <a:pPr algn="l">
              <a:lnSpc>
                <a:spcPct val="110000"/>
              </a:lnSpc>
            </a:pPr>
            <a:br>
              <a:rPr lang="en-US" sz="1100" dirty="0">
                <a:solidFill>
                  <a:schemeClr val="tx1"/>
                </a:solidFill>
              </a:rPr>
            </a:br>
            <a:endParaRPr lang="en-US" sz="1100" dirty="0">
              <a:solidFill>
                <a:schemeClr val="tx1"/>
              </a:solidFill>
            </a:endParaRPr>
          </a:p>
        </p:txBody>
      </p:sp>
    </p:spTree>
    <p:extLst>
      <p:ext uri="{BB962C8B-B14F-4D97-AF65-F5344CB8AC3E}">
        <p14:creationId xmlns:p14="http://schemas.microsoft.com/office/powerpoint/2010/main" val="318894351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7" name="Group 10246">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248"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49"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50"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251"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52"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53"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54"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55"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56"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257"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258"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59"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60"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61"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62"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63"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64"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65"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266"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0268" name="Group 10267">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0269" name="Rectangle 10268">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70" name="Isosceles Triangle 10269">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71" name="Rectangle 10270">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0273" name="Rectangle 10272">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5"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7"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9"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1"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3"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5"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7"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9"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1"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3"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5"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4875DC7F-872E-A7DE-A416-8D7718F3D358}"/>
              </a:ext>
            </a:extLst>
          </p:cNvPr>
          <p:cNvSpPr>
            <a:spLocks noGrp="1"/>
          </p:cNvSpPr>
          <p:nvPr>
            <p:ph type="title"/>
          </p:nvPr>
        </p:nvSpPr>
        <p:spPr>
          <a:xfrm>
            <a:off x="6619968" y="671369"/>
            <a:ext cx="5830165" cy="5164689"/>
          </a:xfrm>
        </p:spPr>
        <p:txBody>
          <a:bodyPr vert="horz" lIns="228600" tIns="228600" rIns="228600" bIns="0" rtlCol="0" anchor="b">
            <a:normAutofit fontScale="90000"/>
          </a:bodyPr>
          <a:lstStyle/>
          <a:p>
            <a:pPr marL="381000" marR="381000" rtl="0">
              <a:spcBef>
                <a:spcPts val="1000"/>
              </a:spcBef>
              <a:spcAft>
                <a:spcPts val="1000"/>
              </a:spcAft>
            </a:pPr>
            <a:r>
              <a:rPr lang="en-US" sz="1800" b="0" i="0" u="none" strike="noStrike" dirty="0">
                <a:solidFill>
                  <a:srgbClr val="222222"/>
                </a:solidFill>
                <a:effectLst/>
                <a:latin typeface="Arial" panose="020B0604020202020204" pitchFamily="34" charset="0"/>
              </a:rPr>
              <a:t>The U18 </a:t>
            </a:r>
            <a:r>
              <a:rPr lang="en-US" sz="1800" b="0" i="0" u="none" strike="noStrike" dirty="0" err="1">
                <a:solidFill>
                  <a:srgbClr val="222222"/>
                </a:solidFill>
                <a:effectLst/>
                <a:latin typeface="Arial" panose="020B0604020202020204" pitchFamily="34" charset="0"/>
              </a:rPr>
              <a:t>Sellwood</a:t>
            </a:r>
            <a:r>
              <a:rPr lang="en-US" sz="1800" b="0" i="0" u="none" strike="noStrike" dirty="0">
                <a:solidFill>
                  <a:srgbClr val="222222"/>
                </a:solidFill>
                <a:effectLst/>
                <a:latin typeface="Arial" panose="020B0604020202020204" pitchFamily="34" charset="0"/>
              </a:rPr>
              <a:t> Selects enjoyed a great season with all of the players being dedicated and contributing in many different ways.  This group of individuals was made a team by playing to each individual's strength for the betterment of the group, amazing young men both on and off the ice.   It was rare we were missing players for games, practices or extra curricular events.   The team impressed the Cochrane Rodeo Queen with their gourmet barbecuing skills at the Cochrane light up, taking the award for the best hotdog in Cochrane.  The team also contributed to the Coldest Night in Cochrane fundraiser, and provided over 1000 pounds of food for the community of Morley food bank all the while taking part in numerous hockey sponsored events.  Mentorship of teammates and friendships were forged where celebrating teammates victories was held in higher regard than acknowledging their own.  The group embodied the essence of hockey by playing the game as a team, experiencing their wins and overcoming their losses together.  They boys made a point to always invite and include each other in their on ice or extra curricular activity strengthening their friendships and comradery.  While this season ended much too soon, this is a group of boys that will be scrimmaging together throughout their lives.  Thank you for reminding us what hockey is all about!</a:t>
            </a:r>
            <a:br>
              <a:rPr lang="en-US" sz="800" b="0" dirty="0">
                <a:effectLst/>
              </a:rPr>
            </a:br>
            <a:br>
              <a:rPr lang="en-US" sz="800" dirty="0"/>
            </a:br>
            <a:endParaRPr lang="en-US" sz="900" dirty="0">
              <a:solidFill>
                <a:schemeClr val="tx2"/>
              </a:solidFill>
            </a:endParaRPr>
          </a:p>
        </p:txBody>
      </p:sp>
      <p:sp>
        <p:nvSpPr>
          <p:cNvPr id="10297"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9"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1" name="Freeform: Shape 10300">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42" name="Picture 2">
            <a:extLst>
              <a:ext uri="{FF2B5EF4-FFF2-40B4-BE49-F238E27FC236}">
                <a16:creationId xmlns:a16="http://schemas.microsoft.com/office/drawing/2014/main" id="{2F115A6A-30FE-5E67-96C6-F2FE9CFE3B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54" r="1" b="164"/>
          <a:stretch/>
        </p:blipFill>
        <p:spPr bwMode="auto">
          <a:xfrm rot="312004">
            <a:off x="960449" y="1290641"/>
            <a:ext cx="6120692" cy="421329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6236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41</TotalTime>
  <Words>1294</Words>
  <Application>Microsoft Office PowerPoint</Application>
  <PresentationFormat>Widescreen</PresentationFormat>
  <Paragraphs>23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 Light</vt:lpstr>
      <vt:lpstr>Rockwell</vt:lpstr>
      <vt:lpstr>Wingdings</vt:lpstr>
      <vt:lpstr>Atlas</vt:lpstr>
      <vt:lpstr>Cochrane Minor Hockey 2022-2023 Highlights</vt:lpstr>
      <vt:lpstr>U15T2 was a diverse team made up of an even number of first and second years with many players not having played together prior to this season. The team formed well and supported each other throughout the season which ended up being very successful. Winning gold at our tournament in Invermere kicked off the comradery needed to win the banner for our CAHL U15T2 Red division. There were a number of  fun events the team did throughout the year which included dryland training at F45 and the mother son Christmas dinner hosted by the captains and assistants. Thanks for a great season team and good luck next year!</vt:lpstr>
      <vt:lpstr>U7 JETS    The U7 Jets had a great, fun season. We played on a couple tournaments and had a few exhibition games that the kids really enjoyed. We had a lot of first years and there was so much growth through the whole team! It was a great year as a first-year manager, and I couldn't have asked for a better team or coaches or parents!  </vt:lpstr>
      <vt:lpstr>PowerPoint Presentation</vt:lpstr>
      <vt:lpstr>RHL-13B Cochrane Predators  With excellent coaching staff and great kids these players continued to have huge growth bringing them two tournament gold medals, finishing 1st in league play with only one loss all season and battling to the end of playoffs coming one goal short of their banner. Their team connection was noted time and time again by other teams not only in the plays and passing but in their sportsmanship and respect for one another. We are very proud of this entire team !!! </vt:lpstr>
      <vt:lpstr>U13B had a fantastic season! They won 2 Bronze Medals and made it to the U13B Green Championship round of playoffs.   </vt:lpstr>
      <vt:lpstr>U9B4 – Mini Chaos    The Mini Chaos are an elite team of female U9 hockey players. This team quickly came together and became a tight knit group. They dominated the opposition with speed, skill and toughness all season long. This was the inaugural year of the “Mini Chaos” name for the top girl's team in U9, connecting this group with the “Chaos” family in Cochrane. Our girls played in Wickfest Calgary 2022 where they competed against some of Calgary’s best U9 female players.  </vt:lpstr>
      <vt:lpstr>PowerPoint Presentation</vt:lpstr>
      <vt:lpstr>The U18 Sellwood Selects enjoyed a great season with all of the players being dedicated and contributing in many different ways.  This group of individuals was made a team by playing to each individual's strength for the betterment of the group, amazing young men both on and off the ice.   It was rare we were missing players for games, practices or extra curricular events.   The team impressed the Cochrane Rodeo Queen with their gourmet barbecuing skills at the Cochrane light up, taking the award for the best hotdog in Cochrane.  The team also contributed to the Coldest Night in Cochrane fundraiser, and provided over 1000 pounds of food for the community of Morley food bank all the while taking part in numerous hockey sponsored events.  Mentorship of teammates and friendships were forged where celebrating teammates victories was held in higher regard than acknowledging their own.  The group embodied the essence of hockey by playing the game as a team, experiencing their wins and overcoming their losses together.  They boys made a point to always invite and include each other in their on ice or extra curricular activity strengthening their friendships and comradery.  While this season ended much too soon, this is a group of boys that will be scrimmaging together throughout their lives.  Thank you for reminding us what hockey is all about!  </vt:lpstr>
      <vt:lpstr>Congratulations Predators on an awesome year! You all played with heart, worked hard and had so much fun! </vt:lpstr>
      <vt:lpstr>U7 - A - Cochrane Dragons    The Cochrane Dragons know how to light things up on the ice! Our boys have big smiles, shoot big shots, and know how to work a crowd! This 2022/2023 season we toured the boys into Calgary for an exhibition game, and to Didsbury and Okotoks for tournaments. We also attended our Home tournament where we nearly pulled off a weekend sweep! Each player scored a goal during a game this season which speaks to our biggest accomplishment as a team! We had an amazing group of parents who helped carry the load by filling volunteer positions and jumped to grab odd jobs! We saw strides of improvement in our players, thanks to our Coaches and their commitment to development and fun of the game!   </vt:lpstr>
      <vt:lpstr>U15T1 – COCHRANE ROCKIES</vt:lpstr>
      <vt:lpstr>The Broncos had a great season! Lots of learning on the ice &amp; fun off the ice. With some of the most dedicated coaches, players &amp; parents,  we ran with a full crew almost every weekend (even during our 6:45am ice times). Thank you to everyone involved for making it such a successful year of hockey!!    </vt:lpstr>
      <vt:lpstr>U18 GREEN GOBLINS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Cochrane Minor Hockey 2022-2023 Highlights</dc:title>
  <dc:creator>Operations Coordinator</dc:creator>
  <cp:lastModifiedBy>Operations Coordinator</cp:lastModifiedBy>
  <cp:revision>1</cp:revision>
  <dcterms:created xsi:type="dcterms:W3CDTF">2023-04-03T16:15:11Z</dcterms:created>
  <dcterms:modified xsi:type="dcterms:W3CDTF">2023-04-04T16:10:41Z</dcterms:modified>
</cp:coreProperties>
</file>