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2" r:id="rId7"/>
    <p:sldId id="264" r:id="rId8"/>
    <p:sldId id="261" r:id="rId9"/>
    <p:sldId id="263" r:id="rId10"/>
    <p:sldId id="265" r:id="rId11"/>
    <p:sldId id="266" r:id="rId12"/>
    <p:sldId id="269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7E7E8-6A5D-D9C5-FCCF-7D449258D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0F3BB7-C334-0EB6-A3ED-767BA766E1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9CEA6-7404-3245-3EBC-A2B1AECD9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3297-E1C0-4511-8E72-DEE328DF8008}" type="datetimeFigureOut">
              <a:rPr lang="en-CA" smtClean="0"/>
              <a:t>2026-05-30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BFD13-88A7-95FB-6AC1-1EB7B4469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6EF4F-2E3B-63FA-BEBC-A932762F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40AB-A4A4-4BC4-9989-E26631ABE4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3040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54526-D4A0-1930-A68E-E572D7F5D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568E6E-F492-D118-415D-7E151018F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430EC-287A-602A-AC92-BD1831D4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3297-E1C0-4511-8E72-DEE328DF8008}" type="datetimeFigureOut">
              <a:rPr lang="en-CA" smtClean="0"/>
              <a:t>2026-05-30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B5143-2842-A6D2-39E0-65FC43ABB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F2CF1-D966-8CF8-75F9-D645EA5D8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40AB-A4A4-4BC4-9989-E26631ABE4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73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6E4DDE-9397-3B7F-EB16-56A144F4B5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726AE1-37CD-FB81-271F-1EFA9CD36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60FB8-C7A5-96C3-C458-07F27CAF6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3297-E1C0-4511-8E72-DEE328DF8008}" type="datetimeFigureOut">
              <a:rPr lang="en-CA" smtClean="0"/>
              <a:t>2026-05-30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9DBD4-43DF-FF60-FFA7-A05E5676E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DC63E-F7C0-BEAD-414A-E49BA07EE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40AB-A4A4-4BC4-9989-E26631ABE4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546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B2323-AB6C-7F2F-7990-892483BE9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130A1-5DC4-2749-E513-9D2C0FE11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F35D2-F702-B565-7976-00BB79B0A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3297-E1C0-4511-8E72-DEE328DF8008}" type="datetimeFigureOut">
              <a:rPr lang="en-CA" smtClean="0"/>
              <a:t>2026-05-30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D3BA5-DE96-6A4C-D142-7410136A2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0226E-0D24-4F5B-1851-D0343F952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40AB-A4A4-4BC4-9989-E26631ABE4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9647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0837D-F5CE-EB59-C42B-0EE8A480D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0ACCD-668D-6066-A71E-4AF9E8ABD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4F35D-9241-D360-3CEA-708D51BE3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3297-E1C0-4511-8E72-DEE328DF8008}" type="datetimeFigureOut">
              <a:rPr lang="en-CA" smtClean="0"/>
              <a:t>2026-05-30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8A5E3-D6F7-34B7-606C-7DEC990AA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86EDF-CC6B-ADE7-8F8C-9D3304C22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40AB-A4A4-4BC4-9989-E26631ABE4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308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8BF34-FF7E-F5E1-C78D-99BD9B229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A5BBA-5855-3D73-0A75-7DD84EF653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37F274-2F87-9E83-A4A5-C766EBD39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391F3C-343F-A6A6-6FD9-6F18BC13B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3297-E1C0-4511-8E72-DEE328DF8008}" type="datetimeFigureOut">
              <a:rPr lang="en-CA" smtClean="0"/>
              <a:t>2026-05-30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838D39-075D-EA26-CAE4-DC510CD98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6F670-9E42-BFBF-B8F5-743142DA4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40AB-A4A4-4BC4-9989-E26631ABE4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0021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45958-2EBA-50E2-AA1F-1AD98A951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64763-202B-C62A-7B83-1D8052C67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13E55B-BAE0-A05A-4FC9-813C3AB21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350E8C-3B99-172E-B1B2-654763775B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A82544-4875-D80B-57FC-92040F5BB5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D6C29A-8847-89EE-C1B3-912D6A67E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3297-E1C0-4511-8E72-DEE328DF8008}" type="datetimeFigureOut">
              <a:rPr lang="en-CA" smtClean="0"/>
              <a:t>2026-05-30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CB5BAF-DC5A-D4A1-4676-2674233D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E78483-4408-04C0-0FA9-46BF690A8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40AB-A4A4-4BC4-9989-E26631ABE4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368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7F0EA-D3C3-BF8C-8BB4-78AC09266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C4F6BC-EB05-EE41-E682-9C5776D0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3297-E1C0-4511-8E72-DEE328DF8008}" type="datetimeFigureOut">
              <a:rPr lang="en-CA" smtClean="0"/>
              <a:t>2026-05-30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1A6D8C-56D7-CEE3-4CEF-15EF1FCAE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BC8FA4-5580-5EB0-791C-E6EED4EF2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40AB-A4A4-4BC4-9989-E26631ABE4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854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BD8D29-C54C-E2B9-379D-7EC551BF3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3297-E1C0-4511-8E72-DEE328DF8008}" type="datetimeFigureOut">
              <a:rPr lang="en-CA" smtClean="0"/>
              <a:t>2026-05-30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2C8052-3663-841F-922D-E97A38B80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F4D8B8-0E1A-8323-D9FE-807A18A4E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40AB-A4A4-4BC4-9989-E26631ABE4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798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2E568-81F7-0127-F673-F2A8AEDED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437C4-8449-67B4-6F59-D8A930A5B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1F377-D46B-6C64-C923-165575485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3C7EF-95C9-37A3-3A42-DC071C8E5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3297-E1C0-4511-8E72-DEE328DF8008}" type="datetimeFigureOut">
              <a:rPr lang="en-CA" smtClean="0"/>
              <a:t>2026-05-30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0B20BA-888A-EF03-56AD-EE15E9810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67F1A0-7274-2639-ECC9-C15625362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40AB-A4A4-4BC4-9989-E26631ABE4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612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816B3-480D-DAFC-614F-E264625BB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59A933-7CDC-9145-A71A-4E99DC47F9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B5A5FE-14C6-F274-8473-6007F53AC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DC88BA-8A87-BA0D-FCC0-25931E4FD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3297-E1C0-4511-8E72-DEE328DF8008}" type="datetimeFigureOut">
              <a:rPr lang="en-CA" smtClean="0"/>
              <a:t>2026-05-30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CE3B5A-3A9D-12E8-1279-A433BDE11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BF3BD-F273-CEAD-4637-895FCEF8E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C40AB-A4A4-4BC4-9989-E26631ABE4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6748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C27906-8A98-5D13-275C-A1BFACE5C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F83DF-6A77-BB3D-8775-7580E4321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5F08D-D617-3DAD-FC46-6D46D2B7C2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BD3297-E1C0-4511-8E72-DEE328DF8008}" type="datetimeFigureOut">
              <a:rPr lang="en-CA" smtClean="0"/>
              <a:t>2026-05-30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F2C52-E8EE-48AD-8249-310E4AE8AC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722EF-9D58-0493-F0B7-A3F8983EF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BC40AB-A4A4-4BC4-9989-E26631ABE48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74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alifax.ca/parks-recreation/facility-rentals-bookings-field-conditions/field-condition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ybackcheck.com/Public/Login.aspx" TargetMode="External"/><Relationship Id="rId3" Type="http://schemas.openxmlformats.org/officeDocument/2006/relationships/hyperlink" Target="https://cloud.rampinteractive.com/baseballnovascotiaprov/files/BNS%20Handbook%202025%20-%20Final.pdf" TargetMode="External"/><Relationship Id="rId7" Type="http://schemas.openxmlformats.org/officeDocument/2006/relationships/hyperlink" Target="https://nccp.baseball.ca/index.php?page=175" TargetMode="External"/><Relationship Id="rId2" Type="http://schemas.openxmlformats.org/officeDocument/2006/relationships/hyperlink" Target="https://www.ddmba.net/content/ddmba-rec-league-rul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alifax.ca/parks-recreation/facility-rentals-bookings-field-conditions/field-conditions" TargetMode="External"/><Relationship Id="rId5" Type="http://schemas.openxmlformats.org/officeDocument/2006/relationships/hyperlink" Target="https://www.ddmba.net/content/beazley-cage" TargetMode="External"/><Relationship Id="rId4" Type="http://schemas.openxmlformats.org/officeDocument/2006/relationships/hyperlink" Target="https://cloud.rampinteractive.com/baseballnovascotiaprov/files/Documents/0%20-%20BNS%20Safe%20Sport%20Policy.pdf" TargetMode="External"/><Relationship Id="rId9" Type="http://schemas.openxmlformats.org/officeDocument/2006/relationships/hyperlink" Target="https://csiatlantic.ca/coaching/support4sport-vip-coaching-program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ddmbapresident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nccp.baseball.c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jCjZlCvUUw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BECA8-F1B7-D3A8-BADC-54532D6B7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9489" y="3902148"/>
            <a:ext cx="9144000" cy="809293"/>
          </a:xfrm>
        </p:spPr>
        <p:txBody>
          <a:bodyPr>
            <a:normAutofit/>
          </a:bodyPr>
          <a:lstStyle/>
          <a:p>
            <a:r>
              <a:rPr lang="en-US" sz="3200" b="1" dirty="0"/>
              <a:t>2026 DDMBA Coaches Meeting</a:t>
            </a:r>
            <a:endParaRPr lang="en-CA" sz="32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C8C38C-0DB7-D8B6-3BBB-0F7F686CE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889" y="6337005"/>
            <a:ext cx="9144000" cy="313660"/>
          </a:xfrm>
        </p:spPr>
        <p:txBody>
          <a:bodyPr>
            <a:normAutofit/>
          </a:bodyPr>
          <a:lstStyle/>
          <a:p>
            <a:pPr algn="l"/>
            <a:r>
              <a:rPr lang="en-US" sz="1200" dirty="0"/>
              <a:t>May 31,2026</a:t>
            </a:r>
            <a:endParaRPr lang="en-CA" sz="1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127EE9-D195-1B4E-DCD7-763F285C6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292" y="1272024"/>
            <a:ext cx="4740359" cy="3208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980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4AA708FA-C997-234A-4CB9-FB32C17647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7116" y="3981893"/>
            <a:ext cx="9057767" cy="2374367"/>
          </a:xfr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2EB4602A-64CA-D014-1549-798C3DD24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8978"/>
            <a:ext cx="10515600" cy="46148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73F2B6-C94B-F9C9-B534-331B561FF708}"/>
              </a:ext>
            </a:extLst>
          </p:cNvPr>
          <p:cNvSpPr txBox="1"/>
          <p:nvPr/>
        </p:nvSpPr>
        <p:spPr>
          <a:xfrm>
            <a:off x="1433623" y="988827"/>
            <a:ext cx="932475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Pitch counts monitored by both teams and not exceeded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Overages must be reported to umpire by away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Last batter called before hitting threshold, can finish batter and threshold max counted, not total pitches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51603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B2BA8-61A7-3089-E534-596047762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Last Inning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B9C9E-7305-ED49-6E0D-BBC9E804B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Last inning is called when time threshold reached and is the first full inning</a:t>
            </a:r>
          </a:p>
          <a:p>
            <a:pPr lvl="1"/>
            <a:r>
              <a:rPr lang="en-US" dirty="0"/>
              <a:t> – game in top of inning at 7:40pm, new inning starts and is completed, next inning last and open</a:t>
            </a:r>
          </a:p>
          <a:p>
            <a:pPr lvl="1"/>
            <a:r>
              <a:rPr lang="en-US" dirty="0"/>
              <a:t>– inning completed after time threshold (bottom of 4th ends at 7:46 , next inning open and last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29354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6A87C-B183-C9D3-3513-6A2B77E14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Field 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CEDE7-9EAE-4985-2DFC-911FF0FCB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Field Conditions | Sport Fields | Halifax</a:t>
            </a:r>
            <a:endParaRPr lang="en-US" dirty="0"/>
          </a:p>
          <a:p>
            <a:endParaRPr lang="en-US" dirty="0"/>
          </a:p>
          <a:p>
            <a:r>
              <a:rPr lang="en-US" dirty="0"/>
              <a:t>If you arrive and the field is playable, please contact you association president or field coordinator to contact the HRM to advise play is happening</a:t>
            </a:r>
          </a:p>
          <a:p>
            <a:r>
              <a:rPr lang="en-US" dirty="0"/>
              <a:t>Field must be safe to play. Dry, no standing water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3173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355A4-80C5-7149-3D86-FD3667F6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Links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33ECB-20EC-F2A3-4566-0BC8D727D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DDMBA Rec League Rules</a:t>
            </a:r>
            <a:endParaRPr lang="en-US" dirty="0"/>
          </a:p>
          <a:p>
            <a:r>
              <a:rPr lang="en-US" dirty="0">
                <a:hlinkClick r:id="rId3"/>
              </a:rPr>
              <a:t>BNS Handbook</a:t>
            </a:r>
            <a:endParaRPr lang="en-US" dirty="0"/>
          </a:p>
          <a:p>
            <a:r>
              <a:rPr lang="en-CA" dirty="0">
                <a:hlinkClick r:id="rId4"/>
              </a:rPr>
              <a:t>BNS Safe Sport Policy</a:t>
            </a:r>
            <a:endParaRPr lang="en-CA" dirty="0"/>
          </a:p>
          <a:p>
            <a:r>
              <a:rPr lang="en-CA" dirty="0">
                <a:hlinkClick r:id="rId5"/>
              </a:rPr>
              <a:t>Beazley Cage Booking</a:t>
            </a:r>
            <a:endParaRPr lang="en-CA" dirty="0"/>
          </a:p>
          <a:p>
            <a:r>
              <a:rPr lang="en-CA" dirty="0">
                <a:hlinkClick r:id="rId6"/>
              </a:rPr>
              <a:t>HRM Field Conditions</a:t>
            </a:r>
            <a:endParaRPr lang="en-CA" dirty="0"/>
          </a:p>
          <a:p>
            <a:r>
              <a:rPr lang="en-CA" dirty="0">
                <a:hlinkClick r:id="rId7"/>
              </a:rPr>
              <a:t>NCCP</a:t>
            </a:r>
            <a:endParaRPr lang="en-CA" dirty="0"/>
          </a:p>
          <a:p>
            <a:r>
              <a:rPr lang="en-CA" dirty="0" err="1">
                <a:hlinkClick r:id="rId8"/>
              </a:rPr>
              <a:t>MyBackCheck</a:t>
            </a:r>
            <a:endParaRPr lang="en-CA" dirty="0"/>
          </a:p>
          <a:p>
            <a:r>
              <a:rPr lang="en-CA" dirty="0">
                <a:hlinkClick r:id="rId9"/>
              </a:rPr>
              <a:t>VIP Coaching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75361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5ED28-9EED-5D24-7137-D57F18E54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Q&amp;A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1540A-ED68-6C2E-AADB-4E37EE7AE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ddmbapresident@gmail.com</a:t>
            </a:r>
            <a:endParaRPr lang="en-US" dirty="0"/>
          </a:p>
          <a:p>
            <a:endParaRPr lang="en-US"/>
          </a:p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152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0859-E30E-D0AD-D521-FE46E3A86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Agenda</a:t>
            </a:r>
            <a:endParaRPr lang="en-CA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7C02D-702E-8896-4FDD-EB444C292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CRC Checks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NCCP Training and Clinics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Respect in Sport Training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Participant Discipline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Player and Coach Safety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Fair Play/Equal Play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Pitch Counts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Field Closures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Links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Finish Q&amp;A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929918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7B99D-75F3-DE8F-4F4E-E97551F12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CRC Checks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17710-9FC1-5D7B-483C-60AD981B9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be done by June 30</a:t>
            </a:r>
          </a:p>
          <a:p>
            <a:r>
              <a:rPr lang="en-US" dirty="0"/>
              <a:t>mybackcheck.com ($50) or VIPCoaching.ca (Free)</a:t>
            </a:r>
          </a:p>
          <a:p>
            <a:r>
              <a:rPr lang="en-US" dirty="0"/>
              <a:t>Home Association will reimburse</a:t>
            </a:r>
          </a:p>
          <a:p>
            <a:r>
              <a:rPr lang="en-US" dirty="0"/>
              <a:t>Good for 3 years</a:t>
            </a:r>
          </a:p>
          <a:p>
            <a:r>
              <a:rPr lang="en-US" dirty="0"/>
              <a:t>Must submit to iplayball.ca</a:t>
            </a:r>
          </a:p>
          <a:p>
            <a:pPr lvl="1"/>
            <a:r>
              <a:rPr lang="en-US" dirty="0"/>
              <a:t>Click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Choose Age Level and Role – Head or Asst Coach, Manager, Buddy</a:t>
            </a:r>
          </a:p>
          <a:p>
            <a:pPr lvl="1"/>
            <a:r>
              <a:rPr lang="en-US" dirty="0"/>
              <a:t>Submit Vulnerable Sector Screening or CRC</a:t>
            </a:r>
          </a:p>
          <a:p>
            <a:pPr lvl="1"/>
            <a:endParaRPr lang="en-US" dirty="0"/>
          </a:p>
          <a:p>
            <a:pPr lvl="1"/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1A8EA1-E0CD-AA8C-BE99-4F9061C6C3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5488" y="4295457"/>
            <a:ext cx="3535276" cy="80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097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1C638-6F9A-50FF-E583-BD067C082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NCCP Training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78056-92A9-D453-9625-10968338A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Register for NCCP # at </a:t>
            </a:r>
            <a:r>
              <a:rPr lang="en-US" dirty="0">
                <a:hlinkClick r:id="rId2"/>
              </a:rPr>
              <a:t>nccp.baseball.ca</a:t>
            </a:r>
            <a:endParaRPr lang="en-US" dirty="0"/>
          </a:p>
          <a:p>
            <a:r>
              <a:rPr lang="en-US" dirty="0"/>
              <a:t>Community Coach (Rec League) Requirements</a:t>
            </a:r>
          </a:p>
          <a:p>
            <a:pPr lvl="1"/>
            <a:r>
              <a:rPr lang="en-US" dirty="0"/>
              <a:t>Online Modules and NCCP In person clinics (Initiation and Absolutes)</a:t>
            </a:r>
          </a:p>
          <a:p>
            <a:pPr lvl="1"/>
            <a:r>
              <a:rPr lang="en-US" dirty="0"/>
              <a:t>Online modules up to age specific level</a:t>
            </a:r>
          </a:p>
          <a:p>
            <a:pPr lvl="1"/>
            <a:r>
              <a:rPr lang="en-US" dirty="0"/>
              <a:t>Do not require Core Evaluations</a:t>
            </a:r>
          </a:p>
          <a:p>
            <a:r>
              <a:rPr lang="en-US" dirty="0"/>
              <a:t>Competitive Coach Requirements</a:t>
            </a:r>
          </a:p>
          <a:p>
            <a:pPr lvl="1"/>
            <a:r>
              <a:rPr lang="en-US" dirty="0"/>
              <a:t>Community Coach Requirements</a:t>
            </a:r>
          </a:p>
          <a:p>
            <a:pPr lvl="1"/>
            <a:r>
              <a:rPr lang="en-US" dirty="0"/>
              <a:t>Age Specific Requirements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16521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81170-B4F7-CE33-F83D-411429F93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Respect in Sport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F11FE-6079-E5E5-8341-283CDA07B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842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CA" dirty="0"/>
          </a:p>
          <a:p>
            <a:endParaRPr lang="en-CA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F3FFD4D7-4E55-A91F-A987-ABDC173C56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5441" y="1819178"/>
            <a:ext cx="8141118" cy="377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780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18F69-7179-224F-C39F-BC9EC7AA8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Participant Discipline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CCF8A-60DE-556E-E9F5-3654C0878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Applies to Coaches, Staff, Players and Fans</a:t>
            </a:r>
          </a:p>
          <a:p>
            <a:r>
              <a:rPr lang="en-US" dirty="0"/>
              <a:t>BNS Umpire – Green Arm Band</a:t>
            </a:r>
          </a:p>
          <a:p>
            <a:r>
              <a:rPr lang="en-US" dirty="0"/>
              <a:t>Complaints filed by BNS Umpires and reviewed with recommendation by BNS</a:t>
            </a:r>
          </a:p>
          <a:p>
            <a:r>
              <a:rPr lang="en-US" dirty="0"/>
              <a:t>Forwarded to DDMBA Discipline Committee</a:t>
            </a:r>
          </a:p>
          <a:p>
            <a:r>
              <a:rPr lang="en-US" dirty="0"/>
              <a:t>Penalties implemented – as per BNS Discipline Grid</a:t>
            </a:r>
          </a:p>
          <a:p>
            <a:r>
              <a:rPr lang="en-US" dirty="0"/>
              <a:t>Coaches must set expectations with Parents, Players and Staff at the start of season</a:t>
            </a:r>
          </a:p>
          <a:p>
            <a:r>
              <a:rPr lang="en-US" dirty="0"/>
              <a:t>Complaints not filed by BNS Umpire may be sent to DDMBA President for review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9020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C93EE-2C43-3B65-5150-B92C93720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Player and Coach Safety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455E8-9072-04B3-F356-4FE9162B6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Players must wear protective equipment at all times</a:t>
            </a:r>
          </a:p>
          <a:p>
            <a:r>
              <a:rPr lang="en-US" dirty="0"/>
              <a:t>Players - Batting Helmets, Catchers Gear(Game and Bullpen, Jock or Jill Cups)</a:t>
            </a:r>
          </a:p>
          <a:p>
            <a:r>
              <a:rPr lang="en-US" dirty="0"/>
              <a:t>Coaches – Mask when warming up Pitchers (Game or Bullpen Practice), Cup?</a:t>
            </a:r>
          </a:p>
          <a:p>
            <a:r>
              <a:rPr lang="en-US" dirty="0"/>
              <a:t>Coaches must set expectations of safety for team </a:t>
            </a:r>
          </a:p>
          <a:p>
            <a:pPr lvl="1"/>
            <a:r>
              <a:rPr lang="en-US" dirty="0"/>
              <a:t>Safe throwing pattern</a:t>
            </a:r>
          </a:p>
          <a:p>
            <a:pPr lvl="1"/>
            <a:r>
              <a:rPr lang="en-US" dirty="0"/>
              <a:t>Bat Safety</a:t>
            </a:r>
          </a:p>
          <a:p>
            <a:pPr lvl="1"/>
            <a:r>
              <a:rPr lang="en-US" dirty="0"/>
              <a:t>Safe Defensive Positioning – Practice where to be to avoid collisions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37637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2C938-2912-6492-EE5D-91A40A3A8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Fair Play/Equal Play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055D6-AE35-F710-13D0-0B22F23D0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 - Players must play minimum 2 innings unless there’s a discipline reason</a:t>
            </a:r>
          </a:p>
          <a:p>
            <a:r>
              <a:rPr lang="en-US" dirty="0"/>
              <a:t>Coaches need to consider player ability before putting players at 1</a:t>
            </a:r>
            <a:r>
              <a:rPr lang="en-US" baseline="30000" dirty="0"/>
              <a:t>st</a:t>
            </a:r>
            <a:r>
              <a:rPr lang="en-US" dirty="0"/>
              <a:t>, 3</a:t>
            </a:r>
            <a:r>
              <a:rPr lang="en-US" baseline="30000" dirty="0"/>
              <a:t>rd  or </a:t>
            </a:r>
            <a:r>
              <a:rPr lang="en-US" dirty="0"/>
              <a:t>SS  or Pitcher. Player must have the ability to defend themselves from line drive, bouncing ball or throws</a:t>
            </a:r>
          </a:p>
          <a:p>
            <a:r>
              <a:rPr lang="en-US" dirty="0"/>
              <a:t>Improve quality of gameplay by using experienced pitchers when possible but follow Pitch Count requirements by age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59862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CF941-88B5-1D18-A9E1-6B455905D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Pitch Counts</a:t>
            </a:r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BB66B8-615B-F8DF-57E0-88086839BB37}"/>
              </a:ext>
            </a:extLst>
          </p:cNvPr>
          <p:cNvSpPr txBox="1"/>
          <p:nvPr/>
        </p:nvSpPr>
        <p:spPr>
          <a:xfrm>
            <a:off x="917944" y="1260026"/>
            <a:ext cx="1035611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Maximum Pitches per week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Rec - U11 25/game – 50/week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 pitcher cannot pitch in 3 consecutive days UNLESS a pitcher’s first 2 days combined does not exceed: </a:t>
            </a:r>
          </a:p>
          <a:p>
            <a:pPr lvl="2"/>
            <a:r>
              <a:rPr lang="en-US" dirty="0"/>
              <a:t>• 11U – 25 pitches </a:t>
            </a:r>
          </a:p>
          <a:p>
            <a:pPr lvl="2"/>
            <a:r>
              <a:rPr lang="en-US" dirty="0"/>
              <a:t>• 13U – 30 pitches </a:t>
            </a:r>
          </a:p>
          <a:p>
            <a:pPr lvl="2"/>
            <a:r>
              <a:rPr lang="en-US" dirty="0"/>
              <a:t>• 15U – 35 pitches </a:t>
            </a:r>
          </a:p>
          <a:p>
            <a:pPr lvl="2"/>
            <a:r>
              <a:rPr lang="en-US" dirty="0"/>
              <a:t>• 18U – 40 pitches </a:t>
            </a:r>
          </a:p>
          <a:p>
            <a:pPr lvl="2"/>
            <a:r>
              <a:rPr lang="en-US" dirty="0"/>
              <a:t>• 22U – 45 pitches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Combined 3 day counts</a:t>
            </a:r>
          </a:p>
          <a:p>
            <a:pPr lvl="1"/>
            <a:r>
              <a:rPr lang="es-ES" dirty="0"/>
              <a:t>• 11U/12U </a:t>
            </a:r>
            <a:r>
              <a:rPr lang="es-ES" dirty="0" err="1"/>
              <a:t>Girls</a:t>
            </a:r>
            <a:r>
              <a:rPr lang="es-ES" dirty="0"/>
              <a:t> - 105 pitches </a:t>
            </a:r>
          </a:p>
          <a:p>
            <a:pPr lvl="1"/>
            <a:r>
              <a:rPr lang="es-ES" dirty="0"/>
              <a:t>• 13U Boys/14U </a:t>
            </a:r>
            <a:r>
              <a:rPr lang="es-ES" dirty="0" err="1"/>
              <a:t>Girls</a:t>
            </a:r>
            <a:r>
              <a:rPr lang="es-ES" dirty="0"/>
              <a:t> - 120 pitches </a:t>
            </a:r>
          </a:p>
          <a:p>
            <a:pPr lvl="1"/>
            <a:r>
              <a:rPr lang="es-ES" dirty="0"/>
              <a:t>• 15U/17U </a:t>
            </a:r>
            <a:r>
              <a:rPr lang="es-ES" dirty="0" err="1"/>
              <a:t>Girls</a:t>
            </a:r>
            <a:r>
              <a:rPr lang="es-ES" dirty="0"/>
              <a:t> - 135 pitches </a:t>
            </a:r>
          </a:p>
          <a:p>
            <a:pPr lvl="1"/>
            <a:r>
              <a:rPr lang="es-ES" dirty="0"/>
              <a:t>• 18U - 150 pitches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CA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5EBF324-2696-62A6-C0D3-CAC23DC63C6C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2350009" y="1825625"/>
            <a:ext cx="106112" cy="2500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65077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4415</TotalTime>
  <Words>619</Words>
  <Application>Microsoft Office PowerPoint</Application>
  <PresentationFormat>Widescreen</PresentationFormat>
  <Paragraphs>93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2026 DDMBA Coaches Meeting</vt:lpstr>
      <vt:lpstr>Agenda</vt:lpstr>
      <vt:lpstr>CRC Checks</vt:lpstr>
      <vt:lpstr>NCCP Training</vt:lpstr>
      <vt:lpstr>Respect in Sport</vt:lpstr>
      <vt:lpstr>Participant Discipline</vt:lpstr>
      <vt:lpstr>Player and Coach Safety</vt:lpstr>
      <vt:lpstr>Fair Play/Equal Play</vt:lpstr>
      <vt:lpstr> Pitch Counts</vt:lpstr>
      <vt:lpstr>PowerPoint Presentation</vt:lpstr>
      <vt:lpstr>Last Inning</vt:lpstr>
      <vt:lpstr>Field Closures</vt:lpstr>
      <vt:lpstr>Links</vt:lpstr>
      <vt:lpstr>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 Mulligen, Jeffrey</dc:creator>
  <cp:lastModifiedBy>Van Mulligen, Jeff</cp:lastModifiedBy>
  <cp:revision>13</cp:revision>
  <dcterms:created xsi:type="dcterms:W3CDTF">2025-05-31T12:28:22Z</dcterms:created>
  <dcterms:modified xsi:type="dcterms:W3CDTF">2026-06-02T12:01:17Z</dcterms:modified>
</cp:coreProperties>
</file>