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6" r:id="rId17"/>
    <p:sldId id="272" r:id="rId18"/>
    <p:sldId id="271" r:id="rId19"/>
    <p:sldId id="273" r:id="rId20"/>
    <p:sldId id="274" r:id="rId21"/>
    <p:sldId id="275" r:id="rId22"/>
    <p:sldId id="277" r:id="rId23"/>
    <p:sldId id="278" r:id="rId24"/>
  </p:sldIdLst>
  <p:sldSz cx="9144000" cy="5143500" type="screen16x9"/>
  <p:notesSz cx="6858000" cy="9144000"/>
  <p:embeddedFontLst>
    <p:embeddedFont>
      <p:font typeface="Roboto" panose="02000000000000000000" pitchFamily="2" charset="0"/>
      <p:regular r:id="rId26"/>
      <p:bold r:id="rId27"/>
      <p:italic r:id="rId28"/>
      <p:boldItalic r:id="rId29"/>
    </p:embeddedFont>
    <p:embeddedFont>
      <p:font typeface="Verdana" panose="020B060403050404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E67002-5631-4347-9833-4BF493A21EE3}" v="671" dt="2022-09-23T23:17:10.880"/>
    <p1510:client id="{A4C54890-3272-4E47-8AF8-B712C6C0EA1C}" v="1860" dt="2022-09-24T21:11:16.326"/>
    <p1510:client id="{BE85C0EE-2C30-414A-AAFC-E07D81DC56F0}" v="538" dt="2022-09-23T21:02:59.024"/>
  </p1510:revLst>
</p1510:revInfo>
</file>

<file path=ppt/tableStyles.xml><?xml version="1.0" encoding="utf-8"?>
<a:tblStyleLst xmlns:a="http://schemas.openxmlformats.org/drawingml/2006/main" def="{95371EAF-ABDE-4B0C-9AF2-E0CCA6AE4329}">
  <a:tblStyle styleId="{95371EAF-ABDE-4B0C-9AF2-E0CCA6AE432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eld Hockey Alberta" userId="TaQuxUSEaAZ4EN86bl5hJtJexbBtaMjgrGj0Gn+79kM=" providerId="None" clId="Web-{A4C54890-3272-4E47-8AF8-B712C6C0EA1C}"/>
    <pc:docChg chg="addSld modSld">
      <pc:chgData name="Field Hockey Alberta" userId="TaQuxUSEaAZ4EN86bl5hJtJexbBtaMjgrGj0Gn+79kM=" providerId="None" clId="Web-{A4C54890-3272-4E47-8AF8-B712C6C0EA1C}" dt="2022-09-24T21:11:12.888" v="1081" actId="20577"/>
      <pc:docMkLst>
        <pc:docMk/>
      </pc:docMkLst>
      <pc:sldChg chg="addSp modSp">
        <pc:chgData name="Field Hockey Alberta" userId="TaQuxUSEaAZ4EN86bl5hJtJexbBtaMjgrGj0Gn+79kM=" providerId="None" clId="Web-{A4C54890-3272-4E47-8AF8-B712C6C0EA1C}" dt="2022-09-24T20:39:26.045" v="627" actId="1076"/>
        <pc:sldMkLst>
          <pc:docMk/>
          <pc:sldMk cId="0" sldId="265"/>
        </pc:sldMkLst>
        <pc:spChg chg="mod">
          <ac:chgData name="Field Hockey Alberta" userId="TaQuxUSEaAZ4EN86bl5hJtJexbBtaMjgrGj0Gn+79kM=" providerId="None" clId="Web-{A4C54890-3272-4E47-8AF8-B712C6C0EA1C}" dt="2022-09-24T20:39:26.045" v="627" actId="1076"/>
          <ac:spMkLst>
            <pc:docMk/>
            <pc:sldMk cId="0" sldId="265"/>
            <ac:spMk id="4" creationId="{8CD764A1-B76C-8108-F657-313788E992C2}"/>
          </ac:spMkLst>
        </pc:spChg>
        <pc:spChg chg="mod">
          <ac:chgData name="Field Hockey Alberta" userId="TaQuxUSEaAZ4EN86bl5hJtJexbBtaMjgrGj0Gn+79kM=" providerId="None" clId="Web-{A4C54890-3272-4E47-8AF8-B712C6C0EA1C}" dt="2022-09-24T20:10:52.482" v="0" actId="20577"/>
          <ac:spMkLst>
            <pc:docMk/>
            <pc:sldMk cId="0" sldId="265"/>
            <ac:spMk id="163" creationId="{00000000-0000-0000-0000-000000000000}"/>
          </ac:spMkLst>
        </pc:spChg>
        <pc:picChg chg="add mod">
          <ac:chgData name="Field Hockey Alberta" userId="TaQuxUSEaAZ4EN86bl5hJtJexbBtaMjgrGj0Gn+79kM=" providerId="None" clId="Web-{A4C54890-3272-4E47-8AF8-B712C6C0EA1C}" dt="2022-09-24T20:32:33.705" v="447" actId="1076"/>
          <ac:picMkLst>
            <pc:docMk/>
            <pc:sldMk cId="0" sldId="265"/>
            <ac:picMk id="2" creationId="{4317C344-9449-4D2A-9C56-90812C16F238}"/>
          </ac:picMkLst>
        </pc:picChg>
        <pc:picChg chg="add mod">
          <ac:chgData name="Field Hockey Alberta" userId="TaQuxUSEaAZ4EN86bl5hJtJexbBtaMjgrGj0Gn+79kM=" providerId="None" clId="Web-{A4C54890-3272-4E47-8AF8-B712C6C0EA1C}" dt="2022-09-24T20:36:37.430" v="530" actId="1076"/>
          <ac:picMkLst>
            <pc:docMk/>
            <pc:sldMk cId="0" sldId="265"/>
            <ac:picMk id="3" creationId="{AB6AC580-B0C4-DDA7-41DE-2D5D20AFEF19}"/>
          </ac:picMkLst>
        </pc:picChg>
      </pc:sldChg>
      <pc:sldChg chg="addSp modSp">
        <pc:chgData name="Field Hockey Alberta" userId="TaQuxUSEaAZ4EN86bl5hJtJexbBtaMjgrGj0Gn+79kM=" providerId="None" clId="Web-{A4C54890-3272-4E47-8AF8-B712C6C0EA1C}" dt="2022-09-24T20:43:24.771" v="668" actId="1076"/>
        <pc:sldMkLst>
          <pc:docMk/>
          <pc:sldMk cId="0" sldId="268"/>
        </pc:sldMkLst>
        <pc:spChg chg="mod">
          <ac:chgData name="Field Hockey Alberta" userId="TaQuxUSEaAZ4EN86bl5hJtJexbBtaMjgrGj0Gn+79kM=" providerId="None" clId="Web-{A4C54890-3272-4E47-8AF8-B712C6C0EA1C}" dt="2022-09-24T20:42:44.488" v="650" actId="1076"/>
          <ac:spMkLst>
            <pc:docMk/>
            <pc:sldMk cId="0" sldId="268"/>
            <ac:spMk id="2" creationId="{EF7C3A58-29BC-6C0D-063E-FBF4A735CF74}"/>
          </ac:spMkLst>
        </pc:spChg>
        <pc:spChg chg="add mod">
          <ac:chgData name="Field Hockey Alberta" userId="TaQuxUSEaAZ4EN86bl5hJtJexbBtaMjgrGj0Gn+79kM=" providerId="None" clId="Web-{A4C54890-3272-4E47-8AF8-B712C6C0EA1C}" dt="2022-09-24T20:43:19.942" v="667" actId="20577"/>
          <ac:spMkLst>
            <pc:docMk/>
            <pc:sldMk cId="0" sldId="268"/>
            <ac:spMk id="6" creationId="{35439D9C-D111-334E-CDF4-EE78F431A6E6}"/>
          </ac:spMkLst>
        </pc:spChg>
        <pc:spChg chg="mod">
          <ac:chgData name="Field Hockey Alberta" userId="TaQuxUSEaAZ4EN86bl5hJtJexbBtaMjgrGj0Gn+79kM=" providerId="None" clId="Web-{A4C54890-3272-4E47-8AF8-B712C6C0EA1C}" dt="2022-09-24T20:42:35.535" v="645" actId="14100"/>
          <ac:spMkLst>
            <pc:docMk/>
            <pc:sldMk cId="0" sldId="268"/>
            <ac:spMk id="187" creationId="{00000000-0000-0000-0000-000000000000}"/>
          </ac:spMkLst>
        </pc:spChg>
        <pc:picChg chg="add mod">
          <ac:chgData name="Field Hockey Alberta" userId="TaQuxUSEaAZ4EN86bl5hJtJexbBtaMjgrGj0Gn+79kM=" providerId="None" clId="Web-{A4C54890-3272-4E47-8AF8-B712C6C0EA1C}" dt="2022-09-24T20:40:58.407" v="638" actId="1076"/>
          <ac:picMkLst>
            <pc:docMk/>
            <pc:sldMk cId="0" sldId="268"/>
            <ac:picMk id="4" creationId="{F91861E3-35EB-2F67-5800-6D4719A19E02}"/>
          </ac:picMkLst>
        </pc:picChg>
        <pc:picChg chg="add mod">
          <ac:chgData name="Field Hockey Alberta" userId="TaQuxUSEaAZ4EN86bl5hJtJexbBtaMjgrGj0Gn+79kM=" providerId="None" clId="Web-{A4C54890-3272-4E47-8AF8-B712C6C0EA1C}" dt="2022-09-24T20:43:24.771" v="668" actId="1076"/>
          <ac:picMkLst>
            <pc:docMk/>
            <pc:sldMk cId="0" sldId="268"/>
            <ac:picMk id="5" creationId="{998F4170-57C8-BC3A-6537-4F615860BBAE}"/>
          </ac:picMkLst>
        </pc:picChg>
        <pc:picChg chg="mod">
          <ac:chgData name="Field Hockey Alberta" userId="TaQuxUSEaAZ4EN86bl5hJtJexbBtaMjgrGj0Gn+79kM=" providerId="None" clId="Web-{A4C54890-3272-4E47-8AF8-B712C6C0EA1C}" dt="2022-09-24T20:42:44.426" v="646" actId="1076"/>
          <ac:picMkLst>
            <pc:docMk/>
            <pc:sldMk cId="0" sldId="268"/>
            <ac:picMk id="188" creationId="{00000000-0000-0000-0000-000000000000}"/>
          </ac:picMkLst>
        </pc:picChg>
        <pc:picChg chg="mod">
          <ac:chgData name="Field Hockey Alberta" userId="TaQuxUSEaAZ4EN86bl5hJtJexbBtaMjgrGj0Gn+79kM=" providerId="None" clId="Web-{A4C54890-3272-4E47-8AF8-B712C6C0EA1C}" dt="2022-09-24T20:42:44.441" v="647" actId="1076"/>
          <ac:picMkLst>
            <pc:docMk/>
            <pc:sldMk cId="0" sldId="268"/>
            <ac:picMk id="189" creationId="{00000000-0000-0000-0000-000000000000}"/>
          </ac:picMkLst>
        </pc:picChg>
        <pc:picChg chg="mod">
          <ac:chgData name="Field Hockey Alberta" userId="TaQuxUSEaAZ4EN86bl5hJtJexbBtaMjgrGj0Gn+79kM=" providerId="None" clId="Web-{A4C54890-3272-4E47-8AF8-B712C6C0EA1C}" dt="2022-09-24T20:42:44.461" v="648" actId="1076"/>
          <ac:picMkLst>
            <pc:docMk/>
            <pc:sldMk cId="0" sldId="268"/>
            <ac:picMk id="190" creationId="{00000000-0000-0000-0000-000000000000}"/>
          </ac:picMkLst>
        </pc:picChg>
        <pc:picChg chg="mod">
          <ac:chgData name="Field Hockey Alberta" userId="TaQuxUSEaAZ4EN86bl5hJtJexbBtaMjgrGj0Gn+79kM=" providerId="None" clId="Web-{A4C54890-3272-4E47-8AF8-B712C6C0EA1C}" dt="2022-09-24T20:42:44.477" v="649" actId="1076"/>
          <ac:picMkLst>
            <pc:docMk/>
            <pc:sldMk cId="0" sldId="268"/>
            <ac:picMk id="191" creationId="{00000000-0000-0000-0000-000000000000}"/>
          </ac:picMkLst>
        </pc:picChg>
      </pc:sldChg>
      <pc:sldChg chg="modSp">
        <pc:chgData name="Field Hockey Alberta" userId="TaQuxUSEaAZ4EN86bl5hJtJexbBtaMjgrGj0Gn+79kM=" providerId="None" clId="Web-{A4C54890-3272-4E47-8AF8-B712C6C0EA1C}" dt="2022-09-24T20:12:07.062" v="2" actId="20577"/>
        <pc:sldMkLst>
          <pc:docMk/>
          <pc:sldMk cId="0" sldId="270"/>
        </pc:sldMkLst>
        <pc:spChg chg="mod">
          <ac:chgData name="Field Hockey Alberta" userId="TaQuxUSEaAZ4EN86bl5hJtJexbBtaMjgrGj0Gn+79kM=" providerId="None" clId="Web-{A4C54890-3272-4E47-8AF8-B712C6C0EA1C}" dt="2022-09-24T20:12:07.062" v="2" actId="20577"/>
          <ac:spMkLst>
            <pc:docMk/>
            <pc:sldMk cId="0" sldId="270"/>
            <ac:spMk id="206" creationId="{00000000-0000-0000-0000-000000000000}"/>
          </ac:spMkLst>
        </pc:spChg>
      </pc:sldChg>
      <pc:sldChg chg="addSp delSp modSp">
        <pc:chgData name="Field Hockey Alberta" userId="TaQuxUSEaAZ4EN86bl5hJtJexbBtaMjgrGj0Gn+79kM=" providerId="None" clId="Web-{A4C54890-3272-4E47-8AF8-B712C6C0EA1C}" dt="2022-09-24T20:52:13.442" v="829" actId="20577"/>
        <pc:sldMkLst>
          <pc:docMk/>
          <pc:sldMk cId="0" sldId="273"/>
        </pc:sldMkLst>
        <pc:spChg chg="add mod">
          <ac:chgData name="Field Hockey Alberta" userId="TaQuxUSEaAZ4EN86bl5hJtJexbBtaMjgrGj0Gn+79kM=" providerId="None" clId="Web-{A4C54890-3272-4E47-8AF8-B712C6C0EA1C}" dt="2022-09-24T20:25:19.895" v="272" actId="1076"/>
          <ac:spMkLst>
            <pc:docMk/>
            <pc:sldMk cId="0" sldId="273"/>
            <ac:spMk id="2" creationId="{9F960467-E13B-9BB1-A36C-7921A4494001}"/>
          </ac:spMkLst>
        </pc:spChg>
        <pc:spChg chg="add mod">
          <ac:chgData name="Field Hockey Alberta" userId="TaQuxUSEaAZ4EN86bl5hJtJexbBtaMjgrGj0Gn+79kM=" providerId="None" clId="Web-{A4C54890-3272-4E47-8AF8-B712C6C0EA1C}" dt="2022-09-24T20:24:42.472" v="232" actId="20577"/>
          <ac:spMkLst>
            <pc:docMk/>
            <pc:sldMk cId="0" sldId="273"/>
            <ac:spMk id="3" creationId="{842443C9-B5F0-369A-D643-1820CDAC1378}"/>
          </ac:spMkLst>
        </pc:spChg>
        <pc:spChg chg="add mod">
          <ac:chgData name="Field Hockey Alberta" userId="TaQuxUSEaAZ4EN86bl5hJtJexbBtaMjgrGj0Gn+79kM=" providerId="None" clId="Web-{A4C54890-3272-4E47-8AF8-B712C6C0EA1C}" dt="2022-09-24T20:24:12.315" v="223" actId="1076"/>
          <ac:spMkLst>
            <pc:docMk/>
            <pc:sldMk cId="0" sldId="273"/>
            <ac:spMk id="4" creationId="{6C695181-A75C-4D20-D0C0-ACF39635EF0E}"/>
          </ac:spMkLst>
        </pc:spChg>
        <pc:spChg chg="add mod">
          <ac:chgData name="Field Hockey Alberta" userId="TaQuxUSEaAZ4EN86bl5hJtJexbBtaMjgrGj0Gn+79kM=" providerId="None" clId="Web-{A4C54890-3272-4E47-8AF8-B712C6C0EA1C}" dt="2022-09-24T20:52:13.442" v="829" actId="20577"/>
          <ac:spMkLst>
            <pc:docMk/>
            <pc:sldMk cId="0" sldId="273"/>
            <ac:spMk id="5" creationId="{698EE525-4A18-AEA7-52A7-5D2FEB8F83BE}"/>
          </ac:spMkLst>
        </pc:spChg>
        <pc:spChg chg="del">
          <ac:chgData name="Field Hockey Alberta" userId="TaQuxUSEaAZ4EN86bl5hJtJexbBtaMjgrGj0Gn+79kM=" providerId="None" clId="Web-{A4C54890-3272-4E47-8AF8-B712C6C0EA1C}" dt="2022-09-24T20:17:05.783" v="163"/>
          <ac:spMkLst>
            <pc:docMk/>
            <pc:sldMk cId="0" sldId="273"/>
            <ac:spMk id="238" creationId="{00000000-0000-0000-0000-000000000000}"/>
          </ac:spMkLst>
        </pc:spChg>
        <pc:picChg chg="mod">
          <ac:chgData name="Field Hockey Alberta" userId="TaQuxUSEaAZ4EN86bl5hJtJexbBtaMjgrGj0Gn+79kM=" providerId="None" clId="Web-{A4C54890-3272-4E47-8AF8-B712C6C0EA1C}" dt="2022-09-24T20:16:49.705" v="161" actId="1076"/>
          <ac:picMkLst>
            <pc:docMk/>
            <pc:sldMk cId="0" sldId="273"/>
            <ac:picMk id="240" creationId="{00000000-0000-0000-0000-000000000000}"/>
          </ac:picMkLst>
        </pc:picChg>
        <pc:picChg chg="mod">
          <ac:chgData name="Field Hockey Alberta" userId="TaQuxUSEaAZ4EN86bl5hJtJexbBtaMjgrGj0Gn+79kM=" providerId="None" clId="Web-{A4C54890-3272-4E47-8AF8-B712C6C0EA1C}" dt="2022-09-24T20:17:08.486" v="164" actId="1076"/>
          <ac:picMkLst>
            <pc:docMk/>
            <pc:sldMk cId="0" sldId="273"/>
            <ac:picMk id="241" creationId="{00000000-0000-0000-0000-000000000000}"/>
          </ac:picMkLst>
        </pc:picChg>
      </pc:sldChg>
      <pc:sldChg chg="modSp">
        <pc:chgData name="Field Hockey Alberta" userId="TaQuxUSEaAZ4EN86bl5hJtJexbBtaMjgrGj0Gn+79kM=" providerId="None" clId="Web-{A4C54890-3272-4E47-8AF8-B712C6C0EA1C}" dt="2022-09-24T20:44:55.164" v="672" actId="20577"/>
        <pc:sldMkLst>
          <pc:docMk/>
          <pc:sldMk cId="0" sldId="274"/>
        </pc:sldMkLst>
        <pc:spChg chg="mod">
          <ac:chgData name="Field Hockey Alberta" userId="TaQuxUSEaAZ4EN86bl5hJtJexbBtaMjgrGj0Gn+79kM=" providerId="None" clId="Web-{A4C54890-3272-4E47-8AF8-B712C6C0EA1C}" dt="2022-09-24T20:44:55.164" v="672" actId="20577"/>
          <ac:spMkLst>
            <pc:docMk/>
            <pc:sldMk cId="0" sldId="274"/>
            <ac:spMk id="248" creationId="{00000000-0000-0000-0000-000000000000}"/>
          </ac:spMkLst>
        </pc:spChg>
      </pc:sldChg>
      <pc:sldChg chg="modSp">
        <pc:chgData name="Field Hockey Alberta" userId="TaQuxUSEaAZ4EN86bl5hJtJexbBtaMjgrGj0Gn+79kM=" providerId="None" clId="Web-{A4C54890-3272-4E47-8AF8-B712C6C0EA1C}" dt="2022-09-24T20:45:29.305" v="677" actId="1076"/>
        <pc:sldMkLst>
          <pc:docMk/>
          <pc:sldMk cId="0" sldId="275"/>
        </pc:sldMkLst>
        <pc:spChg chg="mod">
          <ac:chgData name="Field Hockey Alberta" userId="TaQuxUSEaAZ4EN86bl5hJtJexbBtaMjgrGj0Gn+79kM=" providerId="None" clId="Web-{A4C54890-3272-4E47-8AF8-B712C6C0EA1C}" dt="2022-09-24T20:45:23.961" v="676" actId="20577"/>
          <ac:spMkLst>
            <pc:docMk/>
            <pc:sldMk cId="0" sldId="275"/>
            <ac:spMk id="5" creationId="{9A4CA910-AEE2-27BB-EBD7-461674C19F68}"/>
          </ac:spMkLst>
        </pc:spChg>
        <pc:spChg chg="mod">
          <ac:chgData name="Field Hockey Alberta" userId="TaQuxUSEaAZ4EN86bl5hJtJexbBtaMjgrGj0Gn+79kM=" providerId="None" clId="Web-{A4C54890-3272-4E47-8AF8-B712C6C0EA1C}" dt="2022-09-24T20:45:12.461" v="674" actId="1076"/>
          <ac:spMkLst>
            <pc:docMk/>
            <pc:sldMk cId="0" sldId="275"/>
            <ac:spMk id="6" creationId="{10E908B6-4C97-FC93-F1CD-778E086A4F55}"/>
          </ac:spMkLst>
        </pc:spChg>
        <pc:spChg chg="mod">
          <ac:chgData name="Field Hockey Alberta" userId="TaQuxUSEaAZ4EN86bl5hJtJexbBtaMjgrGj0Gn+79kM=" providerId="None" clId="Web-{A4C54890-3272-4E47-8AF8-B712C6C0EA1C}" dt="2022-09-24T20:45:00.617" v="673"/>
          <ac:spMkLst>
            <pc:docMk/>
            <pc:sldMk cId="0" sldId="275"/>
            <ac:spMk id="255" creationId="{00000000-0000-0000-0000-000000000000}"/>
          </ac:spMkLst>
        </pc:spChg>
        <pc:picChg chg="mod">
          <ac:chgData name="Field Hockey Alberta" userId="TaQuxUSEaAZ4EN86bl5hJtJexbBtaMjgrGj0Gn+79kM=" providerId="None" clId="Web-{A4C54890-3272-4E47-8AF8-B712C6C0EA1C}" dt="2022-09-24T20:45:29.305" v="677" actId="1076"/>
          <ac:picMkLst>
            <pc:docMk/>
            <pc:sldMk cId="0" sldId="275"/>
            <ac:picMk id="3" creationId="{9379B194-033E-9AD8-E364-13021FB92D1F}"/>
          </ac:picMkLst>
        </pc:picChg>
        <pc:picChg chg="mod">
          <ac:chgData name="Field Hockey Alberta" userId="TaQuxUSEaAZ4EN86bl5hJtJexbBtaMjgrGj0Gn+79kM=" providerId="None" clId="Web-{A4C54890-3272-4E47-8AF8-B712C6C0EA1C}" dt="2022-09-24T20:45:15.305" v="675" actId="1076"/>
          <ac:picMkLst>
            <pc:docMk/>
            <pc:sldMk cId="0" sldId="275"/>
            <ac:picMk id="8" creationId="{E5DDD0A4-56F8-4D4A-5E7F-774DB23FB41B}"/>
          </ac:picMkLst>
        </pc:picChg>
      </pc:sldChg>
      <pc:sldChg chg="modSp">
        <pc:chgData name="Field Hockey Alberta" userId="TaQuxUSEaAZ4EN86bl5hJtJexbBtaMjgrGj0Gn+79kM=" providerId="None" clId="Web-{A4C54890-3272-4E47-8AF8-B712C6C0EA1C}" dt="2022-09-24T20:12:18.719" v="5" actId="20577"/>
        <pc:sldMkLst>
          <pc:docMk/>
          <pc:sldMk cId="807505567" sldId="276"/>
        </pc:sldMkLst>
        <pc:spChg chg="mod">
          <ac:chgData name="Field Hockey Alberta" userId="TaQuxUSEaAZ4EN86bl5hJtJexbBtaMjgrGj0Gn+79kM=" providerId="None" clId="Web-{A4C54890-3272-4E47-8AF8-B712C6C0EA1C}" dt="2022-09-24T20:12:18.719" v="5" actId="20577"/>
          <ac:spMkLst>
            <pc:docMk/>
            <pc:sldMk cId="807505567" sldId="276"/>
            <ac:spMk id="207" creationId="{00000000-0000-0000-0000-000000000000}"/>
          </ac:spMkLst>
        </pc:spChg>
      </pc:sldChg>
      <pc:sldChg chg="addSp modSp">
        <pc:chgData name="Field Hockey Alberta" userId="TaQuxUSEaAZ4EN86bl5hJtJexbBtaMjgrGj0Gn+79kM=" providerId="None" clId="Web-{A4C54890-3272-4E47-8AF8-B712C6C0EA1C}" dt="2022-09-24T21:05:02.280" v="867" actId="20577"/>
        <pc:sldMkLst>
          <pc:docMk/>
          <pc:sldMk cId="3711519834" sldId="277"/>
        </pc:sldMkLst>
        <pc:spChg chg="add mod">
          <ac:chgData name="Field Hockey Alberta" userId="TaQuxUSEaAZ4EN86bl5hJtJexbBtaMjgrGj0Gn+79kM=" providerId="None" clId="Web-{A4C54890-3272-4E47-8AF8-B712C6C0EA1C}" dt="2022-09-24T21:05:02.280" v="867" actId="20577"/>
          <ac:spMkLst>
            <pc:docMk/>
            <pc:sldMk cId="3711519834" sldId="277"/>
            <ac:spMk id="2" creationId="{07891C80-CBCE-2612-B683-C907E0995198}"/>
          </ac:spMkLst>
        </pc:spChg>
      </pc:sldChg>
      <pc:sldChg chg="addSp modSp add replId">
        <pc:chgData name="Field Hockey Alberta" userId="TaQuxUSEaAZ4EN86bl5hJtJexbBtaMjgrGj0Gn+79kM=" providerId="None" clId="Web-{A4C54890-3272-4E47-8AF8-B712C6C0EA1C}" dt="2022-09-24T21:11:12.888" v="1081" actId="20577"/>
        <pc:sldMkLst>
          <pc:docMk/>
          <pc:sldMk cId="2011718734" sldId="278"/>
        </pc:sldMkLst>
        <pc:spChg chg="mod">
          <ac:chgData name="Field Hockey Alberta" userId="TaQuxUSEaAZ4EN86bl5hJtJexbBtaMjgrGj0Gn+79kM=" providerId="None" clId="Web-{A4C54890-3272-4E47-8AF8-B712C6C0EA1C}" dt="2022-09-24T21:11:12.888" v="1081" actId="20577"/>
          <ac:spMkLst>
            <pc:docMk/>
            <pc:sldMk cId="2011718734" sldId="278"/>
            <ac:spMk id="2" creationId="{07891C80-CBCE-2612-B683-C907E0995198}"/>
          </ac:spMkLst>
        </pc:spChg>
        <pc:spChg chg="mod">
          <ac:chgData name="Field Hockey Alberta" userId="TaQuxUSEaAZ4EN86bl5hJtJexbBtaMjgrGj0Gn+79kM=" providerId="None" clId="Web-{A4C54890-3272-4E47-8AF8-B712C6C0EA1C}" dt="2022-09-24T21:10:41.325" v="1049" actId="1076"/>
          <ac:spMkLst>
            <pc:docMk/>
            <pc:sldMk cId="2011718734" sldId="278"/>
            <ac:spMk id="163" creationId="{00000000-0000-0000-0000-000000000000}"/>
          </ac:spMkLst>
        </pc:spChg>
        <pc:picChg chg="add mod">
          <ac:chgData name="Field Hockey Alberta" userId="TaQuxUSEaAZ4EN86bl5hJtJexbBtaMjgrGj0Gn+79kM=" providerId="None" clId="Web-{A4C54890-3272-4E47-8AF8-B712C6C0EA1C}" dt="2022-09-24T21:10:30.028" v="1048" actId="1076"/>
          <ac:picMkLst>
            <pc:docMk/>
            <pc:sldMk cId="2011718734" sldId="278"/>
            <ac:picMk id="3" creationId="{ACEBC0A8-248F-B847-418B-E6AB3931AB58}"/>
          </ac:picMkLst>
        </pc:picChg>
      </pc:sldChg>
    </pc:docChg>
  </pc:docChgLst>
  <pc:docChgLst>
    <pc:chgData name="Field Hockey Alberta" clId="Web-{BE85C0EE-2C30-414A-AAFC-E07D81DC56F0}"/>
    <pc:docChg chg="addSld delSld modSld sldOrd">
      <pc:chgData name="Field Hockey Alberta" userId="" providerId="" clId="Web-{BE85C0EE-2C30-414A-AAFC-E07D81DC56F0}" dt="2022-09-23T21:02:58.759" v="361" actId="20577"/>
      <pc:docMkLst>
        <pc:docMk/>
      </pc:docMkLst>
      <pc:sldChg chg="addSp modSp">
        <pc:chgData name="Field Hockey Alberta" userId="" providerId="" clId="Web-{BE85C0EE-2C30-414A-AAFC-E07D81DC56F0}" dt="2022-09-23T20:32:42.920" v="51" actId="20577"/>
        <pc:sldMkLst>
          <pc:docMk/>
          <pc:sldMk cId="0" sldId="268"/>
        </pc:sldMkLst>
        <pc:spChg chg="add mod">
          <ac:chgData name="Field Hockey Alberta" userId="" providerId="" clId="Web-{BE85C0EE-2C30-414A-AAFC-E07D81DC56F0}" dt="2022-09-23T20:31:50.308" v="28" actId="1076"/>
          <ac:spMkLst>
            <pc:docMk/>
            <pc:sldMk cId="0" sldId="268"/>
            <ac:spMk id="2" creationId="{EF7C3A58-29BC-6C0D-063E-FBF4A735CF74}"/>
          </ac:spMkLst>
        </pc:spChg>
        <pc:spChg chg="add mod">
          <ac:chgData name="Field Hockey Alberta" userId="" providerId="" clId="Web-{BE85C0EE-2C30-414A-AAFC-E07D81DC56F0}" dt="2022-09-23T20:32:42.920" v="51" actId="20577"/>
          <ac:spMkLst>
            <pc:docMk/>
            <pc:sldMk cId="0" sldId="268"/>
            <ac:spMk id="3" creationId="{76162765-355C-B030-817C-B6CE9CCDA839}"/>
          </ac:spMkLst>
        </pc:spChg>
        <pc:picChg chg="mod">
          <ac:chgData name="Field Hockey Alberta" userId="" providerId="" clId="Web-{BE85C0EE-2C30-414A-AAFC-E07D81DC56F0}" dt="2022-09-23T20:32:00.074" v="30" actId="1076"/>
          <ac:picMkLst>
            <pc:docMk/>
            <pc:sldMk cId="0" sldId="268"/>
            <ac:picMk id="192" creationId="{00000000-0000-0000-0000-000000000000}"/>
          </ac:picMkLst>
        </pc:picChg>
      </pc:sldChg>
      <pc:sldChg chg="addSp delSp modSp">
        <pc:chgData name="Field Hockey Alberta" userId="" providerId="" clId="Web-{BE85C0EE-2C30-414A-AAFC-E07D81DC56F0}" dt="2022-09-23T20:58:48.463" v="346" actId="1076"/>
        <pc:sldMkLst>
          <pc:docMk/>
          <pc:sldMk cId="0" sldId="270"/>
        </pc:sldMkLst>
        <pc:spChg chg="mod">
          <ac:chgData name="Field Hockey Alberta" userId="" providerId="" clId="Web-{BE85C0EE-2C30-414A-AAFC-E07D81DC56F0}" dt="2022-09-23T20:55:43.640" v="315" actId="20577"/>
          <ac:spMkLst>
            <pc:docMk/>
            <pc:sldMk cId="0" sldId="270"/>
            <ac:spMk id="203" creationId="{00000000-0000-0000-0000-000000000000}"/>
          </ac:spMkLst>
        </pc:spChg>
        <pc:spChg chg="mod">
          <ac:chgData name="Field Hockey Alberta" userId="" providerId="" clId="Web-{BE85C0EE-2C30-414A-AAFC-E07D81DC56F0}" dt="2022-09-23T20:54:59.325" v="304" actId="1076"/>
          <ac:spMkLst>
            <pc:docMk/>
            <pc:sldMk cId="0" sldId="270"/>
            <ac:spMk id="204" creationId="{00000000-0000-0000-0000-000000000000}"/>
          </ac:spMkLst>
        </pc:spChg>
        <pc:spChg chg="mod">
          <ac:chgData name="Field Hockey Alberta" userId="" providerId="" clId="Web-{BE85C0EE-2C30-414A-AAFC-E07D81DC56F0}" dt="2022-09-23T20:58:48.463" v="346" actId="1076"/>
          <ac:spMkLst>
            <pc:docMk/>
            <pc:sldMk cId="0" sldId="270"/>
            <ac:spMk id="206" creationId="{00000000-0000-0000-0000-000000000000}"/>
          </ac:spMkLst>
        </pc:spChg>
        <pc:spChg chg="add del">
          <ac:chgData name="Field Hockey Alberta" userId="" providerId="" clId="Web-{BE85C0EE-2C30-414A-AAFC-E07D81DC56F0}" dt="2022-09-23T20:54:42.683" v="300"/>
          <ac:spMkLst>
            <pc:docMk/>
            <pc:sldMk cId="0" sldId="270"/>
            <ac:spMk id="207" creationId="{00000000-0000-0000-0000-000000000000}"/>
          </ac:spMkLst>
        </pc:spChg>
        <pc:spChg chg="mod">
          <ac:chgData name="Field Hockey Alberta" userId="" providerId="" clId="Web-{BE85C0EE-2C30-414A-AAFC-E07D81DC56F0}" dt="2022-09-23T20:54:36.214" v="299" actId="20577"/>
          <ac:spMkLst>
            <pc:docMk/>
            <pc:sldMk cId="0" sldId="270"/>
            <ac:spMk id="208" creationId="{00000000-0000-0000-0000-000000000000}"/>
          </ac:spMkLst>
        </pc:spChg>
        <pc:picChg chg="add del mod">
          <ac:chgData name="Field Hockey Alberta" userId="" providerId="" clId="Web-{BE85C0EE-2C30-414A-AAFC-E07D81DC56F0}" dt="2022-09-23T20:53:51.055" v="290"/>
          <ac:picMkLst>
            <pc:docMk/>
            <pc:sldMk cId="0" sldId="270"/>
            <ac:picMk id="2" creationId="{B25E273E-4E54-BCC5-6058-26B892E80FB3}"/>
          </ac:picMkLst>
        </pc:picChg>
        <pc:picChg chg="add mod">
          <ac:chgData name="Field Hockey Alberta" userId="" providerId="" clId="Web-{BE85C0EE-2C30-414A-AAFC-E07D81DC56F0}" dt="2022-09-23T20:55:57.610" v="321" actId="1076"/>
          <ac:picMkLst>
            <pc:docMk/>
            <pc:sldMk cId="0" sldId="270"/>
            <ac:picMk id="3" creationId="{265F91B5-BC7D-6E8E-15AA-0B64486BCC5C}"/>
          </ac:picMkLst>
        </pc:picChg>
        <pc:picChg chg="add del mod">
          <ac:chgData name="Field Hockey Alberta" userId="" providerId="" clId="Web-{BE85C0EE-2C30-414A-AAFC-E07D81DC56F0}" dt="2022-09-23T20:56:31.299" v="323"/>
          <ac:picMkLst>
            <pc:docMk/>
            <pc:sldMk cId="0" sldId="270"/>
            <ac:picMk id="4" creationId="{31C5DFE7-40FE-EA6C-4CFF-9A3CED69FE39}"/>
          </ac:picMkLst>
        </pc:picChg>
        <pc:picChg chg="add mod">
          <ac:chgData name="Field Hockey Alberta" userId="" providerId="" clId="Web-{BE85C0EE-2C30-414A-AAFC-E07D81DC56F0}" dt="2022-09-23T20:58:42.416" v="345" actId="1076"/>
          <ac:picMkLst>
            <pc:docMk/>
            <pc:sldMk cId="0" sldId="270"/>
            <ac:picMk id="5" creationId="{E1331FDC-3E53-CB51-34FD-DAB4FBE0EB4A}"/>
          </ac:picMkLst>
        </pc:picChg>
        <pc:picChg chg="del mod">
          <ac:chgData name="Field Hockey Alberta" userId="" providerId="" clId="Web-{BE85C0EE-2C30-414A-AAFC-E07D81DC56F0}" dt="2022-09-23T20:54:53.793" v="303"/>
          <ac:picMkLst>
            <pc:docMk/>
            <pc:sldMk cId="0" sldId="270"/>
            <ac:picMk id="205" creationId="{00000000-0000-0000-0000-000000000000}"/>
          </ac:picMkLst>
        </pc:picChg>
      </pc:sldChg>
      <pc:sldChg chg="ord">
        <pc:chgData name="Field Hockey Alberta" userId="" providerId="" clId="Web-{BE85C0EE-2C30-414A-AAFC-E07D81DC56F0}" dt="2022-09-23T20:59:32.919" v="347"/>
        <pc:sldMkLst>
          <pc:docMk/>
          <pc:sldMk cId="0" sldId="272"/>
        </pc:sldMkLst>
      </pc:sldChg>
      <pc:sldChg chg="addSp delSp modSp">
        <pc:chgData name="Field Hockey Alberta" userId="" providerId="" clId="Web-{BE85C0EE-2C30-414A-AAFC-E07D81DC56F0}" dt="2022-09-23T20:52:56.427" v="281" actId="1076"/>
        <pc:sldMkLst>
          <pc:docMk/>
          <pc:sldMk cId="0" sldId="275"/>
        </pc:sldMkLst>
        <pc:spChg chg="add mod">
          <ac:chgData name="Field Hockey Alberta" userId="" providerId="" clId="Web-{BE85C0EE-2C30-414A-AAFC-E07D81DC56F0}" dt="2022-09-23T20:50:50.248" v="245" actId="1076"/>
          <ac:spMkLst>
            <pc:docMk/>
            <pc:sldMk cId="0" sldId="275"/>
            <ac:spMk id="4" creationId="{02C0A632-4534-63B2-2FD0-578B7CF79D8D}"/>
          </ac:spMkLst>
        </pc:spChg>
        <pc:spChg chg="add mod">
          <ac:chgData name="Field Hockey Alberta" userId="" providerId="" clId="Web-{BE85C0EE-2C30-414A-AAFC-E07D81DC56F0}" dt="2022-09-23T20:52:02.487" v="270" actId="1076"/>
          <ac:spMkLst>
            <pc:docMk/>
            <pc:sldMk cId="0" sldId="275"/>
            <ac:spMk id="5" creationId="{9A4CA910-AEE2-27BB-EBD7-461674C19F68}"/>
          </ac:spMkLst>
        </pc:spChg>
        <pc:spChg chg="add mod">
          <ac:chgData name="Field Hockey Alberta" userId="" providerId="" clId="Web-{BE85C0EE-2C30-414A-AAFC-E07D81DC56F0}" dt="2022-09-23T20:52:56.427" v="281" actId="1076"/>
          <ac:spMkLst>
            <pc:docMk/>
            <pc:sldMk cId="0" sldId="275"/>
            <ac:spMk id="6" creationId="{10E908B6-4C97-FC93-F1CD-778E086A4F55}"/>
          </ac:spMkLst>
        </pc:spChg>
        <pc:spChg chg="del">
          <ac:chgData name="Field Hockey Alberta" userId="" providerId="" clId="Web-{BE85C0EE-2C30-414A-AAFC-E07D81DC56F0}" dt="2022-09-23T20:40:13.446" v="65"/>
          <ac:spMkLst>
            <pc:docMk/>
            <pc:sldMk cId="0" sldId="275"/>
            <ac:spMk id="256" creationId="{00000000-0000-0000-0000-000000000000}"/>
          </ac:spMkLst>
        </pc:spChg>
        <pc:picChg chg="add mod">
          <ac:chgData name="Field Hockey Alberta" userId="" providerId="" clId="Web-{BE85C0EE-2C30-414A-AAFC-E07D81DC56F0}" dt="2022-09-23T20:52:11.534" v="273" actId="1076"/>
          <ac:picMkLst>
            <pc:docMk/>
            <pc:sldMk cId="0" sldId="275"/>
            <ac:picMk id="2" creationId="{1E04F588-8C4C-2517-361D-65577855263E}"/>
          </ac:picMkLst>
        </pc:picChg>
        <pc:picChg chg="add mod">
          <ac:chgData name="Field Hockey Alberta" userId="" providerId="" clId="Web-{BE85C0EE-2C30-414A-AAFC-E07D81DC56F0}" dt="2022-09-23T20:50:42.248" v="243" actId="1076"/>
          <ac:picMkLst>
            <pc:docMk/>
            <pc:sldMk cId="0" sldId="275"/>
            <ac:picMk id="3" creationId="{9379B194-033E-9AD8-E364-13021FB92D1F}"/>
          </ac:picMkLst>
        </pc:picChg>
        <pc:picChg chg="add mod">
          <ac:chgData name="Field Hockey Alberta" userId="" providerId="" clId="Web-{BE85C0EE-2C30-414A-AAFC-E07D81DC56F0}" dt="2022-09-23T20:52:15.112" v="274" actId="1076"/>
          <ac:picMkLst>
            <pc:docMk/>
            <pc:sldMk cId="0" sldId="275"/>
            <ac:picMk id="7" creationId="{6DD4F796-4875-B2AC-0A85-0A7A84437116}"/>
          </ac:picMkLst>
        </pc:picChg>
        <pc:picChg chg="add mod">
          <ac:chgData name="Field Hockey Alberta" userId="" providerId="" clId="Web-{BE85C0EE-2C30-414A-AAFC-E07D81DC56F0}" dt="2022-09-23T20:52:32.770" v="277" actId="1076"/>
          <ac:picMkLst>
            <pc:docMk/>
            <pc:sldMk cId="0" sldId="275"/>
            <ac:picMk id="8" creationId="{E5DDD0A4-56F8-4D4A-5E7F-774DB23FB41B}"/>
          </ac:picMkLst>
        </pc:picChg>
        <pc:picChg chg="mod">
          <ac:chgData name="Field Hockey Alberta" userId="" providerId="" clId="Web-{BE85C0EE-2C30-414A-AAFC-E07D81DC56F0}" dt="2022-09-23T20:52:40.442" v="278" actId="14100"/>
          <ac:picMkLst>
            <pc:docMk/>
            <pc:sldMk cId="0" sldId="275"/>
            <ac:picMk id="257" creationId="{00000000-0000-0000-0000-000000000000}"/>
          </ac:picMkLst>
        </pc:picChg>
        <pc:picChg chg="del mod">
          <ac:chgData name="Field Hockey Alberta" userId="" providerId="" clId="Web-{BE85C0EE-2C30-414A-AAFC-E07D81DC56F0}" dt="2022-09-23T20:44:14.725" v="170"/>
          <ac:picMkLst>
            <pc:docMk/>
            <pc:sldMk cId="0" sldId="275"/>
            <ac:picMk id="258" creationId="{00000000-0000-0000-0000-000000000000}"/>
          </ac:picMkLst>
        </pc:picChg>
      </pc:sldChg>
      <pc:sldChg chg="addSp delSp modSp add replId">
        <pc:chgData name="Field Hockey Alberta" userId="" providerId="" clId="Web-{BE85C0EE-2C30-414A-AAFC-E07D81DC56F0}" dt="2022-09-23T20:58:12.320" v="341" actId="1076"/>
        <pc:sldMkLst>
          <pc:docMk/>
          <pc:sldMk cId="807505567" sldId="276"/>
        </pc:sldMkLst>
        <pc:spChg chg="mod">
          <ac:chgData name="Field Hockey Alberta" userId="" providerId="" clId="Web-{BE85C0EE-2C30-414A-AAFC-E07D81DC56F0}" dt="2022-09-23T20:58:07.773" v="340" actId="20577"/>
          <ac:spMkLst>
            <pc:docMk/>
            <pc:sldMk cId="807505567" sldId="276"/>
            <ac:spMk id="203" creationId="{00000000-0000-0000-0000-000000000000}"/>
          </ac:spMkLst>
        </pc:spChg>
        <pc:spChg chg="del">
          <ac:chgData name="Field Hockey Alberta" userId="" providerId="" clId="Web-{BE85C0EE-2C30-414A-AAFC-E07D81DC56F0}" dt="2022-09-23T20:54:21.760" v="295"/>
          <ac:spMkLst>
            <pc:docMk/>
            <pc:sldMk cId="807505567" sldId="276"/>
            <ac:spMk id="204" creationId="{00000000-0000-0000-0000-000000000000}"/>
          </ac:spMkLst>
        </pc:spChg>
        <pc:spChg chg="del">
          <ac:chgData name="Field Hockey Alberta" userId="" providerId="" clId="Web-{BE85C0EE-2C30-414A-AAFC-E07D81DC56F0}" dt="2022-09-23T20:54:16.651" v="293"/>
          <ac:spMkLst>
            <pc:docMk/>
            <pc:sldMk cId="807505567" sldId="276"/>
            <ac:spMk id="206" creationId="{00000000-0000-0000-0000-000000000000}"/>
          </ac:spMkLst>
        </pc:spChg>
        <pc:spChg chg="mod">
          <ac:chgData name="Field Hockey Alberta" userId="" providerId="" clId="Web-{BE85C0EE-2C30-414A-AAFC-E07D81DC56F0}" dt="2022-09-23T20:54:27.792" v="296" actId="1076"/>
          <ac:spMkLst>
            <pc:docMk/>
            <pc:sldMk cId="807505567" sldId="276"/>
            <ac:spMk id="207" creationId="{00000000-0000-0000-0000-000000000000}"/>
          </ac:spMkLst>
        </pc:spChg>
        <pc:picChg chg="add mod modCrop">
          <ac:chgData name="Field Hockey Alberta" userId="" providerId="" clId="Web-{BE85C0EE-2C30-414A-AAFC-E07D81DC56F0}" dt="2022-09-23T20:58:12.320" v="341" actId="1076"/>
          <ac:picMkLst>
            <pc:docMk/>
            <pc:sldMk cId="807505567" sldId="276"/>
            <ac:picMk id="2" creationId="{EDAAE266-0B0A-7012-BFA3-4F9513CD84D2}"/>
          </ac:picMkLst>
        </pc:picChg>
        <pc:picChg chg="del">
          <ac:chgData name="Field Hockey Alberta" userId="" providerId="" clId="Web-{BE85C0EE-2C30-414A-AAFC-E07D81DC56F0}" dt="2022-09-23T20:54:18.620" v="294"/>
          <ac:picMkLst>
            <pc:docMk/>
            <pc:sldMk cId="807505567" sldId="276"/>
            <ac:picMk id="205" creationId="{00000000-0000-0000-0000-000000000000}"/>
          </ac:picMkLst>
        </pc:picChg>
      </pc:sldChg>
      <pc:sldChg chg="addSp delSp modSp add del replId">
        <pc:chgData name="Field Hockey Alberta" userId="" providerId="" clId="Web-{BE85C0EE-2C30-414A-AAFC-E07D81DC56F0}" dt="2022-09-23T20:53:40.774" v="288"/>
        <pc:sldMkLst>
          <pc:docMk/>
          <pc:sldMk cId="833003665" sldId="276"/>
        </pc:sldMkLst>
        <pc:picChg chg="add del mod">
          <ac:chgData name="Field Hockey Alberta" userId="" providerId="" clId="Web-{BE85C0EE-2C30-414A-AAFC-E07D81DC56F0}" dt="2022-09-23T20:53:38.445" v="287"/>
          <ac:picMkLst>
            <pc:docMk/>
            <pc:sldMk cId="833003665" sldId="276"/>
            <ac:picMk id="2" creationId="{46C3F18B-32DD-278F-C04B-018DD84F5B91}"/>
          </ac:picMkLst>
        </pc:picChg>
        <pc:picChg chg="add del">
          <ac:chgData name="Field Hockey Alberta" userId="" providerId="" clId="Web-{BE85C0EE-2C30-414A-AAFC-E07D81DC56F0}" dt="2022-09-23T20:53:31.414" v="285"/>
          <ac:picMkLst>
            <pc:docMk/>
            <pc:sldMk cId="833003665" sldId="276"/>
            <ac:picMk id="205" creationId="{00000000-0000-0000-0000-000000000000}"/>
          </ac:picMkLst>
        </pc:picChg>
      </pc:sldChg>
      <pc:sldChg chg="modSp add ord replId">
        <pc:chgData name="Field Hockey Alberta" userId="" providerId="" clId="Web-{BE85C0EE-2C30-414A-AAFC-E07D81DC56F0}" dt="2022-09-23T21:02:58.759" v="361" actId="20577"/>
        <pc:sldMkLst>
          <pc:docMk/>
          <pc:sldMk cId="3711519834" sldId="277"/>
        </pc:sldMkLst>
        <pc:spChg chg="mod">
          <ac:chgData name="Field Hockey Alberta" userId="" providerId="" clId="Web-{BE85C0EE-2C30-414A-AAFC-E07D81DC56F0}" dt="2022-09-23T21:02:58.759" v="361" actId="20577"/>
          <ac:spMkLst>
            <pc:docMk/>
            <pc:sldMk cId="3711519834" sldId="277"/>
            <ac:spMk id="163" creationId="{00000000-0000-0000-0000-000000000000}"/>
          </ac:spMkLst>
        </pc:spChg>
      </pc:sldChg>
    </pc:docChg>
  </pc:docChgLst>
  <pc:docChgLst>
    <pc:chgData name="Field Hockey Alberta" userId="TaQuxUSEaAZ4EN86bl5hJtJexbBtaMjgrGj0Gn+79kM=" providerId="None" clId="Web-{61E67002-5631-4347-9833-4BF493A21EE3}"/>
    <pc:docChg chg="modSld">
      <pc:chgData name="Field Hockey Alberta" userId="TaQuxUSEaAZ4EN86bl5hJtJexbBtaMjgrGj0Gn+79kM=" providerId="None" clId="Web-{61E67002-5631-4347-9833-4BF493A21EE3}" dt="2022-09-23T23:17:10.880" v="686" actId="14100"/>
      <pc:docMkLst>
        <pc:docMk/>
      </pc:docMkLst>
      <pc:sldChg chg="addSp delSp modSp mod modClrScheme chgLayout">
        <pc:chgData name="Field Hockey Alberta" userId="TaQuxUSEaAZ4EN86bl5hJtJexbBtaMjgrGj0Gn+79kM=" providerId="None" clId="Web-{61E67002-5631-4347-9833-4BF493A21EE3}" dt="2022-09-23T23:17:10.880" v="686" actId="14100"/>
        <pc:sldMkLst>
          <pc:docMk/>
          <pc:sldMk cId="0" sldId="265"/>
        </pc:sldMkLst>
        <pc:spChg chg="add del mod ord">
          <ac:chgData name="Field Hockey Alberta" userId="TaQuxUSEaAZ4EN86bl5hJtJexbBtaMjgrGj0Gn+79kM=" providerId="None" clId="Web-{61E67002-5631-4347-9833-4BF493A21EE3}" dt="2022-09-23T22:50:27.568" v="1"/>
          <ac:spMkLst>
            <pc:docMk/>
            <pc:sldMk cId="0" sldId="265"/>
            <ac:spMk id="2" creationId="{0367723E-6DAA-BF3E-58F6-1D611C556178}"/>
          </ac:spMkLst>
        </pc:spChg>
        <pc:spChg chg="add del mod ord">
          <ac:chgData name="Field Hockey Alberta" userId="TaQuxUSEaAZ4EN86bl5hJtJexbBtaMjgrGj0Gn+79kM=" providerId="None" clId="Web-{61E67002-5631-4347-9833-4BF493A21EE3}" dt="2022-09-23T22:50:27.568" v="1"/>
          <ac:spMkLst>
            <pc:docMk/>
            <pc:sldMk cId="0" sldId="265"/>
            <ac:spMk id="3" creationId="{28F5FFDB-8DD7-436C-DF3E-A704D6D38211}"/>
          </ac:spMkLst>
        </pc:spChg>
        <pc:spChg chg="add mod ord">
          <ac:chgData name="Field Hockey Alberta" userId="TaQuxUSEaAZ4EN86bl5hJtJexbBtaMjgrGj0Gn+79kM=" providerId="None" clId="Web-{61E67002-5631-4347-9833-4BF493A21EE3}" dt="2022-09-23T23:17:10.880" v="686" actId="14100"/>
          <ac:spMkLst>
            <pc:docMk/>
            <pc:sldMk cId="0" sldId="265"/>
            <ac:spMk id="4" creationId="{8CD764A1-B76C-8108-F657-313788E992C2}"/>
          </ac:spMkLst>
        </pc:spChg>
        <pc:spChg chg="mod ord">
          <ac:chgData name="Field Hockey Alberta" userId="TaQuxUSEaAZ4EN86bl5hJtJexbBtaMjgrGj0Gn+79kM=" providerId="None" clId="Web-{61E67002-5631-4347-9833-4BF493A21EE3}" dt="2022-09-23T23:08:05.515" v="460"/>
          <ac:spMkLst>
            <pc:docMk/>
            <pc:sldMk cId="0" sldId="265"/>
            <ac:spMk id="16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c6f73a04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c6f73a04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559aabb17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559aabb17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559aabb177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559aabb177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c6f73a04f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c6f73a04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5317c48b6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5317c48b6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5317c48b6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5317c48b6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c6f73a04f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c6f73a04f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c6f73a04f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c6f73a04f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5327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559aabb177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559aabb177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5317c48b6b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5317c48b6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5317c48b6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5317c48b6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c6f73a04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c6f73a04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5a95e3e164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15a95e3e164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559aabb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559aabb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559aabb17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559aabb17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9599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559aabb17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559aabb17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2310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c6f73a04f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c6f73a04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c6f73a04f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c6f73a04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5145130904_1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5145130904_1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5317c48b6b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5317c48b6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5317c48b6b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5317c48b6b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5a95e3e164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5a95e3e164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51598153e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51598153e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8246400" y="4245875"/>
            <a:ext cx="897600" cy="8976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3" name="Google Shape;13;p2"/>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4" name="Google Shape;14;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57"/>
        <p:cNvGrpSpPr/>
        <p:nvPr/>
      </p:nvGrpSpPr>
      <p:grpSpPr>
        <a:xfrm>
          <a:off x="0" y="0"/>
          <a:ext cx="0" cy="0"/>
          <a:chOff x="0" y="0"/>
          <a:chExt cx="0" cy="0"/>
        </a:xfrm>
      </p:grpSpPr>
      <p:sp>
        <p:nvSpPr>
          <p:cNvPr id="58" name="Google Shape;58;p11"/>
          <p:cNvSpPr txBox="1">
            <a:spLocks noGrp="1"/>
          </p:cNvSpPr>
          <p:nvPr>
            <p:ph type="title" hasCustomPrompt="1"/>
          </p:nvPr>
        </p:nvSpPr>
        <p:spPr>
          <a:xfrm>
            <a:off x="475500" y="1258525"/>
            <a:ext cx="82221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dk2"/>
              </a:buClr>
              <a:buSzPts val="12000"/>
              <a:buNone/>
              <a:defRPr sz="12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60" name="Google Shape;60;p1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61"/>
        <p:cNvGrpSpPr/>
        <p:nvPr/>
      </p:nvGrpSpPr>
      <p:grpSpPr>
        <a:xfrm>
          <a:off x="0" y="0"/>
          <a:ext cx="0" cy="0"/>
          <a:chOff x="0" y="0"/>
          <a:chExt cx="0" cy="0"/>
        </a:xfrm>
      </p:grpSpPr>
      <p:sp>
        <p:nvSpPr>
          <p:cNvPr id="62" name="Google Shape;62;p1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17" name="Google Shape;17;p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8" name="Google Shape;28;p5"/>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9" name="Google Shape;29;p5"/>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0" name="Google Shape;30;p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rm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5" name="Google Shape;35;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chemeClr val="lt1"/>
              </a:buClr>
              <a:buSzPts val="1200"/>
              <a:buChar char="●"/>
              <a:defRPr sz="1200">
                <a:solidFill>
                  <a:schemeClr val="lt1"/>
                </a:solidFill>
              </a:defRPr>
            </a:lvl1pPr>
            <a:lvl2pPr marL="914400" lvl="1" indent="-304800" rtl="0">
              <a:spcBef>
                <a:spcPts val="0"/>
              </a:spcBef>
              <a:spcAft>
                <a:spcPts val="0"/>
              </a:spcAft>
              <a:buClr>
                <a:schemeClr val="lt1"/>
              </a:buClr>
              <a:buSzPts val="1200"/>
              <a:buChar char="○"/>
              <a:defRPr sz="1200">
                <a:solidFill>
                  <a:schemeClr val="lt1"/>
                </a:solidFill>
              </a:defRPr>
            </a:lvl2pPr>
            <a:lvl3pPr marL="1371600" lvl="2" indent="-304800" rtl="0">
              <a:spcBef>
                <a:spcPts val="0"/>
              </a:spcBef>
              <a:spcAft>
                <a:spcPts val="0"/>
              </a:spcAft>
              <a:buClr>
                <a:schemeClr val="lt1"/>
              </a:buClr>
              <a:buSzPts val="1200"/>
              <a:buChar char="■"/>
              <a:defRPr sz="1200">
                <a:solidFill>
                  <a:schemeClr val="lt1"/>
                </a:solidFill>
              </a:defRPr>
            </a:lvl3pPr>
            <a:lvl4pPr marL="1828800" lvl="3" indent="-304800" rtl="0">
              <a:spcBef>
                <a:spcPts val="0"/>
              </a:spcBef>
              <a:spcAft>
                <a:spcPts val="0"/>
              </a:spcAft>
              <a:buClr>
                <a:schemeClr val="lt1"/>
              </a:buClr>
              <a:buSzPts val="1200"/>
              <a:buChar char="●"/>
              <a:defRPr sz="1200">
                <a:solidFill>
                  <a:schemeClr val="lt1"/>
                </a:solidFill>
              </a:defRPr>
            </a:lvl4pPr>
            <a:lvl5pPr marL="2286000" lvl="4" indent="-304800" rtl="0">
              <a:spcBef>
                <a:spcPts val="0"/>
              </a:spcBef>
              <a:spcAft>
                <a:spcPts val="0"/>
              </a:spcAft>
              <a:buClr>
                <a:schemeClr val="lt1"/>
              </a:buClr>
              <a:buSzPts val="1200"/>
              <a:buChar char="○"/>
              <a:defRPr sz="1200">
                <a:solidFill>
                  <a:schemeClr val="lt1"/>
                </a:solidFill>
              </a:defRPr>
            </a:lvl5pPr>
            <a:lvl6pPr marL="2743200" lvl="5" indent="-304800" rtl="0">
              <a:spcBef>
                <a:spcPts val="0"/>
              </a:spcBef>
              <a:spcAft>
                <a:spcPts val="0"/>
              </a:spcAft>
              <a:buClr>
                <a:schemeClr val="lt1"/>
              </a:buClr>
              <a:buSzPts val="1200"/>
              <a:buChar char="■"/>
              <a:defRPr sz="1200">
                <a:solidFill>
                  <a:schemeClr val="lt1"/>
                </a:solidFill>
              </a:defRPr>
            </a:lvl6pPr>
            <a:lvl7pPr marL="3200400" lvl="6" indent="-304800" rtl="0">
              <a:spcBef>
                <a:spcPts val="0"/>
              </a:spcBef>
              <a:spcAft>
                <a:spcPts val="0"/>
              </a:spcAft>
              <a:buClr>
                <a:schemeClr val="lt1"/>
              </a:buClr>
              <a:buSzPts val="1200"/>
              <a:buChar char="●"/>
              <a:defRPr sz="1200">
                <a:solidFill>
                  <a:schemeClr val="lt1"/>
                </a:solidFill>
              </a:defRPr>
            </a:lvl7pPr>
            <a:lvl8pPr marL="3657600" lvl="7" indent="-304800" rtl="0">
              <a:spcBef>
                <a:spcPts val="0"/>
              </a:spcBef>
              <a:spcAft>
                <a:spcPts val="0"/>
              </a:spcAft>
              <a:buClr>
                <a:schemeClr val="lt1"/>
              </a:buClr>
              <a:buSzPts val="1200"/>
              <a:buChar char="○"/>
              <a:defRPr sz="1200">
                <a:solidFill>
                  <a:schemeClr val="lt1"/>
                </a:solidFill>
              </a:defRPr>
            </a:lvl8pPr>
            <a:lvl9pPr marL="4114800" lvl="8" indent="-304800" rtl="0">
              <a:spcBef>
                <a:spcPts val="0"/>
              </a:spcBef>
              <a:spcAft>
                <a:spcPts val="0"/>
              </a:spcAft>
              <a:buClr>
                <a:schemeClr val="lt1"/>
              </a:buClr>
              <a:buSzPts val="1200"/>
              <a:buChar char="■"/>
              <a:defRPr sz="1200">
                <a:solidFill>
                  <a:schemeClr val="lt1"/>
                </a:solidFill>
              </a:defRPr>
            </a:lvl9pPr>
          </a:lstStyle>
          <a:p>
            <a:endParaRPr/>
          </a:p>
        </p:txBody>
      </p:sp>
      <p:sp>
        <p:nvSpPr>
          <p:cNvPr id="41" name="Google Shape;41;p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44" name="Google Shape;44;p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dk2"/>
              </a:buClr>
              <a:buSzPts val="4200"/>
              <a:buNone/>
              <a:defRPr sz="42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49" name="Google Shape;49;p9"/>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0"/>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56" name="Google Shape;56;p1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rmAutofit/>
          </a:bodyPr>
          <a:lstStyle>
            <a:lvl1pPr lvl="0"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lt2"/>
                </a:solidFill>
                <a:latin typeface="Roboto"/>
                <a:ea typeface="Roboto"/>
                <a:cs typeface="Roboto"/>
                <a:sym typeface="Roboto"/>
              </a:defRPr>
            </a:lvl1pPr>
            <a:lvl2pPr lvl="1" algn="r" rtl="0">
              <a:buNone/>
              <a:defRPr sz="1000">
                <a:solidFill>
                  <a:schemeClr val="lt2"/>
                </a:solidFill>
                <a:latin typeface="Roboto"/>
                <a:ea typeface="Roboto"/>
                <a:cs typeface="Roboto"/>
                <a:sym typeface="Roboto"/>
              </a:defRPr>
            </a:lvl2pPr>
            <a:lvl3pPr lvl="2" algn="r" rtl="0">
              <a:buNone/>
              <a:defRPr sz="1000">
                <a:solidFill>
                  <a:schemeClr val="lt2"/>
                </a:solidFill>
                <a:latin typeface="Roboto"/>
                <a:ea typeface="Roboto"/>
                <a:cs typeface="Roboto"/>
                <a:sym typeface="Roboto"/>
              </a:defRPr>
            </a:lvl3pPr>
            <a:lvl4pPr lvl="3" algn="r" rtl="0">
              <a:buNone/>
              <a:defRPr sz="1000">
                <a:solidFill>
                  <a:schemeClr val="lt2"/>
                </a:solidFill>
                <a:latin typeface="Roboto"/>
                <a:ea typeface="Roboto"/>
                <a:cs typeface="Roboto"/>
                <a:sym typeface="Roboto"/>
              </a:defRPr>
            </a:lvl4pPr>
            <a:lvl5pPr lvl="4" algn="r" rtl="0">
              <a:buNone/>
              <a:defRPr sz="1000">
                <a:solidFill>
                  <a:schemeClr val="lt2"/>
                </a:solidFill>
                <a:latin typeface="Roboto"/>
                <a:ea typeface="Roboto"/>
                <a:cs typeface="Roboto"/>
                <a:sym typeface="Roboto"/>
              </a:defRPr>
            </a:lvl5pPr>
            <a:lvl6pPr lvl="5" algn="r" rtl="0">
              <a:buNone/>
              <a:defRPr sz="1000">
                <a:solidFill>
                  <a:schemeClr val="lt2"/>
                </a:solidFill>
                <a:latin typeface="Roboto"/>
                <a:ea typeface="Roboto"/>
                <a:cs typeface="Roboto"/>
                <a:sym typeface="Roboto"/>
              </a:defRPr>
            </a:lvl6pPr>
            <a:lvl7pPr lvl="6" algn="r" rtl="0">
              <a:buNone/>
              <a:defRPr sz="1000">
                <a:solidFill>
                  <a:schemeClr val="lt2"/>
                </a:solidFill>
                <a:latin typeface="Roboto"/>
                <a:ea typeface="Roboto"/>
                <a:cs typeface="Roboto"/>
                <a:sym typeface="Roboto"/>
              </a:defRPr>
            </a:lvl7pPr>
            <a:lvl8pPr lvl="7" algn="r" rtl="0">
              <a:buNone/>
              <a:defRPr sz="1000">
                <a:solidFill>
                  <a:schemeClr val="lt2"/>
                </a:solidFill>
                <a:latin typeface="Roboto"/>
                <a:ea typeface="Roboto"/>
                <a:cs typeface="Roboto"/>
                <a:sym typeface="Roboto"/>
              </a:defRPr>
            </a:lvl8pPr>
            <a:lvl9pPr lvl="8" algn="r" rtl="0">
              <a:buNone/>
              <a:defRPr sz="10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34.pn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jp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49.jpg"/></Relationships>
</file>

<file path=ppt/slides/_rels/slide21.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3"/>
          <p:cNvSpPr txBox="1">
            <a:spLocks noGrp="1"/>
          </p:cNvSpPr>
          <p:nvPr>
            <p:ph type="ctrTitle"/>
          </p:nvPr>
        </p:nvSpPr>
        <p:spPr>
          <a:xfrm>
            <a:off x="3206300" y="1919375"/>
            <a:ext cx="8222100" cy="9336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3900" b="1">
                <a:latin typeface="Verdana"/>
                <a:ea typeface="Verdana"/>
                <a:cs typeface="Verdana"/>
                <a:sym typeface="Verdana"/>
              </a:rPr>
              <a:t>Alberta Field Hockey Association</a:t>
            </a:r>
            <a:endParaRPr sz="3900" b="1">
              <a:latin typeface="Verdana"/>
              <a:ea typeface="Verdana"/>
              <a:cs typeface="Verdana"/>
              <a:sym typeface="Verdana"/>
            </a:endParaRPr>
          </a:p>
        </p:txBody>
      </p:sp>
      <p:sp>
        <p:nvSpPr>
          <p:cNvPr id="68" name="Google Shape;68;p13"/>
          <p:cNvSpPr txBox="1">
            <a:spLocks noGrp="1"/>
          </p:cNvSpPr>
          <p:nvPr>
            <p:ph type="subTitle" idx="1"/>
          </p:nvPr>
        </p:nvSpPr>
        <p:spPr>
          <a:xfrm>
            <a:off x="3347075" y="2820425"/>
            <a:ext cx="8169000" cy="4329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sz="2400"/>
              <a:t>2022 AGM Report</a:t>
            </a:r>
            <a:endParaRPr sz="2400"/>
          </a:p>
        </p:txBody>
      </p:sp>
      <p:pic>
        <p:nvPicPr>
          <p:cNvPr id="69" name="Google Shape;69;p13"/>
          <p:cNvPicPr preferRelativeResize="0"/>
          <p:nvPr/>
        </p:nvPicPr>
        <p:blipFill>
          <a:blip r:embed="rId3">
            <a:alphaModFix/>
          </a:blip>
          <a:stretch>
            <a:fillRect/>
          </a:stretch>
        </p:blipFill>
        <p:spPr>
          <a:xfrm>
            <a:off x="5026850" y="290050"/>
            <a:ext cx="1485900" cy="1085850"/>
          </a:xfrm>
          <a:prstGeom prst="rect">
            <a:avLst/>
          </a:prstGeom>
          <a:noFill/>
          <a:ln>
            <a:noFill/>
          </a:ln>
        </p:spPr>
      </p:pic>
      <p:pic>
        <p:nvPicPr>
          <p:cNvPr id="70" name="Google Shape;70;p13"/>
          <p:cNvPicPr preferRelativeResize="0"/>
          <p:nvPr/>
        </p:nvPicPr>
        <p:blipFill rotWithShape="1">
          <a:blip r:embed="rId4">
            <a:alphaModFix/>
          </a:blip>
          <a:srcRect t="8667"/>
          <a:stretch/>
        </p:blipFill>
        <p:spPr>
          <a:xfrm>
            <a:off x="218425" y="3294200"/>
            <a:ext cx="2756149" cy="1678125"/>
          </a:xfrm>
          <a:prstGeom prst="rect">
            <a:avLst/>
          </a:prstGeom>
          <a:noFill/>
          <a:ln>
            <a:noFill/>
          </a:ln>
        </p:spPr>
      </p:pic>
      <p:pic>
        <p:nvPicPr>
          <p:cNvPr id="71" name="Google Shape;71;p13"/>
          <p:cNvPicPr preferRelativeResize="0"/>
          <p:nvPr/>
        </p:nvPicPr>
        <p:blipFill rotWithShape="1">
          <a:blip r:embed="rId5">
            <a:alphaModFix/>
          </a:blip>
          <a:srcRect t="17685" b="15069"/>
          <a:stretch/>
        </p:blipFill>
        <p:spPr>
          <a:xfrm>
            <a:off x="193350" y="1810500"/>
            <a:ext cx="2781225" cy="1402598"/>
          </a:xfrm>
          <a:prstGeom prst="rect">
            <a:avLst/>
          </a:prstGeom>
          <a:noFill/>
          <a:ln>
            <a:noFill/>
          </a:ln>
        </p:spPr>
      </p:pic>
      <p:pic>
        <p:nvPicPr>
          <p:cNvPr id="72" name="Google Shape;72;p13"/>
          <p:cNvPicPr preferRelativeResize="0"/>
          <p:nvPr/>
        </p:nvPicPr>
        <p:blipFill rotWithShape="1">
          <a:blip r:embed="rId6">
            <a:alphaModFix/>
          </a:blip>
          <a:srcRect t="30931" b="25323"/>
          <a:stretch/>
        </p:blipFill>
        <p:spPr>
          <a:xfrm>
            <a:off x="218425" y="130350"/>
            <a:ext cx="2756148" cy="160749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2"/>
          <p:cNvSpPr txBox="1">
            <a:spLocks noGrp="1"/>
          </p:cNvSpPr>
          <p:nvPr>
            <p:ph type="title"/>
          </p:nvPr>
        </p:nvSpPr>
        <p:spPr>
          <a:prstGeom prst="rect">
            <a:avLst/>
          </a:prstGeom>
        </p:spPr>
        <p:txBody>
          <a:bodyPr spcFirstLastPara="1" wrap="square" lIns="91425" tIns="91425" rIns="91425" bIns="91425" anchor="ctr" anchorCtr="0">
            <a:noAutofit/>
          </a:bodyPr>
          <a:lstStyle/>
          <a:p>
            <a:pPr algn="ctr"/>
            <a:r>
              <a:rPr lang="en-US" sz="2900" dirty="0"/>
              <a:t>Next Gen/TAP Athletes </a:t>
            </a:r>
            <a:endParaRPr lang="en-US" dirty="0"/>
          </a:p>
        </p:txBody>
      </p:sp>
      <p:sp>
        <p:nvSpPr>
          <p:cNvPr id="4" name="Text Placeholder 3">
            <a:extLst>
              <a:ext uri="{FF2B5EF4-FFF2-40B4-BE49-F238E27FC236}">
                <a16:creationId xmlns:a16="http://schemas.microsoft.com/office/drawing/2014/main" id="{8CD764A1-B76C-8108-F657-313788E992C2}"/>
              </a:ext>
            </a:extLst>
          </p:cNvPr>
          <p:cNvSpPr>
            <a:spLocks noGrp="1"/>
          </p:cNvSpPr>
          <p:nvPr>
            <p:ph type="body" idx="4294967295"/>
          </p:nvPr>
        </p:nvSpPr>
        <p:spPr>
          <a:xfrm>
            <a:off x="1188766" y="783564"/>
            <a:ext cx="7878973" cy="3971474"/>
          </a:xfrm>
        </p:spPr>
        <p:txBody>
          <a:bodyPr>
            <a:normAutofit fontScale="85000" lnSpcReduction="10000"/>
          </a:bodyPr>
          <a:lstStyle/>
          <a:p>
            <a:r>
              <a:rPr lang="en-US" dirty="0">
                <a:solidFill>
                  <a:schemeClr val="bg2"/>
                </a:solidFill>
              </a:rPr>
              <a:t>Spring: </a:t>
            </a:r>
            <a:r>
              <a:rPr lang="en-US" b="1" dirty="0">
                <a:solidFill>
                  <a:schemeClr val="bg2"/>
                </a:solidFill>
              </a:rPr>
              <a:t>10 identified </a:t>
            </a:r>
            <a:r>
              <a:rPr lang="en-US" dirty="0">
                <a:solidFill>
                  <a:schemeClr val="bg2"/>
                </a:solidFill>
              </a:rPr>
              <a:t>NextGen boys went on tour to Vancouver in April with Roel. This was a hockey filled weekend with two matches and a training session with the current Men's NextGen squad. All the players left Vancouver inspired and eager to work hard. </a:t>
            </a:r>
          </a:p>
          <a:p>
            <a:pPr>
              <a:lnSpc>
                <a:spcPct val="114999"/>
              </a:lnSpc>
            </a:pPr>
            <a:r>
              <a:rPr lang="en-US" dirty="0">
                <a:solidFill>
                  <a:schemeClr val="bg2"/>
                </a:solidFill>
              </a:rPr>
              <a:t>Summer: Following the National tournaments in Vancouver, many Alberta athletes were invited to the U16 and U18 girls identification camp as well as the U21 boys identification camp.</a:t>
            </a:r>
          </a:p>
          <a:p>
            <a:pPr>
              <a:lnSpc>
                <a:spcPct val="114999"/>
              </a:lnSpc>
            </a:pPr>
            <a:r>
              <a:rPr lang="en-US" dirty="0">
                <a:solidFill>
                  <a:schemeClr val="bg2"/>
                </a:solidFill>
              </a:rPr>
              <a:t>Fall: A West Identification camp for U21/U18/U16 boys will take place on Thanksgiving weekend.</a:t>
            </a:r>
          </a:p>
          <a:p>
            <a:pPr>
              <a:lnSpc>
                <a:spcPct val="114999"/>
              </a:lnSpc>
            </a:pPr>
            <a:r>
              <a:rPr lang="en-US" dirty="0">
                <a:solidFill>
                  <a:schemeClr val="bg2"/>
                </a:solidFill>
              </a:rPr>
              <a:t>Winter: FHC will begin a National Training Centre hub in Calgary and run a NextGen/TAP program for Alberta athletes, starting October 21, 2022</a:t>
            </a:r>
          </a:p>
          <a:p>
            <a:pPr lvl="1">
              <a:lnSpc>
                <a:spcPct val="114999"/>
              </a:lnSpc>
            </a:pPr>
            <a:r>
              <a:rPr lang="en-US" sz="1600" dirty="0">
                <a:solidFill>
                  <a:schemeClr val="bg2"/>
                </a:solidFill>
              </a:rPr>
              <a:t>Women's </a:t>
            </a:r>
            <a:r>
              <a:rPr lang="en-US" sz="1600" b="1" dirty="0">
                <a:solidFill>
                  <a:schemeClr val="accent1">
                    <a:lumMod val="75000"/>
                  </a:schemeClr>
                </a:solidFill>
              </a:rPr>
              <a:t>Next Gen</a:t>
            </a:r>
            <a:r>
              <a:rPr lang="en-US" sz="1600" dirty="0">
                <a:solidFill>
                  <a:schemeClr val="bg2"/>
                </a:solidFill>
              </a:rPr>
              <a:t> program has </a:t>
            </a:r>
            <a:r>
              <a:rPr lang="en-US" sz="1600" b="1" dirty="0">
                <a:solidFill>
                  <a:schemeClr val="accent1">
                    <a:lumMod val="75000"/>
                  </a:schemeClr>
                </a:solidFill>
              </a:rPr>
              <a:t>10 Identified</a:t>
            </a:r>
            <a:r>
              <a:rPr lang="en-US" sz="1600" dirty="0">
                <a:solidFill>
                  <a:schemeClr val="bg2"/>
                </a:solidFill>
              </a:rPr>
              <a:t> athletes and </a:t>
            </a:r>
            <a:r>
              <a:rPr lang="en-US" sz="1600" b="1" dirty="0">
                <a:solidFill>
                  <a:schemeClr val="accent3"/>
                </a:solidFill>
              </a:rPr>
              <a:t>21 identified TAP</a:t>
            </a:r>
            <a:r>
              <a:rPr lang="en-US" sz="1600" dirty="0">
                <a:solidFill>
                  <a:schemeClr val="bg2"/>
                </a:solidFill>
              </a:rPr>
              <a:t> athletes. </a:t>
            </a:r>
          </a:p>
          <a:p>
            <a:pPr lvl="1">
              <a:lnSpc>
                <a:spcPct val="114999"/>
              </a:lnSpc>
            </a:pPr>
            <a:r>
              <a:rPr lang="en-US" sz="1600" dirty="0">
                <a:solidFill>
                  <a:schemeClr val="bg2"/>
                </a:solidFill>
              </a:rPr>
              <a:t>Men's NextGen program will be announced following the West Camp.</a:t>
            </a:r>
          </a:p>
          <a:p>
            <a:pPr>
              <a:lnSpc>
                <a:spcPct val="114999"/>
              </a:lnSpc>
            </a:pPr>
            <a:r>
              <a:rPr lang="en-US" sz="2000" dirty="0">
                <a:solidFill>
                  <a:schemeClr val="bg2"/>
                </a:solidFill>
              </a:rPr>
              <a:t>Coach: Nick </a:t>
            </a:r>
            <a:r>
              <a:rPr lang="en-US" sz="2000" dirty="0" err="1">
                <a:solidFill>
                  <a:schemeClr val="bg2"/>
                </a:solidFill>
              </a:rPr>
              <a:t>Higell</a:t>
            </a:r>
            <a:r>
              <a:rPr lang="en-US" sz="2000" dirty="0">
                <a:solidFill>
                  <a:schemeClr val="bg2"/>
                </a:solidFill>
              </a:rPr>
              <a:t> is our head coach for NTC in Calgary, working closely with FHC &amp; Jenn Began &amp; Chan Campbell to make it a success!</a:t>
            </a:r>
          </a:p>
        </p:txBody>
      </p:sp>
      <p:pic>
        <p:nvPicPr>
          <p:cNvPr id="2" name="Picture 2" descr="Logo&#10;&#10;Description automatically generated">
            <a:extLst>
              <a:ext uri="{FF2B5EF4-FFF2-40B4-BE49-F238E27FC236}">
                <a16:creationId xmlns:a16="http://schemas.microsoft.com/office/drawing/2014/main" id="{4317C344-9449-4D2A-9C56-90812C16F238}"/>
              </a:ext>
            </a:extLst>
          </p:cNvPr>
          <p:cNvPicPr>
            <a:picLocks noChangeAspect="1"/>
          </p:cNvPicPr>
          <p:nvPr/>
        </p:nvPicPr>
        <p:blipFill>
          <a:blip r:embed="rId3"/>
          <a:stretch>
            <a:fillRect/>
          </a:stretch>
        </p:blipFill>
        <p:spPr>
          <a:xfrm>
            <a:off x="53706" y="766360"/>
            <a:ext cx="1283466" cy="1276580"/>
          </a:xfrm>
          <a:prstGeom prst="rect">
            <a:avLst/>
          </a:prstGeom>
        </p:spPr>
      </p:pic>
      <p:pic>
        <p:nvPicPr>
          <p:cNvPr id="3" name="Picture 4" descr="A picture containing person, indoor&#10;&#10;Description automatically generated">
            <a:extLst>
              <a:ext uri="{FF2B5EF4-FFF2-40B4-BE49-F238E27FC236}">
                <a16:creationId xmlns:a16="http://schemas.microsoft.com/office/drawing/2014/main" id="{AB6AC580-B0C4-DDA7-41DE-2D5D20AFEF19}"/>
              </a:ext>
            </a:extLst>
          </p:cNvPr>
          <p:cNvPicPr>
            <a:picLocks noChangeAspect="1"/>
          </p:cNvPicPr>
          <p:nvPr/>
        </p:nvPicPr>
        <p:blipFill>
          <a:blip r:embed="rId4"/>
          <a:stretch>
            <a:fillRect/>
          </a:stretch>
        </p:blipFill>
        <p:spPr>
          <a:xfrm>
            <a:off x="151606" y="2339018"/>
            <a:ext cx="1087666" cy="202159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3"/>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Schools 2022</a:t>
            </a:r>
            <a:endParaRPr/>
          </a:p>
        </p:txBody>
      </p:sp>
      <p:sp>
        <p:nvSpPr>
          <p:cNvPr id="169" name="Google Shape;169;p23"/>
          <p:cNvSpPr/>
          <p:nvPr/>
        </p:nvSpPr>
        <p:spPr>
          <a:xfrm>
            <a:off x="8628350" y="4941725"/>
            <a:ext cx="515700" cy="2016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rPr>
              <a:t>8</a:t>
            </a:r>
            <a:endParaRPr sz="800">
              <a:solidFill>
                <a:schemeClr val="lt1"/>
              </a:solidFill>
            </a:endParaRPr>
          </a:p>
        </p:txBody>
      </p:sp>
      <p:pic>
        <p:nvPicPr>
          <p:cNvPr id="170" name="Google Shape;170;p23"/>
          <p:cNvPicPr preferRelativeResize="0"/>
          <p:nvPr/>
        </p:nvPicPr>
        <p:blipFill>
          <a:blip r:embed="rId3">
            <a:alphaModFix/>
          </a:blip>
          <a:stretch>
            <a:fillRect/>
          </a:stretch>
        </p:blipFill>
        <p:spPr>
          <a:xfrm>
            <a:off x="122096" y="736976"/>
            <a:ext cx="1881051" cy="2508052"/>
          </a:xfrm>
          <a:prstGeom prst="rect">
            <a:avLst/>
          </a:prstGeom>
          <a:noFill/>
          <a:ln>
            <a:noFill/>
          </a:ln>
        </p:spPr>
      </p:pic>
      <p:pic>
        <p:nvPicPr>
          <p:cNvPr id="171" name="Google Shape;171;p23"/>
          <p:cNvPicPr preferRelativeResize="0"/>
          <p:nvPr/>
        </p:nvPicPr>
        <p:blipFill>
          <a:blip r:embed="rId4">
            <a:alphaModFix/>
          </a:blip>
          <a:stretch>
            <a:fillRect/>
          </a:stretch>
        </p:blipFill>
        <p:spPr>
          <a:xfrm>
            <a:off x="3018076" y="865976"/>
            <a:ext cx="2272600" cy="3030124"/>
          </a:xfrm>
          <a:prstGeom prst="rect">
            <a:avLst/>
          </a:prstGeom>
          <a:noFill/>
          <a:ln>
            <a:noFill/>
          </a:ln>
        </p:spPr>
      </p:pic>
      <p:pic>
        <p:nvPicPr>
          <p:cNvPr id="172" name="Google Shape;172;p23"/>
          <p:cNvPicPr preferRelativeResize="0"/>
          <p:nvPr/>
        </p:nvPicPr>
        <p:blipFill>
          <a:blip r:embed="rId5">
            <a:alphaModFix/>
          </a:blip>
          <a:stretch>
            <a:fillRect/>
          </a:stretch>
        </p:blipFill>
        <p:spPr>
          <a:xfrm>
            <a:off x="7069949" y="685247"/>
            <a:ext cx="2074049" cy="2765399"/>
          </a:xfrm>
          <a:prstGeom prst="rect">
            <a:avLst/>
          </a:prstGeom>
          <a:noFill/>
          <a:ln>
            <a:noFill/>
          </a:ln>
        </p:spPr>
      </p:pic>
      <p:pic>
        <p:nvPicPr>
          <p:cNvPr id="173" name="Google Shape;173;p23"/>
          <p:cNvPicPr preferRelativeResize="0"/>
          <p:nvPr/>
        </p:nvPicPr>
        <p:blipFill>
          <a:blip r:embed="rId6">
            <a:alphaModFix/>
          </a:blip>
          <a:stretch>
            <a:fillRect/>
          </a:stretch>
        </p:blipFill>
        <p:spPr>
          <a:xfrm>
            <a:off x="1035244" y="2225725"/>
            <a:ext cx="2074049" cy="2765373"/>
          </a:xfrm>
          <a:prstGeom prst="rect">
            <a:avLst/>
          </a:prstGeom>
          <a:noFill/>
          <a:ln>
            <a:noFill/>
          </a:ln>
        </p:spPr>
      </p:pic>
      <p:pic>
        <p:nvPicPr>
          <p:cNvPr id="174" name="Google Shape;174;p23"/>
          <p:cNvPicPr preferRelativeResize="0"/>
          <p:nvPr/>
        </p:nvPicPr>
        <p:blipFill rotWithShape="1">
          <a:blip r:embed="rId7">
            <a:alphaModFix/>
          </a:blip>
          <a:srcRect l="15561"/>
          <a:stretch/>
        </p:blipFill>
        <p:spPr>
          <a:xfrm>
            <a:off x="4906225" y="2477125"/>
            <a:ext cx="3035602" cy="269629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4"/>
          <p:cNvSpPr txBox="1">
            <a:spLocks noGrp="1"/>
          </p:cNvSpPr>
          <p:nvPr>
            <p:ph type="ctrTitle"/>
          </p:nvPr>
        </p:nvSpPr>
        <p:spPr>
          <a:xfrm>
            <a:off x="420825" y="195300"/>
            <a:ext cx="8222100" cy="933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Schools</a:t>
            </a:r>
            <a:endParaRPr/>
          </a:p>
        </p:txBody>
      </p:sp>
      <p:graphicFrame>
        <p:nvGraphicFramePr>
          <p:cNvPr id="180" name="Google Shape;180;p24"/>
          <p:cNvGraphicFramePr/>
          <p:nvPr/>
        </p:nvGraphicFramePr>
        <p:xfrm>
          <a:off x="360900" y="1390900"/>
          <a:ext cx="4716000" cy="2171600"/>
        </p:xfrm>
        <a:graphic>
          <a:graphicData uri="http://schemas.openxmlformats.org/drawingml/2006/table">
            <a:tbl>
              <a:tblPr>
                <a:noFill/>
                <a:tableStyleId>{95371EAF-ABDE-4B0C-9AF2-E0CCA6AE4329}</a:tableStyleId>
              </a:tblPr>
              <a:tblGrid>
                <a:gridCol w="2092000">
                  <a:extLst>
                    <a:ext uri="{9D8B030D-6E8A-4147-A177-3AD203B41FA5}">
                      <a16:colId xmlns:a16="http://schemas.microsoft.com/office/drawing/2014/main" val="20000"/>
                    </a:ext>
                  </a:extLst>
                </a:gridCol>
                <a:gridCol w="818825">
                  <a:extLst>
                    <a:ext uri="{9D8B030D-6E8A-4147-A177-3AD203B41FA5}">
                      <a16:colId xmlns:a16="http://schemas.microsoft.com/office/drawing/2014/main" val="20001"/>
                    </a:ext>
                  </a:extLst>
                </a:gridCol>
                <a:gridCol w="705700">
                  <a:extLst>
                    <a:ext uri="{9D8B030D-6E8A-4147-A177-3AD203B41FA5}">
                      <a16:colId xmlns:a16="http://schemas.microsoft.com/office/drawing/2014/main" val="20002"/>
                    </a:ext>
                  </a:extLst>
                </a:gridCol>
                <a:gridCol w="1099475">
                  <a:extLst>
                    <a:ext uri="{9D8B030D-6E8A-4147-A177-3AD203B41FA5}">
                      <a16:colId xmlns:a16="http://schemas.microsoft.com/office/drawing/2014/main" val="20003"/>
                    </a:ext>
                  </a:extLst>
                </a:gridCol>
              </a:tblGrid>
              <a:tr h="273025">
                <a:tc gridSpan="4">
                  <a:txBody>
                    <a:bodyPr/>
                    <a:lstStyle/>
                    <a:p>
                      <a:pPr marL="0" lvl="0" indent="0" algn="ctr" rtl="0">
                        <a:lnSpc>
                          <a:spcPct val="115000"/>
                        </a:lnSpc>
                        <a:spcBef>
                          <a:spcPts val="0"/>
                        </a:spcBef>
                        <a:spcAft>
                          <a:spcPts val="0"/>
                        </a:spcAft>
                        <a:buNone/>
                      </a:pPr>
                      <a:r>
                        <a:rPr lang="en" sz="1200" b="1">
                          <a:solidFill>
                            <a:srgbClr val="FFFFFF"/>
                          </a:solidFill>
                        </a:rPr>
                        <a:t>Calgary Schools</a:t>
                      </a:r>
                      <a:endParaRPr sz="1200" b="1">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EA433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77225">
                <a:tc>
                  <a:txBody>
                    <a:bodyPr/>
                    <a:lstStyle/>
                    <a:p>
                      <a:pPr marL="0" lvl="0" indent="0" algn="l" rtl="0">
                        <a:lnSpc>
                          <a:spcPct val="115000"/>
                        </a:lnSpc>
                        <a:spcBef>
                          <a:spcPts val="0"/>
                        </a:spcBef>
                        <a:spcAft>
                          <a:spcPts val="0"/>
                        </a:spcAft>
                        <a:buNone/>
                      </a:pPr>
                      <a:r>
                        <a:rPr lang="en" sz="1000">
                          <a:solidFill>
                            <a:srgbClr val="FFFFFF"/>
                          </a:solidFill>
                        </a:rPr>
                        <a:t>School</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rPr>
                        <a:t>Ages</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rPr>
                        <a:t>Students</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rPr>
                        <a:t>Coach/s</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31025">
                <a:tc>
                  <a:txBody>
                    <a:bodyPr/>
                    <a:lstStyle/>
                    <a:p>
                      <a:pPr marL="0" lvl="0" indent="0" algn="l" rtl="0">
                        <a:lnSpc>
                          <a:spcPct val="115000"/>
                        </a:lnSpc>
                        <a:spcBef>
                          <a:spcPts val="0"/>
                        </a:spcBef>
                        <a:spcAft>
                          <a:spcPts val="0"/>
                        </a:spcAft>
                        <a:buNone/>
                      </a:pPr>
                      <a:r>
                        <a:rPr lang="en" sz="1000">
                          <a:solidFill>
                            <a:srgbClr val="FFFFFF"/>
                          </a:solidFill>
                        </a:rPr>
                        <a:t>William Aberhart</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rPr>
                        <a:t>Grade 10s</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rgbClr val="FFFFFF"/>
                          </a:solidFill>
                        </a:rPr>
                        <a:t>180</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rPr>
                        <a:t>Roel</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420025">
                <a:tc>
                  <a:txBody>
                    <a:bodyPr/>
                    <a:lstStyle/>
                    <a:p>
                      <a:pPr marL="0" lvl="0" indent="0" algn="l" rtl="0">
                        <a:lnSpc>
                          <a:spcPct val="115000"/>
                        </a:lnSpc>
                        <a:spcBef>
                          <a:spcPts val="0"/>
                        </a:spcBef>
                        <a:spcAft>
                          <a:spcPts val="0"/>
                        </a:spcAft>
                        <a:buNone/>
                      </a:pPr>
                      <a:r>
                        <a:rPr lang="en" sz="1000">
                          <a:solidFill>
                            <a:srgbClr val="FFFFFF"/>
                          </a:solidFill>
                        </a:rPr>
                        <a:t>King George (Wellness Day/Program)</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rPr>
                        <a:t>Grade 3-5</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rgbClr val="FFFFFF"/>
                          </a:solidFill>
                        </a:rPr>
                        <a:t>300</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rPr>
                        <a:t>Aidan/Gurminder</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31025">
                <a:tc>
                  <a:txBody>
                    <a:bodyPr/>
                    <a:lstStyle/>
                    <a:p>
                      <a:pPr marL="0" lvl="0" indent="0" algn="l" rtl="0">
                        <a:lnSpc>
                          <a:spcPct val="115000"/>
                        </a:lnSpc>
                        <a:spcBef>
                          <a:spcPts val="0"/>
                        </a:spcBef>
                        <a:spcAft>
                          <a:spcPts val="0"/>
                        </a:spcAft>
                        <a:buNone/>
                      </a:pPr>
                      <a:r>
                        <a:rPr lang="en" sz="1000">
                          <a:solidFill>
                            <a:srgbClr val="FFFFFF"/>
                          </a:solidFill>
                        </a:rPr>
                        <a:t>St Ambrose</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rPr>
                        <a:t>Grades 4-9</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rgbClr val="FFFFFF"/>
                          </a:solidFill>
                        </a:rPr>
                        <a:t>330</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rPr>
                        <a:t>Aidan/Gurminder</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231025">
                <a:tc>
                  <a:txBody>
                    <a:bodyPr/>
                    <a:lstStyle/>
                    <a:p>
                      <a:pPr marL="0" lvl="0" indent="0" algn="l" rtl="0">
                        <a:lnSpc>
                          <a:spcPct val="115000"/>
                        </a:lnSpc>
                        <a:spcBef>
                          <a:spcPts val="0"/>
                        </a:spcBef>
                        <a:spcAft>
                          <a:spcPts val="0"/>
                        </a:spcAft>
                        <a:buNone/>
                      </a:pPr>
                      <a:r>
                        <a:rPr lang="en" sz="1000">
                          <a:solidFill>
                            <a:srgbClr val="FFFFFF"/>
                          </a:solidFill>
                        </a:rPr>
                        <a:t>St Gianna's</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rPr>
                        <a:t>Grades 2-6</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rgbClr val="FFFFFF"/>
                          </a:solidFill>
                        </a:rPr>
                        <a:t>450</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rPr>
                        <a:t>Gurminder</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231025">
                <a:tc>
                  <a:txBody>
                    <a:bodyPr/>
                    <a:lstStyle/>
                    <a:p>
                      <a:pPr marL="0" lvl="0" indent="0" algn="l" rtl="0">
                        <a:lnSpc>
                          <a:spcPct val="115000"/>
                        </a:lnSpc>
                        <a:spcBef>
                          <a:spcPts val="0"/>
                        </a:spcBef>
                        <a:spcAft>
                          <a:spcPts val="0"/>
                        </a:spcAft>
                        <a:buNone/>
                      </a:pPr>
                      <a:r>
                        <a:rPr lang="en" sz="1000">
                          <a:solidFill>
                            <a:srgbClr val="FFFFFF"/>
                          </a:solidFill>
                        </a:rPr>
                        <a:t>Valley Creek School</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rPr>
                        <a:t>Grades 4-7</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rgbClr val="FFFFFF"/>
                          </a:solidFill>
                        </a:rPr>
                        <a:t>525</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rPr>
                        <a:t>Aidan/Gurminder</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77225">
                <a:tc>
                  <a:txBody>
                    <a:bodyPr/>
                    <a:lstStyle/>
                    <a:p>
                      <a:pPr marL="0" lvl="0" indent="0" algn="l" rtl="0">
                        <a:spcBef>
                          <a:spcPts val="0"/>
                        </a:spcBef>
                        <a:spcAft>
                          <a:spcPts val="0"/>
                        </a:spcAft>
                        <a:buNone/>
                      </a:pPr>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rPr>
                        <a:t>Total</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b="1">
                          <a:solidFill>
                            <a:srgbClr val="FFFFFF"/>
                          </a:solidFill>
                        </a:rPr>
                        <a:t>1785</a:t>
                      </a:r>
                      <a:endParaRPr sz="1200" b="1">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rPr>
                        <a:t>Students</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graphicFrame>
        <p:nvGraphicFramePr>
          <p:cNvPr id="181" name="Google Shape;181;p24"/>
          <p:cNvGraphicFramePr/>
          <p:nvPr/>
        </p:nvGraphicFramePr>
        <p:xfrm>
          <a:off x="5688325" y="1390900"/>
          <a:ext cx="3209525" cy="1833692"/>
        </p:xfrm>
        <a:graphic>
          <a:graphicData uri="http://schemas.openxmlformats.org/drawingml/2006/table">
            <a:tbl>
              <a:tblPr>
                <a:noFill/>
                <a:tableStyleId>{95371EAF-ABDE-4B0C-9AF2-E0CCA6AE4329}</a:tableStyleId>
              </a:tblPr>
              <a:tblGrid>
                <a:gridCol w="1153625">
                  <a:extLst>
                    <a:ext uri="{9D8B030D-6E8A-4147-A177-3AD203B41FA5}">
                      <a16:colId xmlns:a16="http://schemas.microsoft.com/office/drawing/2014/main" val="20000"/>
                    </a:ext>
                  </a:extLst>
                </a:gridCol>
                <a:gridCol w="583400">
                  <a:extLst>
                    <a:ext uri="{9D8B030D-6E8A-4147-A177-3AD203B41FA5}">
                      <a16:colId xmlns:a16="http://schemas.microsoft.com/office/drawing/2014/main" val="20001"/>
                    </a:ext>
                  </a:extLst>
                </a:gridCol>
                <a:gridCol w="1472500">
                  <a:extLst>
                    <a:ext uri="{9D8B030D-6E8A-4147-A177-3AD203B41FA5}">
                      <a16:colId xmlns:a16="http://schemas.microsoft.com/office/drawing/2014/main" val="20002"/>
                    </a:ext>
                  </a:extLst>
                </a:gridCol>
              </a:tblGrid>
              <a:tr h="219075">
                <a:tc gridSpan="3">
                  <a:txBody>
                    <a:bodyPr/>
                    <a:lstStyle/>
                    <a:p>
                      <a:pPr marL="0" lvl="0" indent="0" algn="ctr" rtl="0">
                        <a:lnSpc>
                          <a:spcPct val="115000"/>
                        </a:lnSpc>
                        <a:spcBef>
                          <a:spcPts val="0"/>
                        </a:spcBef>
                        <a:spcAft>
                          <a:spcPts val="0"/>
                        </a:spcAft>
                        <a:buNone/>
                      </a:pPr>
                      <a:r>
                        <a:rPr lang="en" sz="1200" b="1">
                          <a:solidFill>
                            <a:srgbClr val="FFFFFF"/>
                          </a:solidFill>
                        </a:rPr>
                        <a:t>Edmonton Schools</a:t>
                      </a:r>
                      <a:endParaRPr sz="1200" b="1">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8E7CC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1450">
                <a:tc>
                  <a:txBody>
                    <a:bodyPr/>
                    <a:lstStyle/>
                    <a:p>
                      <a:pPr marL="0" lvl="0" indent="0" algn="l" rtl="0">
                        <a:spcBef>
                          <a:spcPts val="0"/>
                        </a:spcBef>
                        <a:spcAft>
                          <a:spcPts val="0"/>
                        </a:spcAft>
                        <a:buNone/>
                      </a:pPr>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rPr>
                        <a:t>Ages</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rPr>
                        <a:t>Students</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00025">
                <a:tc>
                  <a:txBody>
                    <a:bodyPr/>
                    <a:lstStyle/>
                    <a:p>
                      <a:pPr marL="0" lvl="0" indent="0" algn="l" rtl="0">
                        <a:lnSpc>
                          <a:spcPct val="115000"/>
                        </a:lnSpc>
                        <a:spcBef>
                          <a:spcPts val="0"/>
                        </a:spcBef>
                        <a:spcAft>
                          <a:spcPts val="0"/>
                        </a:spcAft>
                        <a:buNone/>
                      </a:pPr>
                      <a:r>
                        <a:rPr lang="en" sz="1000">
                          <a:solidFill>
                            <a:srgbClr val="FFFFFF"/>
                          </a:solidFill>
                        </a:rPr>
                        <a:t>Pollard Meadow School</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rPr>
                        <a:t>Grade 1-6</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rgbClr val="FFFFFF"/>
                          </a:solidFill>
                        </a:rPr>
                        <a:t>745</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00025">
                <a:tc>
                  <a:txBody>
                    <a:bodyPr/>
                    <a:lstStyle/>
                    <a:p>
                      <a:pPr marL="0" lvl="0" indent="0" algn="l" rtl="0">
                        <a:lnSpc>
                          <a:spcPct val="115000"/>
                        </a:lnSpc>
                        <a:spcBef>
                          <a:spcPts val="0"/>
                        </a:spcBef>
                        <a:spcAft>
                          <a:spcPts val="0"/>
                        </a:spcAft>
                        <a:buNone/>
                      </a:pPr>
                      <a:r>
                        <a:rPr lang="en" sz="1000">
                          <a:solidFill>
                            <a:srgbClr val="FFFFFF"/>
                          </a:solidFill>
                        </a:rPr>
                        <a:t>Menisa School</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rPr>
                        <a:t>Grade 4-6</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rgbClr val="FFFFFF"/>
                          </a:solidFill>
                        </a:rPr>
                        <a:t>180</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00025">
                <a:tc>
                  <a:txBody>
                    <a:bodyPr/>
                    <a:lstStyle/>
                    <a:p>
                      <a:pPr marL="0" lvl="0" indent="0" algn="l" rtl="0">
                        <a:lnSpc>
                          <a:spcPct val="115000"/>
                        </a:lnSpc>
                        <a:spcBef>
                          <a:spcPts val="0"/>
                        </a:spcBef>
                        <a:spcAft>
                          <a:spcPts val="0"/>
                        </a:spcAft>
                        <a:buNone/>
                      </a:pPr>
                      <a:r>
                        <a:rPr lang="en" sz="1000">
                          <a:solidFill>
                            <a:srgbClr val="FFFFFF"/>
                          </a:solidFill>
                        </a:rPr>
                        <a:t>Ecole Frere</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rPr>
                        <a:t>Grade 1-6</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rgbClr val="FFFFFF"/>
                          </a:solidFill>
                        </a:rPr>
                        <a:t>300</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19075">
                <a:tc>
                  <a:txBody>
                    <a:bodyPr/>
                    <a:lstStyle/>
                    <a:p>
                      <a:pPr marL="0" lvl="0" indent="0" algn="l" rtl="0">
                        <a:lnSpc>
                          <a:spcPct val="115000"/>
                        </a:lnSpc>
                        <a:spcBef>
                          <a:spcPts val="0"/>
                        </a:spcBef>
                        <a:spcAft>
                          <a:spcPts val="0"/>
                        </a:spcAft>
                        <a:buNone/>
                      </a:pPr>
                      <a:r>
                        <a:rPr lang="en" sz="1000">
                          <a:solidFill>
                            <a:srgbClr val="FFFFFF"/>
                          </a:solidFill>
                        </a:rPr>
                        <a:t>Coached by Sajan</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rPr>
                        <a:t>Total</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b="1">
                          <a:solidFill>
                            <a:srgbClr val="FFFFFF"/>
                          </a:solidFill>
                        </a:rPr>
                        <a:t>1225</a:t>
                      </a:r>
                      <a:endParaRPr sz="1200" b="1">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82" name="Google Shape;182;p24"/>
          <p:cNvSpPr txBox="1"/>
          <p:nvPr/>
        </p:nvSpPr>
        <p:spPr>
          <a:xfrm>
            <a:off x="360900" y="3860800"/>
            <a:ext cx="7833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Roboto"/>
                <a:ea typeface="Roboto"/>
                <a:cs typeface="Roboto"/>
                <a:sym typeface="Roboto"/>
              </a:rPr>
              <a:t>Happy that we got several schools onboard for spring programs, sent out survey and all schools were very impressed with our amazing coaches. Several schools are looking to rebook for spring and 3 schools have already reached out for Fall programming.</a:t>
            </a:r>
            <a:endParaRPr>
              <a:solidFill>
                <a:schemeClr val="lt1"/>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5"/>
          <p:cNvSpPr txBox="1">
            <a:spLocks noGrp="1"/>
          </p:cNvSpPr>
          <p:nvPr>
            <p:ph type="ctrTitle"/>
          </p:nvPr>
        </p:nvSpPr>
        <p:spPr>
          <a:xfrm>
            <a:off x="-22867" y="-762"/>
            <a:ext cx="9165418" cy="823432"/>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Coaching</a:t>
            </a:r>
            <a:endParaRPr/>
          </a:p>
        </p:txBody>
      </p:sp>
      <p:pic>
        <p:nvPicPr>
          <p:cNvPr id="188" name="Google Shape;188;p25"/>
          <p:cNvPicPr preferRelativeResize="0"/>
          <p:nvPr/>
        </p:nvPicPr>
        <p:blipFill>
          <a:blip r:embed="rId3">
            <a:alphaModFix/>
          </a:blip>
          <a:stretch>
            <a:fillRect/>
          </a:stretch>
        </p:blipFill>
        <p:spPr>
          <a:xfrm>
            <a:off x="5114369" y="1572172"/>
            <a:ext cx="1696299" cy="1696299"/>
          </a:xfrm>
          <a:prstGeom prst="rect">
            <a:avLst/>
          </a:prstGeom>
          <a:noFill/>
          <a:ln>
            <a:noFill/>
          </a:ln>
        </p:spPr>
      </p:pic>
      <p:pic>
        <p:nvPicPr>
          <p:cNvPr id="189" name="Google Shape;189;p25"/>
          <p:cNvPicPr preferRelativeResize="0"/>
          <p:nvPr/>
        </p:nvPicPr>
        <p:blipFill>
          <a:blip r:embed="rId4">
            <a:alphaModFix/>
          </a:blip>
          <a:stretch>
            <a:fillRect/>
          </a:stretch>
        </p:blipFill>
        <p:spPr>
          <a:xfrm>
            <a:off x="5149219" y="3304322"/>
            <a:ext cx="1666351" cy="1632525"/>
          </a:xfrm>
          <a:prstGeom prst="rect">
            <a:avLst/>
          </a:prstGeom>
          <a:noFill/>
          <a:ln>
            <a:noFill/>
          </a:ln>
        </p:spPr>
      </p:pic>
      <p:pic>
        <p:nvPicPr>
          <p:cNvPr id="190" name="Google Shape;190;p25"/>
          <p:cNvPicPr preferRelativeResize="0"/>
          <p:nvPr/>
        </p:nvPicPr>
        <p:blipFill>
          <a:blip r:embed="rId5">
            <a:alphaModFix/>
          </a:blip>
          <a:stretch>
            <a:fillRect/>
          </a:stretch>
        </p:blipFill>
        <p:spPr>
          <a:xfrm>
            <a:off x="3387420" y="1587147"/>
            <a:ext cx="1666351" cy="1666351"/>
          </a:xfrm>
          <a:prstGeom prst="rect">
            <a:avLst/>
          </a:prstGeom>
          <a:noFill/>
          <a:ln>
            <a:noFill/>
          </a:ln>
        </p:spPr>
      </p:pic>
      <p:pic>
        <p:nvPicPr>
          <p:cNvPr id="191" name="Google Shape;191;p25"/>
          <p:cNvPicPr preferRelativeResize="0"/>
          <p:nvPr/>
        </p:nvPicPr>
        <p:blipFill>
          <a:blip r:embed="rId6">
            <a:alphaModFix/>
          </a:blip>
          <a:stretch>
            <a:fillRect/>
          </a:stretch>
        </p:blipFill>
        <p:spPr>
          <a:xfrm>
            <a:off x="3421245" y="3304322"/>
            <a:ext cx="1632525" cy="1632525"/>
          </a:xfrm>
          <a:prstGeom prst="rect">
            <a:avLst/>
          </a:prstGeom>
          <a:noFill/>
          <a:ln>
            <a:noFill/>
          </a:ln>
        </p:spPr>
      </p:pic>
      <p:pic>
        <p:nvPicPr>
          <p:cNvPr id="192" name="Google Shape;192;p25"/>
          <p:cNvPicPr preferRelativeResize="0"/>
          <p:nvPr/>
        </p:nvPicPr>
        <p:blipFill>
          <a:blip r:embed="rId7">
            <a:alphaModFix/>
          </a:blip>
          <a:stretch>
            <a:fillRect/>
          </a:stretch>
        </p:blipFill>
        <p:spPr>
          <a:xfrm>
            <a:off x="293018" y="1945166"/>
            <a:ext cx="2762780" cy="2990003"/>
          </a:xfrm>
          <a:prstGeom prst="rect">
            <a:avLst/>
          </a:prstGeom>
          <a:noFill/>
          <a:ln>
            <a:noFill/>
          </a:ln>
        </p:spPr>
      </p:pic>
      <p:sp>
        <p:nvSpPr>
          <p:cNvPr id="2" name="TextBox 1">
            <a:extLst>
              <a:ext uri="{FF2B5EF4-FFF2-40B4-BE49-F238E27FC236}">
                <a16:creationId xmlns:a16="http://schemas.microsoft.com/office/drawing/2014/main" id="{EF7C3A58-29BC-6C0D-063E-FBF4A735CF74}"/>
              </a:ext>
            </a:extLst>
          </p:cNvPr>
          <p:cNvSpPr txBox="1"/>
          <p:nvPr/>
        </p:nvSpPr>
        <p:spPr>
          <a:xfrm>
            <a:off x="3580482" y="853807"/>
            <a:ext cx="31417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dirty="0">
                <a:solidFill>
                  <a:schemeClr val="bg1"/>
                </a:solidFill>
              </a:rPr>
              <a:t>Hosted 8 Coaches Corner from March to June</a:t>
            </a:r>
            <a:endParaRPr lang="en-US" sz="1800">
              <a:solidFill>
                <a:schemeClr val="bg1"/>
              </a:solidFill>
            </a:endParaRPr>
          </a:p>
        </p:txBody>
      </p:sp>
      <p:sp>
        <p:nvSpPr>
          <p:cNvPr id="3" name="TextBox 2">
            <a:extLst>
              <a:ext uri="{FF2B5EF4-FFF2-40B4-BE49-F238E27FC236}">
                <a16:creationId xmlns:a16="http://schemas.microsoft.com/office/drawing/2014/main" id="{76162765-355C-B030-817C-B6CE9CCDA839}"/>
              </a:ext>
            </a:extLst>
          </p:cNvPr>
          <p:cNvSpPr txBox="1"/>
          <p:nvPr/>
        </p:nvSpPr>
        <p:spPr>
          <a:xfrm>
            <a:off x="234108" y="1184313"/>
            <a:ext cx="31417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dirty="0">
                <a:solidFill>
                  <a:schemeClr val="bg1"/>
                </a:solidFill>
              </a:rPr>
              <a:t>Hosted 2 (2 weekend) NCCP Coaching Certifications</a:t>
            </a:r>
          </a:p>
        </p:txBody>
      </p:sp>
      <p:pic>
        <p:nvPicPr>
          <p:cNvPr id="4" name="Picture 4" descr="Logo, company name&#10;&#10;Description automatically generated">
            <a:extLst>
              <a:ext uri="{FF2B5EF4-FFF2-40B4-BE49-F238E27FC236}">
                <a16:creationId xmlns:a16="http://schemas.microsoft.com/office/drawing/2014/main" id="{F91861E3-35EB-2F67-5800-6D4719A19E02}"/>
              </a:ext>
            </a:extLst>
          </p:cNvPr>
          <p:cNvPicPr>
            <a:picLocks noChangeAspect="1"/>
          </p:cNvPicPr>
          <p:nvPr/>
        </p:nvPicPr>
        <p:blipFill>
          <a:blip r:embed="rId8"/>
          <a:stretch>
            <a:fillRect/>
          </a:stretch>
        </p:blipFill>
        <p:spPr>
          <a:xfrm>
            <a:off x="7765514" y="222403"/>
            <a:ext cx="1145755" cy="1138869"/>
          </a:xfrm>
          <a:prstGeom prst="rect">
            <a:avLst/>
          </a:prstGeom>
        </p:spPr>
      </p:pic>
      <p:pic>
        <p:nvPicPr>
          <p:cNvPr id="5" name="Picture 5">
            <a:extLst>
              <a:ext uri="{FF2B5EF4-FFF2-40B4-BE49-F238E27FC236}">
                <a16:creationId xmlns:a16="http://schemas.microsoft.com/office/drawing/2014/main" id="{998F4170-57C8-BC3A-6537-4F615860BBAE}"/>
              </a:ext>
            </a:extLst>
          </p:cNvPr>
          <p:cNvPicPr>
            <a:picLocks noChangeAspect="1"/>
          </p:cNvPicPr>
          <p:nvPr/>
        </p:nvPicPr>
        <p:blipFill>
          <a:blip r:embed="rId9"/>
          <a:stretch>
            <a:fillRect/>
          </a:stretch>
        </p:blipFill>
        <p:spPr>
          <a:xfrm>
            <a:off x="7001220" y="2081499"/>
            <a:ext cx="2013333" cy="1999562"/>
          </a:xfrm>
          <a:prstGeom prst="rect">
            <a:avLst/>
          </a:prstGeom>
        </p:spPr>
      </p:pic>
      <p:sp>
        <p:nvSpPr>
          <p:cNvPr id="6" name="TextBox 5">
            <a:extLst>
              <a:ext uri="{FF2B5EF4-FFF2-40B4-BE49-F238E27FC236}">
                <a16:creationId xmlns:a16="http://schemas.microsoft.com/office/drawing/2014/main" id="{35439D9C-D111-334E-CDF4-EE78F431A6E6}"/>
              </a:ext>
            </a:extLst>
          </p:cNvPr>
          <p:cNvSpPr txBox="1"/>
          <p:nvPr/>
        </p:nvSpPr>
        <p:spPr>
          <a:xfrm>
            <a:off x="7188506" y="1521704"/>
            <a:ext cx="176269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Hired a Coach Educator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6"/>
        <p:cNvGrpSpPr/>
        <p:nvPr/>
      </p:nvGrpSpPr>
      <p:grpSpPr>
        <a:xfrm>
          <a:off x="0" y="0"/>
          <a:ext cx="0" cy="0"/>
          <a:chOff x="0" y="0"/>
          <a:chExt cx="0" cy="0"/>
        </a:xfrm>
      </p:grpSpPr>
      <p:sp>
        <p:nvSpPr>
          <p:cNvPr id="197" name="Google Shape;197;p26"/>
          <p:cNvSpPr txBox="1">
            <a:spLocks noGrp="1"/>
          </p:cNvSpPr>
          <p:nvPr>
            <p:ph type="ctrTitle"/>
          </p:nvPr>
        </p:nvSpPr>
        <p:spPr>
          <a:xfrm>
            <a:off x="420825" y="195300"/>
            <a:ext cx="8222100" cy="933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Events</a:t>
            </a:r>
            <a:endParaRPr/>
          </a:p>
        </p:txBody>
      </p:sp>
      <p:pic>
        <p:nvPicPr>
          <p:cNvPr id="198" name="Google Shape;198;p26"/>
          <p:cNvPicPr preferRelativeResize="0"/>
          <p:nvPr/>
        </p:nvPicPr>
        <p:blipFill rotWithShape="1">
          <a:blip r:embed="rId3">
            <a:alphaModFix/>
          </a:blip>
          <a:srcRect t="4879"/>
          <a:stretch/>
        </p:blipFill>
        <p:spPr>
          <a:xfrm>
            <a:off x="-12" y="1173075"/>
            <a:ext cx="9180124" cy="406797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7"/>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rmAutofit/>
          </a:bodyPr>
          <a:lstStyle/>
          <a:p>
            <a:pPr algn="ctr"/>
            <a:r>
              <a:rPr lang="en" sz="2700" dirty="0"/>
              <a:t>CJFH - 3 Festivals – Lacombe &amp; Father's Day</a:t>
            </a:r>
            <a:endParaRPr sz="3300" dirty="0"/>
          </a:p>
        </p:txBody>
      </p:sp>
      <p:sp>
        <p:nvSpPr>
          <p:cNvPr id="204" name="Google Shape;204;p27"/>
          <p:cNvSpPr txBox="1">
            <a:spLocks noGrp="1"/>
          </p:cNvSpPr>
          <p:nvPr>
            <p:ph type="subTitle" idx="4294967295"/>
          </p:nvPr>
        </p:nvSpPr>
        <p:spPr>
          <a:xfrm>
            <a:off x="98250" y="801170"/>
            <a:ext cx="2869800" cy="2247300"/>
          </a:xfrm>
          <a:prstGeom prst="rect">
            <a:avLst/>
          </a:prstGeom>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100" b="1"/>
              <a:t>Lacombe Festival - May 29th</a:t>
            </a:r>
            <a:endParaRPr sz="1100" b="1"/>
          </a:p>
          <a:p>
            <a:pPr marL="0" marR="0" lvl="0" indent="0" algn="l" rtl="0">
              <a:lnSpc>
                <a:spcPct val="100000"/>
              </a:lnSpc>
              <a:spcBef>
                <a:spcPts val="0"/>
              </a:spcBef>
              <a:spcAft>
                <a:spcPts val="0"/>
              </a:spcAft>
              <a:buNone/>
            </a:pPr>
            <a:r>
              <a:rPr lang="en" sz="1100" b="1"/>
              <a:t>Teams: Over 175 Athletes</a:t>
            </a:r>
            <a:endParaRPr sz="1100" b="1"/>
          </a:p>
          <a:p>
            <a:pPr marL="0" marR="0" lvl="0" indent="0" algn="l" rtl="0">
              <a:lnSpc>
                <a:spcPct val="100000"/>
              </a:lnSpc>
              <a:spcBef>
                <a:spcPts val="0"/>
              </a:spcBef>
              <a:spcAft>
                <a:spcPts val="0"/>
              </a:spcAft>
              <a:buNone/>
            </a:pPr>
            <a:r>
              <a:rPr lang="en" sz="1100" b="1"/>
              <a:t>Host: Ryan Mcconkey (Red Deer summer student)</a:t>
            </a:r>
            <a:endParaRPr sz="1100" b="1"/>
          </a:p>
          <a:p>
            <a:pPr marL="0" marR="0" lvl="0" indent="0" algn="l" rtl="0">
              <a:lnSpc>
                <a:spcPct val="100000"/>
              </a:lnSpc>
              <a:spcBef>
                <a:spcPts val="0"/>
              </a:spcBef>
              <a:spcAft>
                <a:spcPts val="0"/>
              </a:spcAft>
              <a:buNone/>
            </a:pPr>
            <a:endParaRPr sz="1100" b="1"/>
          </a:p>
          <a:p>
            <a:pPr marL="0" lvl="0" indent="0" algn="l" rtl="0">
              <a:spcBef>
                <a:spcPts val="0"/>
              </a:spcBef>
              <a:spcAft>
                <a:spcPts val="0"/>
              </a:spcAft>
              <a:buNone/>
            </a:pPr>
            <a:r>
              <a:rPr lang="en" sz="1000" i="1"/>
              <a:t>Highlights:</a:t>
            </a:r>
            <a:endParaRPr sz="1000" i="1"/>
          </a:p>
          <a:p>
            <a:pPr marL="457200" lvl="0" indent="-292100" algn="l" rtl="0">
              <a:spcBef>
                <a:spcPts val="0"/>
              </a:spcBef>
              <a:spcAft>
                <a:spcPts val="0"/>
              </a:spcAft>
              <a:buSzPts val="1000"/>
              <a:buChar char="●"/>
            </a:pPr>
            <a:r>
              <a:rPr lang="en" sz="1000"/>
              <a:t>Food truck popular, </a:t>
            </a:r>
            <a:endParaRPr sz="1000"/>
          </a:p>
          <a:p>
            <a:pPr marL="457200" lvl="0" indent="-292100" algn="l" rtl="0">
              <a:spcBef>
                <a:spcPts val="0"/>
              </a:spcBef>
              <a:spcAft>
                <a:spcPts val="0"/>
              </a:spcAft>
              <a:buSzPts val="1000"/>
              <a:buChar char="●"/>
            </a:pPr>
            <a:r>
              <a:rPr lang="en" sz="1000"/>
              <a:t>Hired a face painter that was enjoyed by funstix athletes</a:t>
            </a:r>
            <a:endParaRPr sz="1000"/>
          </a:p>
          <a:p>
            <a:pPr marL="457200" lvl="0" indent="-292100" algn="l" rtl="0">
              <a:spcBef>
                <a:spcPts val="0"/>
              </a:spcBef>
              <a:spcAft>
                <a:spcPts val="0"/>
              </a:spcAft>
              <a:buSzPts val="1000"/>
              <a:buChar char="●"/>
            </a:pPr>
            <a:r>
              <a:rPr lang="en" sz="1000"/>
              <a:t>Introduced the lolly pull. very popular. </a:t>
            </a:r>
            <a:endParaRPr sz="1000"/>
          </a:p>
          <a:p>
            <a:pPr marL="457200" lvl="0" indent="-292100" algn="l" rtl="0">
              <a:spcBef>
                <a:spcPts val="0"/>
              </a:spcBef>
              <a:spcAft>
                <a:spcPts val="0"/>
              </a:spcAft>
              <a:buSzPts val="1000"/>
              <a:buChar char="●"/>
            </a:pPr>
            <a:r>
              <a:rPr lang="en" sz="1000"/>
              <a:t>athletes from calgary and red deer</a:t>
            </a:r>
            <a:endParaRPr sz="1000"/>
          </a:p>
          <a:p>
            <a:pPr marL="457200" lvl="0" indent="-292100" algn="l" rtl="0">
              <a:spcBef>
                <a:spcPts val="0"/>
              </a:spcBef>
              <a:spcAft>
                <a:spcPts val="0"/>
              </a:spcAft>
              <a:buSzPts val="1000"/>
              <a:buChar char="●"/>
            </a:pPr>
            <a:r>
              <a:rPr lang="en" sz="1000"/>
              <a:t>Great facility as always</a:t>
            </a:r>
            <a:endParaRPr sz="1000"/>
          </a:p>
        </p:txBody>
      </p:sp>
      <p:sp>
        <p:nvSpPr>
          <p:cNvPr id="206" name="Google Shape;206;p27"/>
          <p:cNvSpPr txBox="1"/>
          <p:nvPr/>
        </p:nvSpPr>
        <p:spPr>
          <a:xfrm>
            <a:off x="5454640" y="751402"/>
            <a:ext cx="3360900" cy="3537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100" b="1" dirty="0">
                <a:solidFill>
                  <a:schemeClr val="lt2"/>
                </a:solidFill>
                <a:latin typeface="Roboto"/>
                <a:ea typeface="Roboto"/>
                <a:cs typeface="Roboto"/>
                <a:sym typeface="Roboto"/>
              </a:rPr>
              <a:t>Father's Day Festival - June 18th</a:t>
            </a:r>
            <a:endParaRPr sz="1100" b="1" dirty="0">
              <a:solidFill>
                <a:schemeClr val="lt2"/>
              </a:solidFill>
              <a:latin typeface="Roboto"/>
              <a:ea typeface="Roboto"/>
              <a:cs typeface="Roboto"/>
              <a:sym typeface="Roboto"/>
            </a:endParaRPr>
          </a:p>
          <a:p>
            <a:pPr marL="0" lvl="0" indent="0" algn="l" rtl="0">
              <a:lnSpc>
                <a:spcPct val="100000"/>
              </a:lnSpc>
              <a:spcBef>
                <a:spcPts val="0"/>
              </a:spcBef>
              <a:spcAft>
                <a:spcPts val="0"/>
              </a:spcAft>
              <a:buNone/>
            </a:pPr>
            <a:r>
              <a:rPr lang="en" sz="1100" b="1" dirty="0">
                <a:solidFill>
                  <a:schemeClr val="lt2"/>
                </a:solidFill>
                <a:latin typeface="Roboto"/>
                <a:ea typeface="Roboto"/>
                <a:cs typeface="Roboto"/>
                <a:sym typeface="Roboto"/>
              </a:rPr>
              <a:t>Teams: Almost 200 participants from Calgary</a:t>
            </a:r>
            <a:endParaRPr sz="1100" b="1" dirty="0">
              <a:solidFill>
                <a:schemeClr val="lt2"/>
              </a:solidFill>
              <a:latin typeface="Roboto"/>
              <a:ea typeface="Roboto"/>
              <a:cs typeface="Roboto"/>
              <a:sym typeface="Roboto"/>
            </a:endParaRPr>
          </a:p>
          <a:p>
            <a:pPr marL="0" lvl="0" indent="0" algn="l" rtl="0">
              <a:lnSpc>
                <a:spcPct val="100000"/>
              </a:lnSpc>
              <a:spcBef>
                <a:spcPts val="0"/>
              </a:spcBef>
              <a:spcAft>
                <a:spcPts val="0"/>
              </a:spcAft>
              <a:buNone/>
            </a:pPr>
            <a:r>
              <a:rPr lang="en" sz="1100" b="1" dirty="0">
                <a:solidFill>
                  <a:schemeClr val="lt2"/>
                </a:solidFill>
                <a:latin typeface="Roboto"/>
                <a:ea typeface="Roboto"/>
                <a:cs typeface="Roboto"/>
                <a:sym typeface="Roboto"/>
              </a:rPr>
              <a:t>Host: Aidan Patterson (Calgary Summer student)</a:t>
            </a:r>
            <a:endParaRPr sz="1100" b="1" dirty="0">
              <a:solidFill>
                <a:schemeClr val="lt2"/>
              </a:solidFill>
              <a:latin typeface="Roboto"/>
              <a:ea typeface="Roboto"/>
              <a:cs typeface="Roboto"/>
              <a:sym typeface="Roboto"/>
            </a:endParaRPr>
          </a:p>
          <a:p>
            <a:pPr marL="0" lvl="0" indent="0" algn="l" rtl="0">
              <a:lnSpc>
                <a:spcPct val="100000"/>
              </a:lnSpc>
              <a:spcBef>
                <a:spcPts val="0"/>
              </a:spcBef>
              <a:spcAft>
                <a:spcPts val="0"/>
              </a:spcAft>
              <a:buNone/>
            </a:pPr>
            <a:endParaRPr sz="1100" i="1">
              <a:solidFill>
                <a:schemeClr val="lt2"/>
              </a:solidFill>
              <a:latin typeface="Roboto"/>
              <a:ea typeface="Roboto"/>
              <a:cs typeface="Roboto"/>
              <a:sym typeface="Roboto"/>
            </a:endParaRPr>
          </a:p>
          <a:p>
            <a:pPr marL="0" lvl="0" indent="0" algn="l" rtl="0">
              <a:lnSpc>
                <a:spcPct val="100000"/>
              </a:lnSpc>
              <a:spcBef>
                <a:spcPts val="0"/>
              </a:spcBef>
              <a:spcAft>
                <a:spcPts val="0"/>
              </a:spcAft>
              <a:buNone/>
            </a:pPr>
            <a:r>
              <a:rPr lang="en" sz="1100" i="1" dirty="0">
                <a:solidFill>
                  <a:schemeClr val="lt2"/>
                </a:solidFill>
                <a:latin typeface="Roboto"/>
                <a:ea typeface="Roboto"/>
                <a:cs typeface="Roboto"/>
                <a:sym typeface="Roboto"/>
              </a:rPr>
              <a:t>Highlights:</a:t>
            </a:r>
            <a:endParaRPr sz="1100" i="1" dirty="0">
              <a:solidFill>
                <a:schemeClr val="lt2"/>
              </a:solidFill>
              <a:latin typeface="Roboto"/>
              <a:ea typeface="Roboto"/>
              <a:cs typeface="Roboto"/>
              <a:sym typeface="Roboto"/>
            </a:endParaRPr>
          </a:p>
          <a:p>
            <a:pPr marL="457200" indent="-298450">
              <a:lnSpc>
                <a:spcPct val="115000"/>
              </a:lnSpc>
              <a:buClr>
                <a:schemeClr val="lt2"/>
              </a:buClr>
              <a:buSzPts val="1100"/>
              <a:buFont typeface="Roboto"/>
              <a:buChar char="●"/>
            </a:pPr>
            <a:r>
              <a:rPr lang="en" sz="1100" dirty="0">
                <a:solidFill>
                  <a:schemeClr val="lt2"/>
                </a:solidFill>
                <a:latin typeface="Roboto"/>
                <a:ea typeface="Roboto"/>
                <a:cs typeface="Roboto"/>
                <a:sym typeface="Roboto"/>
              </a:rPr>
              <a:t>A handful of athletes from Red Deer joined the Astros &amp; Saracens teams. We even had a Red Deer Umpire participate! </a:t>
            </a:r>
            <a:endParaRPr lang="en" sz="1100">
              <a:solidFill>
                <a:schemeClr val="lt2"/>
              </a:solidFill>
              <a:latin typeface="Roboto"/>
              <a:ea typeface="Roboto"/>
              <a:cs typeface="Roboto"/>
              <a:sym typeface="Roboto"/>
            </a:endParaRPr>
          </a:p>
          <a:p>
            <a:pPr marL="457200" lvl="0" indent="-298450" algn="l" rtl="0">
              <a:lnSpc>
                <a:spcPct val="115000"/>
              </a:lnSpc>
              <a:spcBef>
                <a:spcPts val="0"/>
              </a:spcBef>
              <a:spcAft>
                <a:spcPts val="0"/>
              </a:spcAft>
              <a:buClr>
                <a:schemeClr val="lt2"/>
              </a:buClr>
              <a:buSzPts val="1100"/>
              <a:buFont typeface="Roboto"/>
              <a:buChar char="●"/>
            </a:pPr>
            <a:r>
              <a:rPr lang="en" sz="1100" dirty="0">
                <a:solidFill>
                  <a:schemeClr val="lt2"/>
                </a:solidFill>
                <a:latin typeface="Roboto"/>
                <a:ea typeface="Roboto"/>
                <a:cs typeface="Roboto"/>
                <a:sym typeface="Roboto"/>
              </a:rPr>
              <a:t>U o f C turf and end zone were in full swing the whole day. </a:t>
            </a:r>
            <a:endParaRPr sz="1100">
              <a:solidFill>
                <a:schemeClr val="lt2"/>
              </a:solidFill>
              <a:latin typeface="Roboto"/>
              <a:ea typeface="Roboto"/>
              <a:cs typeface="Roboto"/>
              <a:sym typeface="Roboto"/>
            </a:endParaRPr>
          </a:p>
          <a:p>
            <a:pPr marL="457200" indent="-298450">
              <a:lnSpc>
                <a:spcPct val="115000"/>
              </a:lnSpc>
              <a:buClr>
                <a:schemeClr val="lt2"/>
              </a:buClr>
              <a:buSzPts val="1100"/>
              <a:buFont typeface="Roboto"/>
              <a:buChar char="●"/>
            </a:pPr>
            <a:r>
              <a:rPr lang="en" sz="1100" dirty="0">
                <a:solidFill>
                  <a:schemeClr val="lt2"/>
                </a:solidFill>
                <a:latin typeface="Roboto"/>
                <a:ea typeface="Roboto"/>
                <a:cs typeface="Roboto"/>
                <a:sym typeface="Roboto"/>
              </a:rPr>
              <a:t>Lightning stopped us in middle of day for an hour but that didn’t stop the </a:t>
            </a:r>
            <a:r>
              <a:rPr lang="en" sz="1100" dirty="0" err="1">
                <a:solidFill>
                  <a:schemeClr val="lt2"/>
                </a:solidFill>
                <a:latin typeface="Roboto"/>
                <a:ea typeface="Roboto"/>
                <a:cs typeface="Roboto"/>
                <a:sym typeface="Roboto"/>
              </a:rPr>
              <a:t>funstix</a:t>
            </a:r>
            <a:r>
              <a:rPr lang="en" sz="1100" dirty="0">
                <a:solidFill>
                  <a:schemeClr val="lt2"/>
                </a:solidFill>
                <a:latin typeface="Roboto"/>
                <a:ea typeface="Roboto"/>
                <a:cs typeface="Roboto"/>
                <a:sym typeface="Roboto"/>
              </a:rPr>
              <a:t> who returned and had a massive water balloon fight! </a:t>
            </a:r>
            <a:endParaRPr sz="1100">
              <a:solidFill>
                <a:schemeClr val="lt2"/>
              </a:solidFill>
              <a:latin typeface="Roboto"/>
              <a:ea typeface="Roboto"/>
              <a:cs typeface="Roboto"/>
              <a:sym typeface="Roboto"/>
            </a:endParaRPr>
          </a:p>
          <a:p>
            <a:pPr marL="457200" indent="-298450">
              <a:lnSpc>
                <a:spcPct val="115000"/>
              </a:lnSpc>
              <a:buClr>
                <a:schemeClr val="lt2"/>
              </a:buClr>
              <a:buSzPts val="1100"/>
              <a:buFont typeface="Roboto"/>
              <a:buChar char="●"/>
            </a:pPr>
            <a:r>
              <a:rPr lang="en" sz="1100" dirty="0">
                <a:solidFill>
                  <a:schemeClr val="lt2"/>
                </a:solidFill>
                <a:latin typeface="Roboto"/>
                <a:ea typeface="Roboto"/>
                <a:cs typeface="Roboto"/>
                <a:sym typeface="Roboto"/>
              </a:rPr>
              <a:t>We awarded most sportsmanlike teams as selected by umpires. </a:t>
            </a:r>
            <a:endParaRPr sz="1100">
              <a:solidFill>
                <a:schemeClr val="lt2"/>
              </a:solidFill>
              <a:latin typeface="Roboto"/>
              <a:ea typeface="Roboto"/>
              <a:cs typeface="Roboto"/>
              <a:sym typeface="Roboto"/>
            </a:endParaRPr>
          </a:p>
          <a:p>
            <a:pPr marL="457200" indent="-298450">
              <a:lnSpc>
                <a:spcPct val="115000"/>
              </a:lnSpc>
              <a:buClr>
                <a:schemeClr val="lt2"/>
              </a:buClr>
              <a:buSzPts val="1100"/>
              <a:buFont typeface="Roboto"/>
              <a:buChar char="●"/>
            </a:pPr>
            <a:r>
              <a:rPr lang="en" sz="1100" dirty="0">
                <a:solidFill>
                  <a:schemeClr val="lt2"/>
                </a:solidFill>
                <a:latin typeface="Roboto"/>
                <a:ea typeface="Roboto"/>
                <a:cs typeface="Roboto"/>
                <a:sym typeface="Roboto"/>
              </a:rPr>
              <a:t>Father’s day </a:t>
            </a:r>
            <a:r>
              <a:rPr lang="en" sz="1100" dirty="0" err="1">
                <a:solidFill>
                  <a:schemeClr val="lt2"/>
                </a:solidFill>
                <a:latin typeface="Roboto"/>
                <a:ea typeface="Roboto"/>
                <a:cs typeface="Roboto"/>
                <a:sym typeface="Roboto"/>
              </a:rPr>
              <a:t>bbq</a:t>
            </a:r>
            <a:r>
              <a:rPr lang="en" sz="1100" dirty="0">
                <a:solidFill>
                  <a:schemeClr val="lt2"/>
                </a:solidFill>
                <a:latin typeface="Roboto"/>
                <a:ea typeface="Roboto"/>
                <a:cs typeface="Roboto"/>
                <a:sym typeface="Roboto"/>
              </a:rPr>
              <a:t> included hotdogs, snacks and drinks. Lolly pull was back! </a:t>
            </a:r>
            <a:endParaRPr sz="1200">
              <a:solidFill>
                <a:schemeClr val="lt2"/>
              </a:solidFill>
              <a:latin typeface="Roboto"/>
              <a:ea typeface="Roboto"/>
              <a:cs typeface="Roboto"/>
              <a:sym typeface="Roboto"/>
            </a:endParaRPr>
          </a:p>
        </p:txBody>
      </p:sp>
      <p:sp>
        <p:nvSpPr>
          <p:cNvPr id="208" name="Google Shape;208;p27"/>
          <p:cNvSpPr txBox="1"/>
          <p:nvPr/>
        </p:nvSpPr>
        <p:spPr>
          <a:xfrm>
            <a:off x="0" y="4585925"/>
            <a:ext cx="9144000" cy="400079"/>
          </a:xfrm>
          <a:prstGeom prst="rect">
            <a:avLst/>
          </a:prstGeom>
          <a:solidFill>
            <a:schemeClr val="dk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lang="en" dirty="0">
              <a:solidFill>
                <a:schemeClr val="lt1"/>
              </a:solidFill>
              <a:latin typeface="Roboto"/>
              <a:ea typeface="Roboto"/>
              <a:cs typeface="Roboto"/>
            </a:endParaRPr>
          </a:p>
        </p:txBody>
      </p:sp>
      <p:pic>
        <p:nvPicPr>
          <p:cNvPr id="3" name="Picture 3">
            <a:extLst>
              <a:ext uri="{FF2B5EF4-FFF2-40B4-BE49-F238E27FC236}">
                <a16:creationId xmlns:a16="http://schemas.microsoft.com/office/drawing/2014/main" id="{265F91B5-BC7D-6E8E-15AA-0B64486BCC5C}"/>
              </a:ext>
            </a:extLst>
          </p:cNvPr>
          <p:cNvPicPr>
            <a:picLocks noChangeAspect="1"/>
          </p:cNvPicPr>
          <p:nvPr/>
        </p:nvPicPr>
        <p:blipFill>
          <a:blip r:embed="rId3"/>
          <a:stretch>
            <a:fillRect/>
          </a:stretch>
        </p:blipFill>
        <p:spPr>
          <a:xfrm>
            <a:off x="2963173" y="863720"/>
            <a:ext cx="2365795" cy="1755476"/>
          </a:xfrm>
          <a:prstGeom prst="rect">
            <a:avLst/>
          </a:prstGeom>
        </p:spPr>
      </p:pic>
      <p:pic>
        <p:nvPicPr>
          <p:cNvPr id="5" name="Picture 5" descr="A group of people playing field hockey&#10;&#10;Description automatically generated">
            <a:extLst>
              <a:ext uri="{FF2B5EF4-FFF2-40B4-BE49-F238E27FC236}">
                <a16:creationId xmlns:a16="http://schemas.microsoft.com/office/drawing/2014/main" id="{E1331FDC-3E53-CB51-34FD-DAB4FBE0EB4A}"/>
              </a:ext>
            </a:extLst>
          </p:cNvPr>
          <p:cNvPicPr>
            <a:picLocks noChangeAspect="1"/>
          </p:cNvPicPr>
          <p:nvPr/>
        </p:nvPicPr>
        <p:blipFill>
          <a:blip r:embed="rId4"/>
          <a:stretch>
            <a:fillRect/>
          </a:stretch>
        </p:blipFill>
        <p:spPr>
          <a:xfrm>
            <a:off x="3014489" y="2720477"/>
            <a:ext cx="2274984" cy="170623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7"/>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rmAutofit/>
          </a:bodyPr>
          <a:lstStyle/>
          <a:p>
            <a:pPr algn="ctr"/>
            <a:r>
              <a:rPr lang="en" sz="2700" dirty="0"/>
              <a:t>Calgary Year End Festival</a:t>
            </a:r>
            <a:endParaRPr sz="3300" dirty="0"/>
          </a:p>
        </p:txBody>
      </p:sp>
      <p:sp>
        <p:nvSpPr>
          <p:cNvPr id="207" name="Google Shape;207;p27"/>
          <p:cNvSpPr txBox="1"/>
          <p:nvPr/>
        </p:nvSpPr>
        <p:spPr>
          <a:xfrm>
            <a:off x="266695" y="743607"/>
            <a:ext cx="2869800" cy="438270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100" b="1" dirty="0">
                <a:solidFill>
                  <a:schemeClr val="lt2"/>
                </a:solidFill>
                <a:latin typeface="Roboto"/>
                <a:ea typeface="Roboto"/>
                <a:cs typeface="Roboto"/>
                <a:sym typeface="Roboto"/>
              </a:rPr>
              <a:t>Calgary Festival - July 23rd</a:t>
            </a:r>
            <a:endParaRPr sz="1100" b="1" dirty="0">
              <a:solidFill>
                <a:schemeClr val="lt2"/>
              </a:solidFill>
              <a:latin typeface="Roboto"/>
              <a:ea typeface="Roboto"/>
              <a:cs typeface="Roboto"/>
              <a:sym typeface="Roboto"/>
            </a:endParaRPr>
          </a:p>
          <a:p>
            <a:pPr marL="0" marR="0" lvl="0" indent="0" algn="l" rtl="0">
              <a:lnSpc>
                <a:spcPct val="100000"/>
              </a:lnSpc>
              <a:spcBef>
                <a:spcPts val="0"/>
              </a:spcBef>
              <a:spcAft>
                <a:spcPts val="0"/>
              </a:spcAft>
              <a:buNone/>
            </a:pPr>
            <a:r>
              <a:rPr lang="en" sz="1100" b="1" dirty="0">
                <a:solidFill>
                  <a:schemeClr val="lt2"/>
                </a:solidFill>
                <a:latin typeface="Roboto"/>
                <a:ea typeface="Roboto"/>
                <a:cs typeface="Roboto"/>
                <a:sym typeface="Roboto"/>
              </a:rPr>
              <a:t>Teams: over 125 athletes in attendance</a:t>
            </a:r>
            <a:endParaRPr sz="1100" b="1" dirty="0">
              <a:solidFill>
                <a:schemeClr val="lt2"/>
              </a:solidFill>
              <a:latin typeface="Roboto"/>
              <a:ea typeface="Roboto"/>
              <a:cs typeface="Roboto"/>
              <a:sym typeface="Roboto"/>
            </a:endParaRPr>
          </a:p>
          <a:p>
            <a:pPr marL="0" marR="0" lvl="0" indent="0" algn="l" rtl="0">
              <a:lnSpc>
                <a:spcPct val="100000"/>
              </a:lnSpc>
              <a:spcBef>
                <a:spcPts val="0"/>
              </a:spcBef>
              <a:spcAft>
                <a:spcPts val="0"/>
              </a:spcAft>
              <a:buNone/>
            </a:pPr>
            <a:r>
              <a:rPr lang="en" sz="1100" b="1" dirty="0">
                <a:solidFill>
                  <a:schemeClr val="lt2"/>
                </a:solidFill>
                <a:latin typeface="Roboto"/>
                <a:ea typeface="Roboto"/>
                <a:cs typeface="Roboto"/>
                <a:sym typeface="Roboto"/>
              </a:rPr>
              <a:t>Host: Gurminder Dhillon</a:t>
            </a:r>
            <a:endParaRPr sz="1100" b="1" dirty="0">
              <a:solidFill>
                <a:schemeClr val="lt2"/>
              </a:solidFill>
              <a:latin typeface="Roboto"/>
              <a:ea typeface="Roboto"/>
              <a:cs typeface="Roboto"/>
              <a:sym typeface="Roboto"/>
            </a:endParaRPr>
          </a:p>
          <a:p>
            <a:pPr marL="0" marR="0" lvl="0" indent="0" algn="l" rtl="0">
              <a:lnSpc>
                <a:spcPct val="100000"/>
              </a:lnSpc>
              <a:spcBef>
                <a:spcPts val="0"/>
              </a:spcBef>
              <a:spcAft>
                <a:spcPts val="0"/>
              </a:spcAft>
              <a:buNone/>
            </a:pPr>
            <a:endParaRPr sz="1100" i="1">
              <a:solidFill>
                <a:schemeClr val="lt2"/>
              </a:solidFill>
              <a:latin typeface="Roboto"/>
              <a:ea typeface="Roboto"/>
              <a:cs typeface="Roboto"/>
              <a:sym typeface="Roboto"/>
            </a:endParaRPr>
          </a:p>
          <a:p>
            <a:pPr marL="0" marR="0" lvl="0" indent="0" algn="l" rtl="0">
              <a:lnSpc>
                <a:spcPct val="100000"/>
              </a:lnSpc>
              <a:spcBef>
                <a:spcPts val="0"/>
              </a:spcBef>
              <a:spcAft>
                <a:spcPts val="0"/>
              </a:spcAft>
              <a:buNone/>
            </a:pPr>
            <a:r>
              <a:rPr lang="en" sz="1100" i="1" dirty="0">
                <a:solidFill>
                  <a:schemeClr val="lt2"/>
                </a:solidFill>
                <a:latin typeface="Roboto"/>
                <a:ea typeface="Roboto"/>
                <a:cs typeface="Roboto"/>
                <a:sym typeface="Roboto"/>
              </a:rPr>
              <a:t>Highlights:</a:t>
            </a:r>
            <a:endParaRPr sz="1100" i="1" dirty="0">
              <a:solidFill>
                <a:schemeClr val="lt2"/>
              </a:solidFill>
              <a:latin typeface="Roboto"/>
              <a:ea typeface="Roboto"/>
              <a:cs typeface="Roboto"/>
              <a:sym typeface="Roboto"/>
            </a:endParaRPr>
          </a:p>
          <a:p>
            <a:pPr marL="457200" marR="0" lvl="0" indent="-298450" algn="l" rtl="0">
              <a:lnSpc>
                <a:spcPct val="115000"/>
              </a:lnSpc>
              <a:spcBef>
                <a:spcPts val="0"/>
              </a:spcBef>
              <a:spcAft>
                <a:spcPts val="0"/>
              </a:spcAft>
              <a:buClr>
                <a:schemeClr val="lt2"/>
              </a:buClr>
              <a:buSzPts val="1100"/>
              <a:buFont typeface="Roboto"/>
              <a:buChar char="●"/>
            </a:pPr>
            <a:r>
              <a:rPr lang="en" sz="1100" dirty="0">
                <a:solidFill>
                  <a:schemeClr val="lt2"/>
                </a:solidFill>
                <a:latin typeface="Roboto"/>
                <a:ea typeface="Roboto"/>
                <a:cs typeface="Roboto"/>
                <a:sym typeface="Roboto"/>
              </a:rPr>
              <a:t>Brought in a bouncer which was very popular </a:t>
            </a:r>
            <a:endParaRPr sz="1100" dirty="0">
              <a:solidFill>
                <a:schemeClr val="lt2"/>
              </a:solidFill>
              <a:latin typeface="Roboto"/>
              <a:ea typeface="Roboto"/>
              <a:cs typeface="Roboto"/>
              <a:sym typeface="Roboto"/>
            </a:endParaRPr>
          </a:p>
          <a:p>
            <a:pPr marL="457200" marR="0" lvl="0" indent="-298450" algn="l" rtl="0">
              <a:lnSpc>
                <a:spcPct val="115000"/>
              </a:lnSpc>
              <a:spcBef>
                <a:spcPts val="0"/>
              </a:spcBef>
              <a:spcAft>
                <a:spcPts val="0"/>
              </a:spcAft>
              <a:buClr>
                <a:schemeClr val="lt2"/>
              </a:buClr>
              <a:buSzPts val="1100"/>
              <a:buFont typeface="Roboto"/>
              <a:buChar char="●"/>
            </a:pPr>
            <a:r>
              <a:rPr lang="en" sz="1100" dirty="0">
                <a:solidFill>
                  <a:schemeClr val="lt2"/>
                </a:solidFill>
                <a:latin typeface="Roboto"/>
                <a:ea typeface="Roboto"/>
                <a:cs typeface="Roboto"/>
                <a:sym typeface="Roboto"/>
              </a:rPr>
              <a:t>We held a shootout for u12-u16. with stick prizes donated by aa sports and </a:t>
            </a:r>
            <a:r>
              <a:rPr lang="en" sz="1100" dirty="0" err="1">
                <a:solidFill>
                  <a:schemeClr val="lt2"/>
                </a:solidFill>
                <a:latin typeface="Roboto"/>
                <a:ea typeface="Roboto"/>
                <a:cs typeface="Roboto"/>
                <a:sym typeface="Roboto"/>
              </a:rPr>
              <a:t>fha</a:t>
            </a:r>
            <a:r>
              <a:rPr lang="en" sz="1100" dirty="0">
                <a:solidFill>
                  <a:schemeClr val="lt2"/>
                </a:solidFill>
                <a:latin typeface="Roboto"/>
                <a:ea typeface="Roboto"/>
                <a:cs typeface="Roboto"/>
                <a:sym typeface="Roboto"/>
              </a:rPr>
              <a:t>. very exciting </a:t>
            </a:r>
            <a:endParaRPr sz="1100" dirty="0">
              <a:solidFill>
                <a:schemeClr val="lt2"/>
              </a:solidFill>
              <a:latin typeface="Roboto"/>
              <a:ea typeface="Roboto"/>
              <a:cs typeface="Roboto"/>
              <a:sym typeface="Roboto"/>
            </a:endParaRPr>
          </a:p>
          <a:p>
            <a:pPr marL="457200" indent="-298450">
              <a:lnSpc>
                <a:spcPct val="115000"/>
              </a:lnSpc>
              <a:buClr>
                <a:schemeClr val="lt2"/>
              </a:buClr>
              <a:buSzPts val="1100"/>
              <a:buFont typeface="Roboto"/>
              <a:buChar char="●"/>
            </a:pPr>
            <a:r>
              <a:rPr lang="en" sz="1100" dirty="0" err="1">
                <a:solidFill>
                  <a:schemeClr val="lt2"/>
                </a:solidFill>
                <a:latin typeface="Roboto"/>
                <a:ea typeface="Roboto"/>
                <a:cs typeface="Roboto"/>
                <a:sym typeface="Roboto"/>
              </a:rPr>
              <a:t>Tooney</a:t>
            </a:r>
            <a:r>
              <a:rPr lang="en" sz="1100" dirty="0">
                <a:solidFill>
                  <a:schemeClr val="lt2"/>
                </a:solidFill>
                <a:latin typeface="Roboto"/>
                <a:ea typeface="Roboto"/>
                <a:cs typeface="Roboto"/>
                <a:sym typeface="Roboto"/>
              </a:rPr>
              <a:t> stick, </a:t>
            </a:r>
            <a:r>
              <a:rPr lang="en" sz="1100" dirty="0" err="1">
                <a:solidFill>
                  <a:schemeClr val="lt2"/>
                </a:solidFill>
                <a:latin typeface="Roboto"/>
                <a:ea typeface="Roboto"/>
                <a:cs typeface="Roboto"/>
                <a:sym typeface="Roboto"/>
              </a:rPr>
              <a:t>lolly</a:t>
            </a:r>
            <a:r>
              <a:rPr lang="en" sz="1100" dirty="0">
                <a:solidFill>
                  <a:schemeClr val="lt2"/>
                </a:solidFill>
                <a:latin typeface="Roboto"/>
                <a:ea typeface="Roboto"/>
                <a:cs typeface="Roboto"/>
                <a:sym typeface="Roboto"/>
              </a:rPr>
              <a:t> pull and door prizes including Indian maharaja basket donation. </a:t>
            </a:r>
            <a:endParaRPr sz="1100" dirty="0">
              <a:solidFill>
                <a:schemeClr val="lt2"/>
              </a:solidFill>
              <a:latin typeface="Roboto"/>
              <a:ea typeface="Roboto"/>
              <a:cs typeface="Roboto"/>
              <a:sym typeface="Roboto"/>
            </a:endParaRPr>
          </a:p>
          <a:p>
            <a:pPr marL="457200" marR="0" lvl="0" indent="-298450" algn="l" rtl="0">
              <a:lnSpc>
                <a:spcPct val="115000"/>
              </a:lnSpc>
              <a:spcBef>
                <a:spcPts val="0"/>
              </a:spcBef>
              <a:spcAft>
                <a:spcPts val="0"/>
              </a:spcAft>
              <a:buClr>
                <a:schemeClr val="lt2"/>
              </a:buClr>
              <a:buSzPts val="1100"/>
              <a:buFont typeface="Roboto"/>
              <a:buChar char="●"/>
            </a:pPr>
            <a:r>
              <a:rPr lang="en" sz="1100" dirty="0">
                <a:solidFill>
                  <a:schemeClr val="lt2"/>
                </a:solidFill>
                <a:latin typeface="Roboto"/>
                <a:ea typeface="Roboto"/>
                <a:cs typeface="Roboto"/>
                <a:sym typeface="Roboto"/>
              </a:rPr>
              <a:t>We again awarded most sportsmanlike team</a:t>
            </a:r>
            <a:endParaRPr sz="1100" dirty="0">
              <a:solidFill>
                <a:schemeClr val="lt2"/>
              </a:solidFill>
              <a:latin typeface="Roboto"/>
              <a:ea typeface="Roboto"/>
              <a:cs typeface="Roboto"/>
              <a:sym typeface="Roboto"/>
            </a:endParaRPr>
          </a:p>
          <a:p>
            <a:pPr marL="457200" marR="0" lvl="0" indent="-298450" algn="l" rtl="0">
              <a:lnSpc>
                <a:spcPct val="115000"/>
              </a:lnSpc>
              <a:spcBef>
                <a:spcPts val="0"/>
              </a:spcBef>
              <a:spcAft>
                <a:spcPts val="0"/>
              </a:spcAft>
              <a:buClr>
                <a:schemeClr val="lt2"/>
              </a:buClr>
              <a:buSzPts val="1100"/>
              <a:buFont typeface="Roboto"/>
              <a:buChar char="●"/>
            </a:pPr>
            <a:r>
              <a:rPr lang="en" sz="1100" dirty="0">
                <a:solidFill>
                  <a:schemeClr val="lt2"/>
                </a:solidFill>
                <a:latin typeface="Roboto"/>
                <a:ea typeface="Roboto"/>
                <a:cs typeface="Roboto"/>
                <a:sym typeface="Roboto"/>
              </a:rPr>
              <a:t>Food truck invited. </a:t>
            </a:r>
            <a:endParaRPr sz="1100" dirty="0">
              <a:solidFill>
                <a:schemeClr val="lt2"/>
              </a:solidFill>
              <a:latin typeface="Roboto"/>
              <a:ea typeface="Roboto"/>
              <a:cs typeface="Roboto"/>
              <a:sym typeface="Roboto"/>
            </a:endParaRPr>
          </a:p>
          <a:p>
            <a:pPr marL="457200" marR="0" lvl="0" indent="-298450" algn="l" rtl="0">
              <a:lnSpc>
                <a:spcPct val="115000"/>
              </a:lnSpc>
              <a:spcBef>
                <a:spcPts val="0"/>
              </a:spcBef>
              <a:spcAft>
                <a:spcPts val="0"/>
              </a:spcAft>
              <a:buClr>
                <a:schemeClr val="lt2"/>
              </a:buClr>
              <a:buSzPts val="1100"/>
              <a:buFont typeface="Roboto"/>
              <a:buChar char="●"/>
            </a:pPr>
            <a:r>
              <a:rPr lang="en" sz="1100" dirty="0">
                <a:solidFill>
                  <a:schemeClr val="lt2"/>
                </a:solidFill>
                <a:latin typeface="Roboto"/>
                <a:ea typeface="Roboto"/>
                <a:cs typeface="Roboto"/>
                <a:sym typeface="Roboto"/>
              </a:rPr>
              <a:t>secured water donations from </a:t>
            </a:r>
            <a:r>
              <a:rPr lang="en" sz="1100" dirty="0" err="1">
                <a:solidFill>
                  <a:schemeClr val="lt2"/>
                </a:solidFill>
                <a:latin typeface="Roboto"/>
                <a:ea typeface="Roboto"/>
                <a:cs typeface="Roboto"/>
                <a:sym typeface="Roboto"/>
              </a:rPr>
              <a:t>alberta</a:t>
            </a:r>
            <a:r>
              <a:rPr lang="en" sz="1100" dirty="0">
                <a:solidFill>
                  <a:schemeClr val="lt2"/>
                </a:solidFill>
                <a:latin typeface="Roboto"/>
                <a:ea typeface="Roboto"/>
                <a:cs typeface="Roboto"/>
                <a:sym typeface="Roboto"/>
              </a:rPr>
              <a:t> springs. </a:t>
            </a:r>
            <a:endParaRPr sz="1100" dirty="0">
              <a:solidFill>
                <a:schemeClr val="lt2"/>
              </a:solidFill>
              <a:latin typeface="Roboto"/>
              <a:ea typeface="Roboto"/>
              <a:cs typeface="Roboto"/>
              <a:sym typeface="Roboto"/>
            </a:endParaRPr>
          </a:p>
          <a:p>
            <a:pPr marL="457200" marR="0" lvl="0" indent="-298450" algn="l" rtl="0">
              <a:lnSpc>
                <a:spcPct val="115000"/>
              </a:lnSpc>
              <a:spcBef>
                <a:spcPts val="0"/>
              </a:spcBef>
              <a:spcAft>
                <a:spcPts val="0"/>
              </a:spcAft>
              <a:buClr>
                <a:schemeClr val="lt2"/>
              </a:buClr>
              <a:buSzPts val="1100"/>
              <a:buFont typeface="Roboto"/>
              <a:buChar char="●"/>
            </a:pPr>
            <a:r>
              <a:rPr lang="en" sz="1100" dirty="0">
                <a:solidFill>
                  <a:schemeClr val="lt2"/>
                </a:solidFill>
                <a:latin typeface="Roboto"/>
                <a:ea typeface="Roboto"/>
                <a:cs typeface="Roboto"/>
                <a:sym typeface="Roboto"/>
              </a:rPr>
              <a:t>Used turf and rugby field</a:t>
            </a:r>
            <a:endParaRPr sz="1200" dirty="0">
              <a:solidFill>
                <a:schemeClr val="lt2"/>
              </a:solidFill>
              <a:latin typeface="Roboto"/>
              <a:ea typeface="Roboto"/>
              <a:cs typeface="Roboto"/>
              <a:sym typeface="Roboto"/>
            </a:endParaRPr>
          </a:p>
          <a:p>
            <a:pPr marL="0" lvl="0" indent="0" algn="l" rtl="0">
              <a:lnSpc>
                <a:spcPct val="115000"/>
              </a:lnSpc>
              <a:spcBef>
                <a:spcPts val="1200"/>
              </a:spcBef>
              <a:spcAft>
                <a:spcPts val="1200"/>
              </a:spcAft>
              <a:buNone/>
            </a:pPr>
            <a:endParaRPr sz="1800">
              <a:solidFill>
                <a:schemeClr val="lt2"/>
              </a:solidFill>
              <a:latin typeface="Roboto"/>
              <a:ea typeface="Roboto"/>
              <a:cs typeface="Roboto"/>
              <a:sym typeface="Roboto"/>
            </a:endParaRPr>
          </a:p>
        </p:txBody>
      </p:sp>
      <p:sp>
        <p:nvSpPr>
          <p:cNvPr id="208" name="Google Shape;208;p27"/>
          <p:cNvSpPr txBox="1"/>
          <p:nvPr/>
        </p:nvSpPr>
        <p:spPr>
          <a:xfrm>
            <a:off x="0" y="4585925"/>
            <a:ext cx="9144000" cy="615600"/>
          </a:xfrm>
          <a:prstGeom prst="rect">
            <a:avLst/>
          </a:prstGeom>
          <a:solidFill>
            <a:schemeClr val="dk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latin typeface="Roboto"/>
                <a:ea typeface="Roboto"/>
                <a:cs typeface="Roboto"/>
                <a:sym typeface="Roboto"/>
              </a:rPr>
              <a:t>A HUGE thanks to Shelley Anderson, Leagues Coordinator, who supported all our summer students with their hosting responsibilities!</a:t>
            </a:r>
            <a:endParaRPr>
              <a:solidFill>
                <a:schemeClr val="lt1"/>
              </a:solidFill>
              <a:latin typeface="Roboto"/>
              <a:ea typeface="Roboto"/>
              <a:cs typeface="Roboto"/>
              <a:sym typeface="Roboto"/>
            </a:endParaRPr>
          </a:p>
        </p:txBody>
      </p:sp>
      <p:pic>
        <p:nvPicPr>
          <p:cNvPr id="2" name="Picture 2">
            <a:extLst>
              <a:ext uri="{FF2B5EF4-FFF2-40B4-BE49-F238E27FC236}">
                <a16:creationId xmlns:a16="http://schemas.microsoft.com/office/drawing/2014/main" id="{EDAAE266-0B0A-7012-BFA3-4F9513CD84D2}"/>
              </a:ext>
            </a:extLst>
          </p:cNvPr>
          <p:cNvPicPr>
            <a:picLocks noChangeAspect="1"/>
          </p:cNvPicPr>
          <p:nvPr/>
        </p:nvPicPr>
        <p:blipFill rotWithShape="1">
          <a:blip r:embed="rId3"/>
          <a:srcRect t="28862" r="304" b="-203"/>
          <a:stretch/>
        </p:blipFill>
        <p:spPr>
          <a:xfrm>
            <a:off x="3937153" y="1081719"/>
            <a:ext cx="4684936" cy="2517157"/>
          </a:xfrm>
          <a:prstGeom prst="rect">
            <a:avLst/>
          </a:prstGeom>
        </p:spPr>
      </p:pic>
    </p:spTree>
    <p:extLst>
      <p:ext uri="{BB962C8B-B14F-4D97-AF65-F5344CB8AC3E}">
        <p14:creationId xmlns:p14="http://schemas.microsoft.com/office/powerpoint/2010/main" val="807505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9"/>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Try it Frees</a:t>
            </a:r>
            <a:endParaRPr/>
          </a:p>
        </p:txBody>
      </p:sp>
      <p:pic>
        <p:nvPicPr>
          <p:cNvPr id="226" name="Google Shape;226;p29"/>
          <p:cNvPicPr preferRelativeResize="0"/>
          <p:nvPr/>
        </p:nvPicPr>
        <p:blipFill>
          <a:blip r:embed="rId3">
            <a:alphaModFix/>
          </a:blip>
          <a:stretch>
            <a:fillRect/>
          </a:stretch>
        </p:blipFill>
        <p:spPr>
          <a:xfrm>
            <a:off x="7766300" y="638825"/>
            <a:ext cx="1377700" cy="1371050"/>
          </a:xfrm>
          <a:prstGeom prst="rect">
            <a:avLst/>
          </a:prstGeom>
          <a:noFill/>
          <a:ln>
            <a:noFill/>
          </a:ln>
        </p:spPr>
      </p:pic>
      <p:graphicFrame>
        <p:nvGraphicFramePr>
          <p:cNvPr id="227" name="Google Shape;227;p29"/>
          <p:cNvGraphicFramePr/>
          <p:nvPr/>
        </p:nvGraphicFramePr>
        <p:xfrm>
          <a:off x="184900" y="868575"/>
          <a:ext cx="2045425" cy="2144732"/>
        </p:xfrm>
        <a:graphic>
          <a:graphicData uri="http://schemas.openxmlformats.org/drawingml/2006/table">
            <a:tbl>
              <a:tblPr>
                <a:noFill/>
                <a:tableStyleId>{95371EAF-ABDE-4B0C-9AF2-E0CCA6AE4329}</a:tableStyleId>
              </a:tblPr>
              <a:tblGrid>
                <a:gridCol w="642025">
                  <a:extLst>
                    <a:ext uri="{9D8B030D-6E8A-4147-A177-3AD203B41FA5}">
                      <a16:colId xmlns:a16="http://schemas.microsoft.com/office/drawing/2014/main" val="20000"/>
                    </a:ext>
                  </a:extLst>
                </a:gridCol>
                <a:gridCol w="636600">
                  <a:extLst>
                    <a:ext uri="{9D8B030D-6E8A-4147-A177-3AD203B41FA5}">
                      <a16:colId xmlns:a16="http://schemas.microsoft.com/office/drawing/2014/main" val="20001"/>
                    </a:ext>
                  </a:extLst>
                </a:gridCol>
                <a:gridCol w="766800">
                  <a:extLst>
                    <a:ext uri="{9D8B030D-6E8A-4147-A177-3AD203B41FA5}">
                      <a16:colId xmlns:a16="http://schemas.microsoft.com/office/drawing/2014/main" val="20002"/>
                    </a:ext>
                  </a:extLst>
                </a:gridCol>
              </a:tblGrid>
              <a:tr h="260100">
                <a:tc>
                  <a:txBody>
                    <a:bodyPr/>
                    <a:lstStyle/>
                    <a:p>
                      <a:pPr marL="0" lvl="0" indent="0" algn="l" rtl="0">
                        <a:lnSpc>
                          <a:spcPct val="115000"/>
                        </a:lnSpc>
                        <a:spcBef>
                          <a:spcPts val="0"/>
                        </a:spcBef>
                        <a:spcAft>
                          <a:spcPts val="0"/>
                        </a:spcAft>
                        <a:buNone/>
                      </a:pPr>
                      <a:r>
                        <a:rPr lang="en" sz="900" b="1"/>
                        <a:t>Date</a:t>
                      </a:r>
                      <a:endParaRPr sz="900" b="1"/>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A4C2F4"/>
                    </a:solidFill>
                  </a:tcPr>
                </a:tc>
                <a:tc>
                  <a:txBody>
                    <a:bodyPr/>
                    <a:lstStyle/>
                    <a:p>
                      <a:pPr marL="0" lvl="0" indent="0" algn="l" rtl="0">
                        <a:lnSpc>
                          <a:spcPct val="115000"/>
                        </a:lnSpc>
                        <a:spcBef>
                          <a:spcPts val="0"/>
                        </a:spcBef>
                        <a:spcAft>
                          <a:spcPts val="0"/>
                        </a:spcAft>
                        <a:buNone/>
                      </a:pPr>
                      <a:r>
                        <a:rPr lang="en" sz="900" b="1"/>
                        <a:t>Numbers</a:t>
                      </a:r>
                      <a:endParaRPr sz="900" b="1"/>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A4C2F4"/>
                    </a:solidFill>
                  </a:tcPr>
                </a:tc>
                <a:tc>
                  <a:txBody>
                    <a:bodyPr/>
                    <a:lstStyle/>
                    <a:p>
                      <a:pPr marL="0" lvl="0" indent="0" algn="l" rtl="0">
                        <a:lnSpc>
                          <a:spcPct val="115000"/>
                        </a:lnSpc>
                        <a:spcBef>
                          <a:spcPts val="0"/>
                        </a:spcBef>
                        <a:spcAft>
                          <a:spcPts val="0"/>
                        </a:spcAft>
                        <a:buNone/>
                      </a:pPr>
                      <a:r>
                        <a:rPr lang="en" sz="900" b="1"/>
                        <a:t>Age of kids</a:t>
                      </a:r>
                      <a:endParaRPr sz="900" b="1"/>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A4C2F4"/>
                    </a:solidFill>
                  </a:tcPr>
                </a:tc>
                <a:extLst>
                  <a:ext uri="{0D108BD9-81ED-4DB2-BD59-A6C34878D82A}">
                    <a16:rowId xmlns:a16="http://schemas.microsoft.com/office/drawing/2014/main" val="10000"/>
                  </a:ext>
                </a:extLst>
              </a:tr>
              <a:tr h="185050">
                <a:tc>
                  <a:txBody>
                    <a:bodyPr/>
                    <a:lstStyle/>
                    <a:p>
                      <a:pPr marL="0" lvl="0" indent="0" algn="l" rtl="0">
                        <a:lnSpc>
                          <a:spcPct val="115000"/>
                        </a:lnSpc>
                        <a:spcBef>
                          <a:spcPts val="0"/>
                        </a:spcBef>
                        <a:spcAft>
                          <a:spcPts val="0"/>
                        </a:spcAft>
                        <a:buNone/>
                      </a:pPr>
                      <a:r>
                        <a:rPr lang="en" sz="1000"/>
                        <a:t>Feb 26th</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33</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8-15</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22100">
                <a:tc>
                  <a:txBody>
                    <a:bodyPr/>
                    <a:lstStyle/>
                    <a:p>
                      <a:pPr marL="0" lvl="0" indent="0" algn="l" rtl="0">
                        <a:spcBef>
                          <a:spcPts val="0"/>
                        </a:spcBef>
                        <a:spcAft>
                          <a:spcPts val="0"/>
                        </a:spcAft>
                        <a:buNone/>
                      </a:pPr>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18</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16+</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185050">
                <a:tc>
                  <a:txBody>
                    <a:bodyPr/>
                    <a:lstStyle/>
                    <a:p>
                      <a:pPr marL="0" lvl="0" indent="0" algn="l" rtl="0">
                        <a:lnSpc>
                          <a:spcPct val="115000"/>
                        </a:lnSpc>
                        <a:spcBef>
                          <a:spcPts val="0"/>
                        </a:spcBef>
                        <a:spcAft>
                          <a:spcPts val="0"/>
                        </a:spcAft>
                        <a:buNone/>
                      </a:pPr>
                      <a:r>
                        <a:rPr lang="en" sz="1000"/>
                        <a:t>April 23rd</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13</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6-16</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22100">
                <a:tc>
                  <a:txBody>
                    <a:bodyPr/>
                    <a:lstStyle/>
                    <a:p>
                      <a:pPr marL="0" lvl="0" indent="0" algn="l" rtl="0">
                        <a:spcBef>
                          <a:spcPts val="0"/>
                        </a:spcBef>
                        <a:spcAft>
                          <a:spcPts val="0"/>
                        </a:spcAft>
                        <a:buNone/>
                      </a:pPr>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3</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Adults</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185050">
                <a:tc>
                  <a:txBody>
                    <a:bodyPr/>
                    <a:lstStyle/>
                    <a:p>
                      <a:pPr marL="0" lvl="0" indent="0" algn="l" rtl="0">
                        <a:lnSpc>
                          <a:spcPct val="115000"/>
                        </a:lnSpc>
                        <a:spcBef>
                          <a:spcPts val="0"/>
                        </a:spcBef>
                        <a:spcAft>
                          <a:spcPts val="0"/>
                        </a:spcAft>
                        <a:buNone/>
                      </a:pPr>
                      <a:r>
                        <a:rPr lang="en" sz="1000"/>
                        <a:t>Jun 19th</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19</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6-15</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185050">
                <a:tc>
                  <a:txBody>
                    <a:bodyPr/>
                    <a:lstStyle/>
                    <a:p>
                      <a:pPr marL="0" lvl="0" indent="0" algn="l" rtl="0">
                        <a:lnSpc>
                          <a:spcPct val="115000"/>
                        </a:lnSpc>
                        <a:spcBef>
                          <a:spcPts val="0"/>
                        </a:spcBef>
                        <a:spcAft>
                          <a:spcPts val="0"/>
                        </a:spcAft>
                        <a:buNone/>
                      </a:pPr>
                      <a:r>
                        <a:rPr lang="en" sz="1000"/>
                        <a:t>Aug 21st</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28</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6-9</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222100">
                <a:tc>
                  <a:txBody>
                    <a:bodyPr/>
                    <a:lstStyle/>
                    <a:p>
                      <a:pPr marL="0" lvl="0" indent="0" algn="l" rtl="0">
                        <a:spcBef>
                          <a:spcPts val="0"/>
                        </a:spcBef>
                        <a:spcAft>
                          <a:spcPts val="0"/>
                        </a:spcAft>
                        <a:buNone/>
                      </a:pPr>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16</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10-15</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r h="336500">
                <a:tc>
                  <a:txBody>
                    <a:bodyPr/>
                    <a:lstStyle/>
                    <a:p>
                      <a:pPr marL="0" lvl="0" indent="0" algn="l" rtl="0">
                        <a:lnSpc>
                          <a:spcPct val="115000"/>
                        </a:lnSpc>
                        <a:spcBef>
                          <a:spcPts val="0"/>
                        </a:spcBef>
                        <a:spcAft>
                          <a:spcPts val="0"/>
                        </a:spcAft>
                        <a:buNone/>
                      </a:pPr>
                      <a:r>
                        <a:rPr lang="en" sz="900" b="1"/>
                        <a:t>Total</a:t>
                      </a:r>
                      <a:endParaRPr sz="900" b="1"/>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A4C2F4"/>
                    </a:solidFill>
                  </a:tcPr>
                </a:tc>
                <a:tc>
                  <a:txBody>
                    <a:bodyPr/>
                    <a:lstStyle/>
                    <a:p>
                      <a:pPr marL="0" lvl="0" indent="0" algn="r" rtl="0">
                        <a:lnSpc>
                          <a:spcPct val="115000"/>
                        </a:lnSpc>
                        <a:spcBef>
                          <a:spcPts val="0"/>
                        </a:spcBef>
                        <a:spcAft>
                          <a:spcPts val="0"/>
                        </a:spcAft>
                        <a:buNone/>
                      </a:pPr>
                      <a:r>
                        <a:rPr lang="en" sz="900" b="1"/>
                        <a:t>130</a:t>
                      </a:r>
                      <a:endParaRPr sz="900" b="1"/>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A4C2F4"/>
                    </a:solidFill>
                  </a:tcPr>
                </a:tc>
                <a:tc>
                  <a:txBody>
                    <a:bodyPr/>
                    <a:lstStyle/>
                    <a:p>
                      <a:pPr marL="0" lvl="0" indent="0" algn="l" rtl="0">
                        <a:lnSpc>
                          <a:spcPct val="115000"/>
                        </a:lnSpc>
                        <a:spcBef>
                          <a:spcPts val="0"/>
                        </a:spcBef>
                        <a:spcAft>
                          <a:spcPts val="0"/>
                        </a:spcAft>
                        <a:buNone/>
                      </a:pPr>
                      <a:r>
                        <a:rPr lang="en" sz="900" b="1"/>
                        <a:t>Participants</a:t>
                      </a:r>
                      <a:endParaRPr sz="900" b="1"/>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A4C2F4"/>
                    </a:solidFill>
                  </a:tcPr>
                </a:tc>
                <a:extLst>
                  <a:ext uri="{0D108BD9-81ED-4DB2-BD59-A6C34878D82A}">
                    <a16:rowId xmlns:a16="http://schemas.microsoft.com/office/drawing/2014/main" val="10008"/>
                  </a:ext>
                </a:extLst>
              </a:tr>
            </a:tbl>
          </a:graphicData>
        </a:graphic>
      </p:graphicFrame>
      <p:sp>
        <p:nvSpPr>
          <p:cNvPr id="228" name="Google Shape;228;p29"/>
          <p:cNvSpPr txBox="1"/>
          <p:nvPr/>
        </p:nvSpPr>
        <p:spPr>
          <a:xfrm>
            <a:off x="5072725" y="2503050"/>
            <a:ext cx="13716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pic>
        <p:nvPicPr>
          <p:cNvPr id="229" name="Google Shape;229;p29"/>
          <p:cNvPicPr preferRelativeResize="0"/>
          <p:nvPr/>
        </p:nvPicPr>
        <p:blipFill>
          <a:blip r:embed="rId4">
            <a:alphaModFix/>
          </a:blip>
          <a:stretch>
            <a:fillRect/>
          </a:stretch>
        </p:blipFill>
        <p:spPr>
          <a:xfrm>
            <a:off x="2530162" y="2786380"/>
            <a:ext cx="2671417" cy="1780945"/>
          </a:xfrm>
          <a:prstGeom prst="rect">
            <a:avLst/>
          </a:prstGeom>
          <a:noFill/>
          <a:ln>
            <a:noFill/>
          </a:ln>
        </p:spPr>
      </p:pic>
      <p:pic>
        <p:nvPicPr>
          <p:cNvPr id="230" name="Google Shape;230;p29"/>
          <p:cNvPicPr preferRelativeResize="0"/>
          <p:nvPr/>
        </p:nvPicPr>
        <p:blipFill>
          <a:blip r:embed="rId5">
            <a:alphaModFix/>
          </a:blip>
          <a:stretch>
            <a:fillRect/>
          </a:stretch>
        </p:blipFill>
        <p:spPr>
          <a:xfrm>
            <a:off x="2561062" y="993975"/>
            <a:ext cx="2609636" cy="1739775"/>
          </a:xfrm>
          <a:prstGeom prst="rect">
            <a:avLst/>
          </a:prstGeom>
          <a:noFill/>
          <a:ln>
            <a:noFill/>
          </a:ln>
        </p:spPr>
      </p:pic>
      <p:pic>
        <p:nvPicPr>
          <p:cNvPr id="231" name="Google Shape;231;p29"/>
          <p:cNvPicPr preferRelativeResize="0"/>
          <p:nvPr/>
        </p:nvPicPr>
        <p:blipFill>
          <a:blip r:embed="rId6">
            <a:alphaModFix/>
          </a:blip>
          <a:stretch>
            <a:fillRect/>
          </a:stretch>
        </p:blipFill>
        <p:spPr>
          <a:xfrm>
            <a:off x="5218400" y="993976"/>
            <a:ext cx="2547900" cy="1698600"/>
          </a:xfrm>
          <a:prstGeom prst="rect">
            <a:avLst/>
          </a:prstGeom>
          <a:noFill/>
          <a:ln>
            <a:noFill/>
          </a:ln>
        </p:spPr>
      </p:pic>
      <p:pic>
        <p:nvPicPr>
          <p:cNvPr id="232" name="Google Shape;232;p29"/>
          <p:cNvPicPr preferRelativeResize="0"/>
          <p:nvPr/>
        </p:nvPicPr>
        <p:blipFill>
          <a:blip r:embed="rId7">
            <a:alphaModFix/>
          </a:blip>
          <a:stretch>
            <a:fillRect/>
          </a:stretch>
        </p:blipFill>
        <p:spPr>
          <a:xfrm>
            <a:off x="5243700" y="2786375"/>
            <a:ext cx="2547900" cy="1698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8"/>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Try it Frees</a:t>
            </a:r>
            <a:endParaRPr/>
          </a:p>
        </p:txBody>
      </p:sp>
      <p:pic>
        <p:nvPicPr>
          <p:cNvPr id="214" name="Google Shape;214;p28"/>
          <p:cNvPicPr preferRelativeResize="0"/>
          <p:nvPr/>
        </p:nvPicPr>
        <p:blipFill>
          <a:blip r:embed="rId3">
            <a:alphaModFix/>
          </a:blip>
          <a:stretch>
            <a:fillRect/>
          </a:stretch>
        </p:blipFill>
        <p:spPr>
          <a:xfrm>
            <a:off x="7505875" y="683150"/>
            <a:ext cx="1377700" cy="1371050"/>
          </a:xfrm>
          <a:prstGeom prst="rect">
            <a:avLst/>
          </a:prstGeom>
          <a:noFill/>
          <a:ln>
            <a:noFill/>
          </a:ln>
        </p:spPr>
      </p:pic>
      <p:pic>
        <p:nvPicPr>
          <p:cNvPr id="215" name="Google Shape;215;p28"/>
          <p:cNvPicPr preferRelativeResize="0"/>
          <p:nvPr/>
        </p:nvPicPr>
        <p:blipFill>
          <a:blip r:embed="rId4">
            <a:alphaModFix/>
          </a:blip>
          <a:stretch>
            <a:fillRect/>
          </a:stretch>
        </p:blipFill>
        <p:spPr>
          <a:xfrm>
            <a:off x="3112850" y="899173"/>
            <a:ext cx="3165687" cy="1780950"/>
          </a:xfrm>
          <a:prstGeom prst="rect">
            <a:avLst/>
          </a:prstGeom>
          <a:noFill/>
          <a:ln>
            <a:noFill/>
          </a:ln>
        </p:spPr>
      </p:pic>
      <p:pic>
        <p:nvPicPr>
          <p:cNvPr id="216" name="Google Shape;216;p28"/>
          <p:cNvPicPr preferRelativeResize="0"/>
          <p:nvPr/>
        </p:nvPicPr>
        <p:blipFill>
          <a:blip r:embed="rId5">
            <a:alphaModFix/>
          </a:blip>
          <a:stretch>
            <a:fillRect/>
          </a:stretch>
        </p:blipFill>
        <p:spPr>
          <a:xfrm>
            <a:off x="4084330" y="2680125"/>
            <a:ext cx="1915120" cy="2233024"/>
          </a:xfrm>
          <a:prstGeom prst="rect">
            <a:avLst/>
          </a:prstGeom>
          <a:noFill/>
          <a:ln>
            <a:noFill/>
          </a:ln>
        </p:spPr>
      </p:pic>
      <p:pic>
        <p:nvPicPr>
          <p:cNvPr id="217" name="Google Shape;217;p28"/>
          <p:cNvPicPr preferRelativeResize="0"/>
          <p:nvPr/>
        </p:nvPicPr>
        <p:blipFill rotWithShape="1">
          <a:blip r:embed="rId6">
            <a:alphaModFix/>
          </a:blip>
          <a:srcRect l="18500" r="19418"/>
          <a:stretch/>
        </p:blipFill>
        <p:spPr>
          <a:xfrm>
            <a:off x="2087875" y="2960252"/>
            <a:ext cx="1545252" cy="1866674"/>
          </a:xfrm>
          <a:prstGeom prst="rect">
            <a:avLst/>
          </a:prstGeom>
          <a:noFill/>
          <a:ln>
            <a:noFill/>
          </a:ln>
        </p:spPr>
      </p:pic>
      <p:sp>
        <p:nvSpPr>
          <p:cNvPr id="218" name="Google Shape;218;p28"/>
          <p:cNvSpPr txBox="1"/>
          <p:nvPr/>
        </p:nvSpPr>
        <p:spPr>
          <a:xfrm>
            <a:off x="5072725" y="2503050"/>
            <a:ext cx="13716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pic>
        <p:nvPicPr>
          <p:cNvPr id="219" name="Google Shape;219;p28"/>
          <p:cNvPicPr preferRelativeResize="0"/>
          <p:nvPr/>
        </p:nvPicPr>
        <p:blipFill>
          <a:blip r:embed="rId7">
            <a:alphaModFix/>
          </a:blip>
          <a:stretch>
            <a:fillRect/>
          </a:stretch>
        </p:blipFill>
        <p:spPr>
          <a:xfrm>
            <a:off x="385173" y="846125"/>
            <a:ext cx="1702698" cy="2270249"/>
          </a:xfrm>
          <a:prstGeom prst="rect">
            <a:avLst/>
          </a:prstGeom>
          <a:noFill/>
          <a:ln>
            <a:noFill/>
          </a:ln>
        </p:spPr>
      </p:pic>
      <p:pic>
        <p:nvPicPr>
          <p:cNvPr id="220" name="Google Shape;220;p28"/>
          <p:cNvPicPr preferRelativeResize="0"/>
          <p:nvPr/>
        </p:nvPicPr>
        <p:blipFill>
          <a:blip r:embed="rId8">
            <a:alphaModFix/>
          </a:blip>
          <a:stretch>
            <a:fillRect/>
          </a:stretch>
        </p:blipFill>
        <p:spPr>
          <a:xfrm>
            <a:off x="6278551" y="2118300"/>
            <a:ext cx="2688150" cy="20161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0"/>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Canada Day Masters Festival - July 1st - 3rd</a:t>
            </a:r>
            <a:endParaRPr/>
          </a:p>
        </p:txBody>
      </p:sp>
      <p:pic>
        <p:nvPicPr>
          <p:cNvPr id="239" name="Google Shape;239;p30"/>
          <p:cNvPicPr preferRelativeResize="0"/>
          <p:nvPr/>
        </p:nvPicPr>
        <p:blipFill rotWithShape="1">
          <a:blip r:embed="rId3">
            <a:alphaModFix/>
          </a:blip>
          <a:srcRect t="21605"/>
          <a:stretch/>
        </p:blipFill>
        <p:spPr>
          <a:xfrm>
            <a:off x="109288" y="836275"/>
            <a:ext cx="3202002" cy="1675450"/>
          </a:xfrm>
          <a:prstGeom prst="rect">
            <a:avLst/>
          </a:prstGeom>
          <a:noFill/>
          <a:ln>
            <a:noFill/>
          </a:ln>
        </p:spPr>
      </p:pic>
      <p:pic>
        <p:nvPicPr>
          <p:cNvPr id="240" name="Google Shape;240;p30"/>
          <p:cNvPicPr preferRelativeResize="0"/>
          <p:nvPr/>
        </p:nvPicPr>
        <p:blipFill>
          <a:blip r:embed="rId4">
            <a:alphaModFix/>
          </a:blip>
          <a:stretch>
            <a:fillRect/>
          </a:stretch>
        </p:blipFill>
        <p:spPr>
          <a:xfrm>
            <a:off x="3311300" y="1757324"/>
            <a:ext cx="2735498" cy="1825898"/>
          </a:xfrm>
          <a:prstGeom prst="rect">
            <a:avLst/>
          </a:prstGeom>
          <a:noFill/>
          <a:ln>
            <a:noFill/>
          </a:ln>
        </p:spPr>
      </p:pic>
      <p:pic>
        <p:nvPicPr>
          <p:cNvPr id="241" name="Google Shape;241;p30"/>
          <p:cNvPicPr preferRelativeResize="0"/>
          <p:nvPr/>
        </p:nvPicPr>
        <p:blipFill rotWithShape="1">
          <a:blip r:embed="rId5">
            <a:alphaModFix/>
          </a:blip>
          <a:srcRect/>
          <a:stretch/>
        </p:blipFill>
        <p:spPr>
          <a:xfrm>
            <a:off x="193713" y="2828367"/>
            <a:ext cx="3115776" cy="2079651"/>
          </a:xfrm>
          <a:prstGeom prst="rect">
            <a:avLst/>
          </a:prstGeom>
          <a:noFill/>
          <a:ln>
            <a:noFill/>
          </a:ln>
        </p:spPr>
      </p:pic>
      <p:pic>
        <p:nvPicPr>
          <p:cNvPr id="242" name="Google Shape;242;p30"/>
          <p:cNvPicPr preferRelativeResize="0"/>
          <p:nvPr/>
        </p:nvPicPr>
        <p:blipFill>
          <a:blip r:embed="rId6">
            <a:alphaModFix/>
          </a:blip>
          <a:stretch>
            <a:fillRect/>
          </a:stretch>
        </p:blipFill>
        <p:spPr>
          <a:xfrm>
            <a:off x="6046798" y="771450"/>
            <a:ext cx="2944804" cy="1965599"/>
          </a:xfrm>
          <a:prstGeom prst="rect">
            <a:avLst/>
          </a:prstGeom>
          <a:noFill/>
          <a:ln>
            <a:noFill/>
          </a:ln>
        </p:spPr>
      </p:pic>
      <p:pic>
        <p:nvPicPr>
          <p:cNvPr id="243" name="Google Shape;243;p30"/>
          <p:cNvPicPr preferRelativeResize="0"/>
          <p:nvPr/>
        </p:nvPicPr>
        <p:blipFill>
          <a:blip r:embed="rId7">
            <a:alphaModFix/>
          </a:blip>
          <a:stretch>
            <a:fillRect/>
          </a:stretch>
        </p:blipFill>
        <p:spPr>
          <a:xfrm>
            <a:off x="6046798" y="2889449"/>
            <a:ext cx="2944804" cy="1965599"/>
          </a:xfrm>
          <a:prstGeom prst="rect">
            <a:avLst/>
          </a:prstGeom>
          <a:noFill/>
          <a:ln>
            <a:noFill/>
          </a:ln>
        </p:spPr>
      </p:pic>
      <p:sp>
        <p:nvSpPr>
          <p:cNvPr id="2" name="TextBox 1">
            <a:extLst>
              <a:ext uri="{FF2B5EF4-FFF2-40B4-BE49-F238E27FC236}">
                <a16:creationId xmlns:a16="http://schemas.microsoft.com/office/drawing/2014/main" id="{9F960467-E13B-9BB1-A36C-7921A4494001}"/>
              </a:ext>
            </a:extLst>
          </p:cNvPr>
          <p:cNvSpPr txBox="1"/>
          <p:nvPr/>
        </p:nvSpPr>
        <p:spPr>
          <a:xfrm>
            <a:off x="3325718" y="798723"/>
            <a:ext cx="2602733"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95 Players attended</a:t>
            </a:r>
          </a:p>
          <a:p>
            <a:r>
              <a:rPr lang="en-US" b="1" dirty="0"/>
              <a:t>$4,000 in Sponsorship</a:t>
            </a:r>
          </a:p>
          <a:p>
            <a:r>
              <a:rPr lang="en-US" b="1" dirty="0"/>
              <a:t>2 Social events</a:t>
            </a:r>
          </a:p>
          <a:p>
            <a:r>
              <a:rPr lang="en-US" b="1" dirty="0"/>
              <a:t>A DJ &amp; Athletic therapist</a:t>
            </a:r>
          </a:p>
          <a:p>
            <a:endParaRPr lang="en-US" dirty="0"/>
          </a:p>
        </p:txBody>
      </p:sp>
      <p:sp>
        <p:nvSpPr>
          <p:cNvPr id="3" name="TextBox 2">
            <a:extLst>
              <a:ext uri="{FF2B5EF4-FFF2-40B4-BE49-F238E27FC236}">
                <a16:creationId xmlns:a16="http://schemas.microsoft.com/office/drawing/2014/main" id="{842443C9-B5F0-369A-D643-1820CDAC1378}"/>
              </a:ext>
            </a:extLst>
          </p:cNvPr>
          <p:cNvSpPr txBox="1"/>
          <p:nvPr/>
        </p:nvSpPr>
        <p:spPr>
          <a:xfrm>
            <a:off x="3311946" y="3711306"/>
            <a:ext cx="271290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t>Huge THANK YOU to</a:t>
            </a:r>
          </a:p>
          <a:p>
            <a:r>
              <a:rPr lang="en-US" sz="1200" b="1" dirty="0"/>
              <a:t>Lori Gaffney (the organizer)</a:t>
            </a:r>
          </a:p>
          <a:p>
            <a:r>
              <a:rPr lang="en-US" sz="1200" b="1" dirty="0"/>
              <a:t>Paul Jacobs (the beer/food supplier)</a:t>
            </a:r>
          </a:p>
          <a:p>
            <a:r>
              <a:rPr lang="en-US" sz="1200" b="1" dirty="0"/>
              <a:t>And all the volunteers who supported this 3 day tournament</a:t>
            </a:r>
          </a:p>
        </p:txBody>
      </p:sp>
      <p:sp>
        <p:nvSpPr>
          <p:cNvPr id="4" name="TextBox 3">
            <a:extLst>
              <a:ext uri="{FF2B5EF4-FFF2-40B4-BE49-F238E27FC236}">
                <a16:creationId xmlns:a16="http://schemas.microsoft.com/office/drawing/2014/main" id="{6C695181-A75C-4D20-D0C0-ACF39635EF0E}"/>
              </a:ext>
            </a:extLst>
          </p:cNvPr>
          <p:cNvSpPr txBox="1"/>
          <p:nvPr/>
        </p:nvSpPr>
        <p:spPr>
          <a:xfrm>
            <a:off x="192796" y="2809301"/>
            <a:ext cx="3121098"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solidFill>
                  <a:srgbClr val="C00000"/>
                </a:solidFill>
              </a:rPr>
              <a:t>Women Division - #1 Masters of Disasters</a:t>
            </a:r>
            <a:endParaRPr lang="en-US" sz="1100" b="1" dirty="0"/>
          </a:p>
        </p:txBody>
      </p:sp>
      <p:sp>
        <p:nvSpPr>
          <p:cNvPr id="5" name="TextBox 4">
            <a:extLst>
              <a:ext uri="{FF2B5EF4-FFF2-40B4-BE49-F238E27FC236}">
                <a16:creationId xmlns:a16="http://schemas.microsoft.com/office/drawing/2014/main" id="{698EE525-4A18-AEA7-52A7-5D2FEB8F83BE}"/>
              </a:ext>
            </a:extLst>
          </p:cNvPr>
          <p:cNvSpPr txBox="1"/>
          <p:nvPr/>
        </p:nvSpPr>
        <p:spPr>
          <a:xfrm>
            <a:off x="117056" y="833150"/>
            <a:ext cx="3183067"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solidFill>
                  <a:srgbClr val="C00000"/>
                </a:solidFill>
              </a:rPr>
              <a:t>Male Division - #1 United</a:t>
            </a:r>
            <a:endParaRPr lang="en-US" sz="11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4"/>
          <p:cNvSpPr txBox="1">
            <a:spLocks noGrp="1"/>
          </p:cNvSpPr>
          <p:nvPr>
            <p:ph type="title"/>
          </p:nvPr>
        </p:nvSpPr>
        <p:spPr>
          <a:xfrm>
            <a:off x="62200" y="81050"/>
            <a:ext cx="8222100" cy="71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800"/>
              <a:t>2022 Highlights</a:t>
            </a:r>
            <a:endParaRPr sz="3800"/>
          </a:p>
        </p:txBody>
      </p:sp>
      <p:pic>
        <p:nvPicPr>
          <p:cNvPr id="78" name="Google Shape;78;p14"/>
          <p:cNvPicPr preferRelativeResize="0"/>
          <p:nvPr/>
        </p:nvPicPr>
        <p:blipFill>
          <a:blip r:embed="rId3">
            <a:alphaModFix/>
          </a:blip>
          <a:stretch>
            <a:fillRect/>
          </a:stretch>
        </p:blipFill>
        <p:spPr>
          <a:xfrm>
            <a:off x="6993388" y="1109138"/>
            <a:ext cx="1890227" cy="1261676"/>
          </a:xfrm>
          <a:prstGeom prst="rect">
            <a:avLst/>
          </a:prstGeom>
          <a:noFill/>
          <a:ln>
            <a:noFill/>
          </a:ln>
        </p:spPr>
      </p:pic>
      <p:sp>
        <p:nvSpPr>
          <p:cNvPr id="79" name="Google Shape;79;p14"/>
          <p:cNvSpPr txBox="1"/>
          <p:nvPr/>
        </p:nvSpPr>
        <p:spPr>
          <a:xfrm>
            <a:off x="6885650" y="2532100"/>
            <a:ext cx="2105700" cy="1477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u="sng">
                <a:solidFill>
                  <a:schemeClr val="lt1"/>
                </a:solidFill>
                <a:latin typeface="Roboto"/>
                <a:ea typeface="Roboto"/>
                <a:cs typeface="Roboto"/>
                <a:sym typeface="Roboto"/>
              </a:rPr>
              <a:t>Events</a:t>
            </a:r>
            <a:endParaRPr u="sng">
              <a:solidFill>
                <a:schemeClr val="lt1"/>
              </a:solidFill>
              <a:latin typeface="Roboto"/>
              <a:ea typeface="Roboto"/>
              <a:cs typeface="Roboto"/>
              <a:sym typeface="Roboto"/>
            </a:endParaRPr>
          </a:p>
          <a:p>
            <a:pPr marL="457200" lvl="0" indent="0" algn="l" rtl="0">
              <a:spcBef>
                <a:spcPts val="0"/>
              </a:spcBef>
              <a:spcAft>
                <a:spcPts val="0"/>
              </a:spcAft>
              <a:buNone/>
            </a:pPr>
            <a:r>
              <a:rPr lang="en">
                <a:solidFill>
                  <a:schemeClr val="lt1"/>
                </a:solidFill>
                <a:latin typeface="Roboto"/>
                <a:ea typeface="Roboto"/>
                <a:cs typeface="Roboto"/>
                <a:sym typeface="Roboto"/>
              </a:rPr>
              <a:t>3 Junior Festivals</a:t>
            </a:r>
            <a:endParaRPr>
              <a:solidFill>
                <a:schemeClr val="lt1"/>
              </a:solidFill>
              <a:latin typeface="Roboto"/>
              <a:ea typeface="Roboto"/>
              <a:cs typeface="Roboto"/>
              <a:sym typeface="Roboto"/>
            </a:endParaRPr>
          </a:p>
          <a:p>
            <a:pPr marL="457200" lvl="0" indent="0" algn="l" rtl="0">
              <a:spcBef>
                <a:spcPts val="0"/>
              </a:spcBef>
              <a:spcAft>
                <a:spcPts val="0"/>
              </a:spcAft>
              <a:buNone/>
            </a:pPr>
            <a:r>
              <a:rPr lang="en">
                <a:solidFill>
                  <a:schemeClr val="lt1"/>
                </a:solidFill>
                <a:latin typeface="Roboto"/>
                <a:ea typeface="Roboto"/>
                <a:cs typeface="Roboto"/>
                <a:sym typeface="Roboto"/>
              </a:rPr>
              <a:t>Masters Festival</a:t>
            </a:r>
            <a:endParaRPr>
              <a:solidFill>
                <a:schemeClr val="lt1"/>
              </a:solidFill>
              <a:latin typeface="Roboto"/>
              <a:ea typeface="Roboto"/>
              <a:cs typeface="Roboto"/>
              <a:sym typeface="Roboto"/>
            </a:endParaRPr>
          </a:p>
          <a:p>
            <a:pPr marL="457200" lvl="0" indent="0" algn="l" rtl="0">
              <a:spcBef>
                <a:spcPts val="0"/>
              </a:spcBef>
              <a:spcAft>
                <a:spcPts val="0"/>
              </a:spcAft>
              <a:buNone/>
            </a:pPr>
            <a:r>
              <a:rPr lang="en">
                <a:solidFill>
                  <a:schemeClr val="lt1"/>
                </a:solidFill>
                <a:latin typeface="Roboto"/>
                <a:ea typeface="Roboto"/>
                <a:cs typeface="Roboto"/>
                <a:sym typeface="Roboto"/>
              </a:rPr>
              <a:t>6 Try it Frees </a:t>
            </a:r>
            <a:endParaRPr>
              <a:solidFill>
                <a:schemeClr val="lt1"/>
              </a:solidFill>
              <a:latin typeface="Roboto"/>
              <a:ea typeface="Roboto"/>
              <a:cs typeface="Roboto"/>
              <a:sym typeface="Roboto"/>
            </a:endParaRPr>
          </a:p>
          <a:p>
            <a:pPr marL="457200" lvl="0" indent="0" algn="ctr" rtl="0">
              <a:spcBef>
                <a:spcPts val="0"/>
              </a:spcBef>
              <a:spcAft>
                <a:spcPts val="0"/>
              </a:spcAft>
              <a:buNone/>
            </a:pPr>
            <a:endParaRPr>
              <a:solidFill>
                <a:schemeClr val="lt1"/>
              </a:solidFill>
              <a:latin typeface="Roboto"/>
              <a:ea typeface="Roboto"/>
              <a:cs typeface="Roboto"/>
              <a:sym typeface="Roboto"/>
            </a:endParaRPr>
          </a:p>
          <a:p>
            <a:pPr marL="457200" lvl="0" indent="0" algn="ctr" rtl="0">
              <a:spcBef>
                <a:spcPts val="0"/>
              </a:spcBef>
              <a:spcAft>
                <a:spcPts val="0"/>
              </a:spcAft>
              <a:buNone/>
            </a:pPr>
            <a:endParaRPr>
              <a:solidFill>
                <a:schemeClr val="lt1"/>
              </a:solidFill>
              <a:latin typeface="Roboto"/>
              <a:ea typeface="Roboto"/>
              <a:cs typeface="Roboto"/>
              <a:sym typeface="Roboto"/>
            </a:endParaRPr>
          </a:p>
        </p:txBody>
      </p:sp>
      <p:sp>
        <p:nvSpPr>
          <p:cNvPr id="80" name="Google Shape;80;p14"/>
          <p:cNvSpPr txBox="1"/>
          <p:nvPr/>
        </p:nvSpPr>
        <p:spPr>
          <a:xfrm>
            <a:off x="4265425" y="2532100"/>
            <a:ext cx="2748900" cy="1477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u="sng">
                <a:solidFill>
                  <a:schemeClr val="lt1"/>
                </a:solidFill>
                <a:latin typeface="Roboto"/>
                <a:ea typeface="Roboto"/>
                <a:cs typeface="Roboto"/>
                <a:sym typeface="Roboto"/>
              </a:rPr>
              <a:t>Coaching</a:t>
            </a:r>
            <a:endParaRPr u="sng">
              <a:solidFill>
                <a:schemeClr val="lt1"/>
              </a:solidFill>
              <a:latin typeface="Roboto"/>
              <a:ea typeface="Roboto"/>
              <a:cs typeface="Roboto"/>
              <a:sym typeface="Roboto"/>
            </a:endParaRPr>
          </a:p>
          <a:p>
            <a:pPr marL="457200" lvl="0" indent="0" algn="l" rtl="0">
              <a:spcBef>
                <a:spcPts val="0"/>
              </a:spcBef>
              <a:spcAft>
                <a:spcPts val="0"/>
              </a:spcAft>
              <a:buNone/>
            </a:pPr>
            <a:r>
              <a:rPr lang="en">
                <a:solidFill>
                  <a:schemeClr val="lt1"/>
                </a:solidFill>
                <a:latin typeface="Roboto"/>
                <a:ea typeface="Roboto"/>
                <a:cs typeface="Roboto"/>
                <a:sym typeface="Roboto"/>
              </a:rPr>
              <a:t>Hosted 2 NCCP Training</a:t>
            </a:r>
            <a:endParaRPr>
              <a:solidFill>
                <a:schemeClr val="lt1"/>
              </a:solidFill>
              <a:latin typeface="Roboto"/>
              <a:ea typeface="Roboto"/>
              <a:cs typeface="Roboto"/>
              <a:sym typeface="Roboto"/>
            </a:endParaRPr>
          </a:p>
          <a:p>
            <a:pPr marL="457200" lvl="0" indent="0" algn="l" rtl="0">
              <a:spcBef>
                <a:spcPts val="0"/>
              </a:spcBef>
              <a:spcAft>
                <a:spcPts val="0"/>
              </a:spcAft>
              <a:buNone/>
            </a:pPr>
            <a:r>
              <a:rPr lang="en">
                <a:solidFill>
                  <a:schemeClr val="lt1"/>
                </a:solidFill>
                <a:latin typeface="Roboto"/>
                <a:ea typeface="Roboto"/>
                <a:cs typeface="Roboto"/>
                <a:sym typeface="Roboto"/>
              </a:rPr>
              <a:t>Hosted Coaches Corners</a:t>
            </a:r>
            <a:endParaRPr>
              <a:solidFill>
                <a:schemeClr val="lt1"/>
              </a:solidFill>
              <a:latin typeface="Roboto"/>
              <a:ea typeface="Roboto"/>
              <a:cs typeface="Roboto"/>
              <a:sym typeface="Roboto"/>
            </a:endParaRPr>
          </a:p>
          <a:p>
            <a:pPr marL="457200" lvl="0" indent="0" algn="l" rtl="0">
              <a:spcBef>
                <a:spcPts val="0"/>
              </a:spcBef>
              <a:spcAft>
                <a:spcPts val="0"/>
              </a:spcAft>
              <a:buNone/>
            </a:pPr>
            <a:r>
              <a:rPr lang="en">
                <a:solidFill>
                  <a:schemeClr val="lt1"/>
                </a:solidFill>
                <a:latin typeface="Roboto"/>
                <a:ea typeface="Roboto"/>
                <a:cs typeface="Roboto"/>
                <a:sym typeface="Roboto"/>
              </a:rPr>
              <a:t>Hired Coach Educator</a:t>
            </a:r>
            <a:endParaRPr>
              <a:solidFill>
                <a:schemeClr val="lt1"/>
              </a:solidFill>
              <a:latin typeface="Roboto"/>
              <a:ea typeface="Roboto"/>
              <a:cs typeface="Roboto"/>
              <a:sym typeface="Roboto"/>
            </a:endParaRPr>
          </a:p>
          <a:p>
            <a:pPr marL="457200" lvl="0" indent="0" algn="l" rtl="0">
              <a:spcBef>
                <a:spcPts val="0"/>
              </a:spcBef>
              <a:spcAft>
                <a:spcPts val="0"/>
              </a:spcAft>
              <a:buNone/>
            </a:pPr>
            <a:r>
              <a:rPr lang="en">
                <a:solidFill>
                  <a:schemeClr val="lt1"/>
                </a:solidFill>
                <a:latin typeface="Roboto"/>
                <a:ea typeface="Roboto"/>
                <a:cs typeface="Roboto"/>
                <a:sym typeface="Roboto"/>
              </a:rPr>
              <a:t> </a:t>
            </a:r>
            <a:endParaRPr>
              <a:solidFill>
                <a:schemeClr val="lt1"/>
              </a:solidFill>
              <a:latin typeface="Roboto"/>
              <a:ea typeface="Roboto"/>
              <a:cs typeface="Roboto"/>
              <a:sym typeface="Roboto"/>
            </a:endParaRPr>
          </a:p>
          <a:p>
            <a:pPr marL="457200" lvl="0" indent="0" algn="l" rtl="0">
              <a:spcBef>
                <a:spcPts val="0"/>
              </a:spcBef>
              <a:spcAft>
                <a:spcPts val="0"/>
              </a:spcAft>
              <a:buNone/>
            </a:pPr>
            <a:endParaRPr>
              <a:solidFill>
                <a:schemeClr val="lt1"/>
              </a:solidFill>
              <a:latin typeface="Roboto"/>
              <a:ea typeface="Roboto"/>
              <a:cs typeface="Roboto"/>
              <a:sym typeface="Roboto"/>
            </a:endParaRPr>
          </a:p>
        </p:txBody>
      </p:sp>
      <p:pic>
        <p:nvPicPr>
          <p:cNvPr id="81" name="Google Shape;81;p14"/>
          <p:cNvPicPr preferRelativeResize="0"/>
          <p:nvPr/>
        </p:nvPicPr>
        <p:blipFill rotWithShape="1">
          <a:blip r:embed="rId4">
            <a:alphaModFix/>
          </a:blip>
          <a:srcRect t="5562" b="5571"/>
          <a:stretch/>
        </p:blipFill>
        <p:spPr>
          <a:xfrm>
            <a:off x="4623175" y="1084200"/>
            <a:ext cx="1967850" cy="1311575"/>
          </a:xfrm>
          <a:prstGeom prst="rect">
            <a:avLst/>
          </a:prstGeom>
          <a:noFill/>
          <a:ln>
            <a:noFill/>
          </a:ln>
        </p:spPr>
      </p:pic>
      <p:pic>
        <p:nvPicPr>
          <p:cNvPr id="82" name="Google Shape;82;p14"/>
          <p:cNvPicPr preferRelativeResize="0"/>
          <p:nvPr/>
        </p:nvPicPr>
        <p:blipFill rotWithShape="1">
          <a:blip r:embed="rId5">
            <a:alphaModFix/>
          </a:blip>
          <a:srcRect t="24969" b="24969"/>
          <a:stretch/>
        </p:blipFill>
        <p:spPr>
          <a:xfrm>
            <a:off x="2396138" y="1145938"/>
            <a:ext cx="1890228" cy="1261676"/>
          </a:xfrm>
          <a:prstGeom prst="rect">
            <a:avLst/>
          </a:prstGeom>
          <a:noFill/>
          <a:ln>
            <a:noFill/>
          </a:ln>
        </p:spPr>
      </p:pic>
      <p:sp>
        <p:nvSpPr>
          <p:cNvPr id="83" name="Google Shape;83;p14"/>
          <p:cNvSpPr txBox="1"/>
          <p:nvPr/>
        </p:nvSpPr>
        <p:spPr>
          <a:xfrm>
            <a:off x="2288400" y="2532100"/>
            <a:ext cx="2105700" cy="1908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u="sng">
                <a:solidFill>
                  <a:schemeClr val="lt1"/>
                </a:solidFill>
                <a:latin typeface="Roboto"/>
                <a:ea typeface="Roboto"/>
                <a:cs typeface="Roboto"/>
                <a:sym typeface="Roboto"/>
              </a:rPr>
              <a:t>Schools</a:t>
            </a:r>
            <a:endParaRPr u="sng">
              <a:solidFill>
                <a:schemeClr val="lt1"/>
              </a:solidFill>
              <a:latin typeface="Roboto"/>
              <a:ea typeface="Roboto"/>
              <a:cs typeface="Roboto"/>
              <a:sym typeface="Roboto"/>
            </a:endParaRPr>
          </a:p>
          <a:p>
            <a:pPr marL="457200" lvl="0" indent="0" algn="l" rtl="0">
              <a:spcBef>
                <a:spcPts val="0"/>
              </a:spcBef>
              <a:spcAft>
                <a:spcPts val="0"/>
              </a:spcAft>
              <a:buNone/>
            </a:pPr>
            <a:r>
              <a:rPr lang="en">
                <a:solidFill>
                  <a:schemeClr val="lt1"/>
                </a:solidFill>
                <a:latin typeface="Roboto"/>
                <a:ea typeface="Roboto"/>
                <a:cs typeface="Roboto"/>
                <a:sym typeface="Roboto"/>
              </a:rPr>
              <a:t>5 Calgary School Programs</a:t>
            </a:r>
            <a:endParaRPr>
              <a:solidFill>
                <a:schemeClr val="lt1"/>
              </a:solidFill>
              <a:latin typeface="Roboto"/>
              <a:ea typeface="Roboto"/>
              <a:cs typeface="Roboto"/>
              <a:sym typeface="Roboto"/>
            </a:endParaRPr>
          </a:p>
          <a:p>
            <a:pPr marL="457200" lvl="0" indent="0" algn="l" rtl="0">
              <a:spcBef>
                <a:spcPts val="0"/>
              </a:spcBef>
              <a:spcAft>
                <a:spcPts val="0"/>
              </a:spcAft>
              <a:buNone/>
            </a:pPr>
            <a:r>
              <a:rPr lang="en">
                <a:solidFill>
                  <a:schemeClr val="lt1"/>
                </a:solidFill>
                <a:latin typeface="Roboto"/>
                <a:ea typeface="Roboto"/>
                <a:cs typeface="Roboto"/>
                <a:sym typeface="Roboto"/>
              </a:rPr>
              <a:t>3 Edmonton School Programs</a:t>
            </a:r>
            <a:endParaRPr>
              <a:solidFill>
                <a:schemeClr val="lt1"/>
              </a:solidFill>
              <a:latin typeface="Roboto"/>
              <a:ea typeface="Roboto"/>
              <a:cs typeface="Roboto"/>
              <a:sym typeface="Roboto"/>
            </a:endParaRPr>
          </a:p>
          <a:p>
            <a:pPr marL="457200" lvl="0" indent="0" algn="ctr" rtl="0">
              <a:spcBef>
                <a:spcPts val="0"/>
              </a:spcBef>
              <a:spcAft>
                <a:spcPts val="0"/>
              </a:spcAft>
              <a:buNone/>
            </a:pPr>
            <a:endParaRPr>
              <a:solidFill>
                <a:schemeClr val="lt1"/>
              </a:solidFill>
              <a:latin typeface="Roboto"/>
              <a:ea typeface="Roboto"/>
              <a:cs typeface="Roboto"/>
              <a:sym typeface="Roboto"/>
            </a:endParaRPr>
          </a:p>
          <a:p>
            <a:pPr marL="457200" lvl="0" indent="0" algn="ctr" rtl="0">
              <a:spcBef>
                <a:spcPts val="0"/>
              </a:spcBef>
              <a:spcAft>
                <a:spcPts val="0"/>
              </a:spcAft>
              <a:buNone/>
            </a:pPr>
            <a:endParaRPr>
              <a:solidFill>
                <a:schemeClr val="lt1"/>
              </a:solidFill>
              <a:latin typeface="Roboto"/>
              <a:ea typeface="Roboto"/>
              <a:cs typeface="Roboto"/>
              <a:sym typeface="Roboto"/>
            </a:endParaRPr>
          </a:p>
          <a:p>
            <a:pPr marL="457200" lvl="0" indent="0" algn="ctr" rtl="0">
              <a:spcBef>
                <a:spcPts val="0"/>
              </a:spcBef>
              <a:spcAft>
                <a:spcPts val="0"/>
              </a:spcAft>
              <a:buNone/>
            </a:pPr>
            <a:endParaRPr>
              <a:solidFill>
                <a:schemeClr val="lt1"/>
              </a:solidFill>
              <a:latin typeface="Roboto"/>
              <a:ea typeface="Roboto"/>
              <a:cs typeface="Roboto"/>
              <a:sym typeface="Roboto"/>
            </a:endParaRPr>
          </a:p>
        </p:txBody>
      </p:sp>
      <p:sp>
        <p:nvSpPr>
          <p:cNvPr id="84" name="Google Shape;84;p14"/>
          <p:cNvSpPr txBox="1"/>
          <p:nvPr/>
        </p:nvSpPr>
        <p:spPr>
          <a:xfrm>
            <a:off x="125600" y="2532100"/>
            <a:ext cx="2105700" cy="255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u="sng">
                <a:solidFill>
                  <a:schemeClr val="lt1"/>
                </a:solidFill>
                <a:latin typeface="Roboto"/>
                <a:ea typeface="Roboto"/>
                <a:cs typeface="Roboto"/>
                <a:sym typeface="Roboto"/>
              </a:rPr>
              <a:t>Regional Development</a:t>
            </a:r>
            <a:endParaRPr u="sng">
              <a:solidFill>
                <a:schemeClr val="lt1"/>
              </a:solidFill>
              <a:latin typeface="Roboto"/>
              <a:ea typeface="Roboto"/>
              <a:cs typeface="Roboto"/>
              <a:sym typeface="Roboto"/>
            </a:endParaRPr>
          </a:p>
          <a:p>
            <a:pPr marL="457200" lvl="0" indent="0" algn="l" rtl="0">
              <a:spcBef>
                <a:spcPts val="0"/>
              </a:spcBef>
              <a:spcAft>
                <a:spcPts val="0"/>
              </a:spcAft>
              <a:buNone/>
            </a:pPr>
            <a:r>
              <a:rPr lang="en">
                <a:solidFill>
                  <a:schemeClr val="lt1"/>
                </a:solidFill>
                <a:latin typeface="Roboto"/>
                <a:ea typeface="Roboto"/>
                <a:cs typeface="Roboto"/>
                <a:sym typeface="Roboto"/>
              </a:rPr>
              <a:t>Calgary Junior</a:t>
            </a:r>
            <a:endParaRPr>
              <a:solidFill>
                <a:schemeClr val="lt1"/>
              </a:solidFill>
              <a:latin typeface="Roboto"/>
              <a:ea typeface="Roboto"/>
              <a:cs typeface="Roboto"/>
              <a:sym typeface="Roboto"/>
            </a:endParaRPr>
          </a:p>
          <a:p>
            <a:pPr marL="457200" lvl="0" indent="0" algn="l" rtl="0">
              <a:spcBef>
                <a:spcPts val="0"/>
              </a:spcBef>
              <a:spcAft>
                <a:spcPts val="0"/>
              </a:spcAft>
              <a:buNone/>
            </a:pPr>
            <a:r>
              <a:rPr lang="en">
                <a:solidFill>
                  <a:schemeClr val="lt1"/>
                </a:solidFill>
                <a:latin typeface="Roboto"/>
                <a:ea typeface="Roboto"/>
                <a:cs typeface="Roboto"/>
                <a:sym typeface="Roboto"/>
              </a:rPr>
              <a:t>Red Deer Camps</a:t>
            </a:r>
            <a:endParaRPr>
              <a:solidFill>
                <a:schemeClr val="lt1"/>
              </a:solidFill>
              <a:latin typeface="Roboto"/>
              <a:ea typeface="Roboto"/>
              <a:cs typeface="Roboto"/>
              <a:sym typeface="Roboto"/>
            </a:endParaRPr>
          </a:p>
          <a:p>
            <a:pPr marL="457200" lvl="0" indent="0" algn="l" rtl="0">
              <a:spcBef>
                <a:spcPts val="0"/>
              </a:spcBef>
              <a:spcAft>
                <a:spcPts val="0"/>
              </a:spcAft>
              <a:buNone/>
            </a:pPr>
            <a:r>
              <a:rPr lang="en">
                <a:solidFill>
                  <a:schemeClr val="lt1"/>
                </a:solidFill>
                <a:latin typeface="Roboto"/>
                <a:ea typeface="Roboto"/>
                <a:cs typeface="Roboto"/>
                <a:sym typeface="Roboto"/>
              </a:rPr>
              <a:t>Edmonton Camps</a:t>
            </a:r>
            <a:endParaRPr>
              <a:solidFill>
                <a:schemeClr val="lt1"/>
              </a:solidFill>
              <a:latin typeface="Roboto"/>
              <a:ea typeface="Roboto"/>
              <a:cs typeface="Roboto"/>
              <a:sym typeface="Roboto"/>
            </a:endParaRPr>
          </a:p>
          <a:p>
            <a:pPr marL="457200" lvl="0" indent="0" algn="l" rtl="0">
              <a:spcBef>
                <a:spcPts val="0"/>
              </a:spcBef>
              <a:spcAft>
                <a:spcPts val="0"/>
              </a:spcAft>
              <a:buNone/>
            </a:pPr>
            <a:r>
              <a:rPr lang="en">
                <a:solidFill>
                  <a:schemeClr val="lt1"/>
                </a:solidFill>
                <a:latin typeface="Roboto"/>
                <a:ea typeface="Roboto"/>
                <a:cs typeface="Roboto"/>
                <a:sym typeface="Roboto"/>
              </a:rPr>
              <a:t>Grande Prairie - Try it free</a:t>
            </a:r>
            <a:endParaRPr>
              <a:solidFill>
                <a:schemeClr val="lt1"/>
              </a:solidFill>
              <a:latin typeface="Roboto"/>
              <a:ea typeface="Roboto"/>
              <a:cs typeface="Roboto"/>
              <a:sym typeface="Roboto"/>
            </a:endParaRPr>
          </a:p>
          <a:p>
            <a:pPr marL="457200" lvl="0" indent="0" algn="l" rtl="0">
              <a:spcBef>
                <a:spcPts val="0"/>
              </a:spcBef>
              <a:spcAft>
                <a:spcPts val="0"/>
              </a:spcAft>
              <a:buNone/>
            </a:pPr>
            <a:r>
              <a:rPr lang="en">
                <a:solidFill>
                  <a:schemeClr val="lt1"/>
                </a:solidFill>
                <a:latin typeface="Roboto"/>
                <a:ea typeface="Roboto"/>
                <a:cs typeface="Roboto"/>
                <a:sym typeface="Roboto"/>
              </a:rPr>
              <a:t>Lethbridge</a:t>
            </a:r>
            <a:endParaRPr>
              <a:solidFill>
                <a:schemeClr val="lt1"/>
              </a:solidFill>
              <a:latin typeface="Roboto"/>
              <a:ea typeface="Roboto"/>
              <a:cs typeface="Roboto"/>
              <a:sym typeface="Roboto"/>
            </a:endParaRPr>
          </a:p>
          <a:p>
            <a:pPr marL="457200" lvl="0" indent="0" algn="l" rtl="0">
              <a:spcBef>
                <a:spcPts val="0"/>
              </a:spcBef>
              <a:spcAft>
                <a:spcPts val="0"/>
              </a:spcAft>
              <a:buNone/>
            </a:pPr>
            <a:r>
              <a:rPr lang="en">
                <a:solidFill>
                  <a:schemeClr val="lt1"/>
                </a:solidFill>
                <a:latin typeface="Roboto"/>
                <a:ea typeface="Roboto"/>
                <a:cs typeface="Roboto"/>
                <a:sym typeface="Roboto"/>
              </a:rPr>
              <a:t>Nationals</a:t>
            </a:r>
            <a:endParaRPr>
              <a:solidFill>
                <a:schemeClr val="lt1"/>
              </a:solidFill>
              <a:latin typeface="Roboto"/>
              <a:ea typeface="Roboto"/>
              <a:cs typeface="Roboto"/>
              <a:sym typeface="Roboto"/>
            </a:endParaRPr>
          </a:p>
          <a:p>
            <a:pPr marL="457200" lvl="0" indent="0" algn="ctr" rtl="0">
              <a:spcBef>
                <a:spcPts val="0"/>
              </a:spcBef>
              <a:spcAft>
                <a:spcPts val="0"/>
              </a:spcAft>
              <a:buNone/>
            </a:pPr>
            <a:endParaRPr>
              <a:solidFill>
                <a:schemeClr val="lt1"/>
              </a:solidFill>
              <a:latin typeface="Roboto"/>
              <a:ea typeface="Roboto"/>
              <a:cs typeface="Roboto"/>
              <a:sym typeface="Roboto"/>
            </a:endParaRPr>
          </a:p>
          <a:p>
            <a:pPr marL="457200" lvl="0" indent="0" algn="ctr" rtl="0">
              <a:spcBef>
                <a:spcPts val="0"/>
              </a:spcBef>
              <a:spcAft>
                <a:spcPts val="0"/>
              </a:spcAft>
              <a:buNone/>
            </a:pPr>
            <a:endParaRPr>
              <a:solidFill>
                <a:schemeClr val="lt1"/>
              </a:solidFill>
              <a:latin typeface="Roboto"/>
              <a:ea typeface="Roboto"/>
              <a:cs typeface="Roboto"/>
              <a:sym typeface="Roboto"/>
            </a:endParaRPr>
          </a:p>
          <a:p>
            <a:pPr marL="457200" lvl="0" indent="0" algn="ctr" rtl="0">
              <a:spcBef>
                <a:spcPts val="0"/>
              </a:spcBef>
              <a:spcAft>
                <a:spcPts val="0"/>
              </a:spcAft>
              <a:buNone/>
            </a:pPr>
            <a:endParaRPr>
              <a:solidFill>
                <a:schemeClr val="lt1"/>
              </a:solidFill>
              <a:latin typeface="Roboto"/>
              <a:ea typeface="Roboto"/>
              <a:cs typeface="Roboto"/>
              <a:sym typeface="Roboto"/>
            </a:endParaRPr>
          </a:p>
        </p:txBody>
      </p:sp>
      <p:pic>
        <p:nvPicPr>
          <p:cNvPr id="85" name="Google Shape;85;p14"/>
          <p:cNvPicPr preferRelativeResize="0"/>
          <p:nvPr/>
        </p:nvPicPr>
        <p:blipFill>
          <a:blip r:embed="rId6">
            <a:alphaModFix/>
          </a:blip>
          <a:stretch>
            <a:fillRect/>
          </a:stretch>
        </p:blipFill>
        <p:spPr>
          <a:xfrm>
            <a:off x="288574" y="1145950"/>
            <a:ext cx="1833099" cy="1374824"/>
          </a:xfrm>
          <a:prstGeom prst="rect">
            <a:avLst/>
          </a:prstGeom>
          <a:noFill/>
          <a:ln>
            <a:noFill/>
          </a:ln>
        </p:spPr>
      </p:pic>
      <p:sp>
        <p:nvSpPr>
          <p:cNvPr id="86" name="Google Shape;86;p14"/>
          <p:cNvSpPr/>
          <p:nvPr/>
        </p:nvSpPr>
        <p:spPr>
          <a:xfrm>
            <a:off x="8628350" y="4941725"/>
            <a:ext cx="515700" cy="201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rPr>
              <a:t>2</a:t>
            </a:r>
            <a:endParaRPr sz="300" b="1">
              <a:solidFill>
                <a:schemeClr val="dk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1"/>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2400" b="1" dirty="0"/>
              <a:t>Chinook Blast</a:t>
            </a:r>
            <a:endParaRPr sz="2400" b="1" dirty="0"/>
          </a:p>
        </p:txBody>
      </p:sp>
      <p:pic>
        <p:nvPicPr>
          <p:cNvPr id="249" name="Google Shape;249;p31"/>
          <p:cNvPicPr preferRelativeResize="0"/>
          <p:nvPr/>
        </p:nvPicPr>
        <p:blipFill>
          <a:blip r:embed="rId3">
            <a:alphaModFix/>
          </a:blip>
          <a:stretch>
            <a:fillRect/>
          </a:stretch>
        </p:blipFill>
        <p:spPr>
          <a:xfrm>
            <a:off x="152400" y="771450"/>
            <a:ext cx="3165827" cy="4219651"/>
          </a:xfrm>
          <a:prstGeom prst="rect">
            <a:avLst/>
          </a:prstGeom>
          <a:noFill/>
          <a:ln>
            <a:noFill/>
          </a:ln>
        </p:spPr>
      </p:pic>
      <p:pic>
        <p:nvPicPr>
          <p:cNvPr id="250" name="Google Shape;250;p31"/>
          <p:cNvPicPr preferRelativeResize="0"/>
          <p:nvPr/>
        </p:nvPicPr>
        <p:blipFill>
          <a:blip r:embed="rId4">
            <a:alphaModFix/>
          </a:blip>
          <a:stretch>
            <a:fillRect/>
          </a:stretch>
        </p:blipFill>
        <p:spPr>
          <a:xfrm>
            <a:off x="3470627" y="771450"/>
            <a:ext cx="5095996" cy="42196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2"/>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2400" b="1" dirty="0"/>
              <a:t>Alberta Athlete’s Abroad</a:t>
            </a:r>
            <a:endParaRPr lang="en-US" sz="2400" b="1" dirty="0"/>
          </a:p>
        </p:txBody>
      </p:sp>
      <p:pic>
        <p:nvPicPr>
          <p:cNvPr id="257" name="Google Shape;257;p32"/>
          <p:cNvPicPr preferRelativeResize="0"/>
          <p:nvPr/>
        </p:nvPicPr>
        <p:blipFill>
          <a:blip r:embed="rId3">
            <a:alphaModFix/>
          </a:blip>
          <a:stretch>
            <a:fillRect/>
          </a:stretch>
        </p:blipFill>
        <p:spPr>
          <a:xfrm>
            <a:off x="5868149" y="2989031"/>
            <a:ext cx="3106728" cy="2053721"/>
          </a:xfrm>
          <a:prstGeom prst="rect">
            <a:avLst/>
          </a:prstGeom>
          <a:noFill/>
          <a:ln>
            <a:noFill/>
          </a:ln>
        </p:spPr>
      </p:pic>
      <p:pic>
        <p:nvPicPr>
          <p:cNvPr id="2" name="Picture 2" descr="Graphical user interface&#10;&#10;Description automatically generated">
            <a:extLst>
              <a:ext uri="{FF2B5EF4-FFF2-40B4-BE49-F238E27FC236}">
                <a16:creationId xmlns:a16="http://schemas.microsoft.com/office/drawing/2014/main" id="{1E04F588-8C4C-2517-361D-65577855263E}"/>
              </a:ext>
            </a:extLst>
          </p:cNvPr>
          <p:cNvPicPr>
            <a:picLocks noChangeAspect="1"/>
          </p:cNvPicPr>
          <p:nvPr/>
        </p:nvPicPr>
        <p:blipFill>
          <a:blip r:embed="rId4"/>
          <a:stretch>
            <a:fillRect/>
          </a:stretch>
        </p:blipFill>
        <p:spPr>
          <a:xfrm>
            <a:off x="3365652" y="621764"/>
            <a:ext cx="2323181" cy="2323181"/>
          </a:xfrm>
          <a:prstGeom prst="rect">
            <a:avLst/>
          </a:prstGeom>
        </p:spPr>
      </p:pic>
      <p:pic>
        <p:nvPicPr>
          <p:cNvPr id="3" name="Picture 3" descr="Text&#10;&#10;Description automatically generated">
            <a:extLst>
              <a:ext uri="{FF2B5EF4-FFF2-40B4-BE49-F238E27FC236}">
                <a16:creationId xmlns:a16="http://schemas.microsoft.com/office/drawing/2014/main" id="{9379B194-033E-9AD8-E364-13021FB92D1F}"/>
              </a:ext>
            </a:extLst>
          </p:cNvPr>
          <p:cNvPicPr>
            <a:picLocks noChangeAspect="1"/>
          </p:cNvPicPr>
          <p:nvPr/>
        </p:nvPicPr>
        <p:blipFill>
          <a:blip r:embed="rId5"/>
          <a:stretch>
            <a:fillRect/>
          </a:stretch>
        </p:blipFill>
        <p:spPr>
          <a:xfrm>
            <a:off x="212074" y="2177897"/>
            <a:ext cx="2743200" cy="2743200"/>
          </a:xfrm>
          <a:prstGeom prst="rect">
            <a:avLst/>
          </a:prstGeom>
        </p:spPr>
      </p:pic>
      <p:sp>
        <p:nvSpPr>
          <p:cNvPr id="4" name="TextBox 3">
            <a:extLst>
              <a:ext uri="{FF2B5EF4-FFF2-40B4-BE49-F238E27FC236}">
                <a16:creationId xmlns:a16="http://schemas.microsoft.com/office/drawing/2014/main" id="{02C0A632-4534-63B2-2FD0-578B7CF79D8D}"/>
              </a:ext>
            </a:extLst>
          </p:cNvPr>
          <p:cNvSpPr txBox="1"/>
          <p:nvPr/>
        </p:nvSpPr>
        <p:spPr>
          <a:xfrm>
            <a:off x="-1" y="812493"/>
            <a:ext cx="269913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Roboto"/>
              </a:rPr>
              <a:t>FIH Women's Junor World Cup</a:t>
            </a:r>
            <a:endParaRPr lang="en-US"/>
          </a:p>
          <a:p>
            <a:pPr algn="ctr"/>
            <a:r>
              <a:rPr lang="en-US" sz="1600" b="1" dirty="0">
                <a:solidFill>
                  <a:srgbClr val="C00000"/>
                </a:solidFill>
                <a:latin typeface="Roboto"/>
              </a:rPr>
              <a:t>Mel Scholz &amp; Tayler Guy</a:t>
            </a:r>
          </a:p>
          <a:p>
            <a:pPr algn="ctr"/>
            <a:r>
              <a:rPr lang="en-US" sz="1600" dirty="0">
                <a:latin typeface="Roboto"/>
              </a:rPr>
              <a:t>South Africa</a:t>
            </a:r>
          </a:p>
          <a:p>
            <a:pPr algn="ctr"/>
            <a:r>
              <a:rPr lang="en-US" sz="1600" dirty="0">
                <a:latin typeface="Roboto"/>
              </a:rPr>
              <a:t>April 2022</a:t>
            </a:r>
          </a:p>
        </p:txBody>
      </p:sp>
      <p:sp>
        <p:nvSpPr>
          <p:cNvPr id="5" name="TextBox 4">
            <a:extLst>
              <a:ext uri="{FF2B5EF4-FFF2-40B4-BE49-F238E27FC236}">
                <a16:creationId xmlns:a16="http://schemas.microsoft.com/office/drawing/2014/main" id="{9A4CA910-AEE2-27BB-EBD7-461674C19F68}"/>
              </a:ext>
            </a:extLst>
          </p:cNvPr>
          <p:cNvSpPr txBox="1"/>
          <p:nvPr/>
        </p:nvSpPr>
        <p:spPr>
          <a:xfrm>
            <a:off x="3367031" y="3132922"/>
            <a:ext cx="228599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Cam AM Indoor Hockey </a:t>
            </a:r>
          </a:p>
          <a:p>
            <a:r>
              <a:rPr lang="en-US" b="1" dirty="0">
                <a:solidFill>
                  <a:srgbClr val="C00000"/>
                </a:solidFill>
              </a:rPr>
              <a:t>Grant Simpson</a:t>
            </a:r>
          </a:p>
          <a:p>
            <a:r>
              <a:rPr lang="en-US" dirty="0"/>
              <a:t>March 19th &amp; 20th</a:t>
            </a:r>
          </a:p>
          <a:p>
            <a:r>
              <a:rPr lang="en-US" dirty="0"/>
              <a:t>Pennsylvania</a:t>
            </a:r>
          </a:p>
        </p:txBody>
      </p:sp>
      <p:sp>
        <p:nvSpPr>
          <p:cNvPr id="6" name="TextBox 5">
            <a:extLst>
              <a:ext uri="{FF2B5EF4-FFF2-40B4-BE49-F238E27FC236}">
                <a16:creationId xmlns:a16="http://schemas.microsoft.com/office/drawing/2014/main" id="{10E908B6-4C97-FC93-F1CD-778E086A4F55}"/>
              </a:ext>
            </a:extLst>
          </p:cNvPr>
          <p:cNvSpPr txBox="1"/>
          <p:nvPr/>
        </p:nvSpPr>
        <p:spPr>
          <a:xfrm>
            <a:off x="5818284" y="2010578"/>
            <a:ext cx="337586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Commonwealth Game 2022</a:t>
            </a:r>
          </a:p>
          <a:p>
            <a:r>
              <a:rPr lang="en-US" dirty="0"/>
              <a:t>July 28th – Aug 8th</a:t>
            </a:r>
          </a:p>
          <a:p>
            <a:r>
              <a:rPr lang="en-US" b="1" dirty="0">
                <a:solidFill>
                  <a:srgbClr val="C00000"/>
                </a:solidFill>
              </a:rPr>
              <a:t>Mel Scholz – Women's National Team</a:t>
            </a:r>
          </a:p>
          <a:p>
            <a:r>
              <a:rPr lang="en-US" b="1" dirty="0">
                <a:solidFill>
                  <a:srgbClr val="C00000"/>
                </a:solidFill>
              </a:rPr>
              <a:t>Wendy Stewart – Umpiring!</a:t>
            </a:r>
          </a:p>
        </p:txBody>
      </p:sp>
      <p:pic>
        <p:nvPicPr>
          <p:cNvPr id="7" name="Picture 7" descr="Logo&#10;&#10;Description automatically generated">
            <a:extLst>
              <a:ext uri="{FF2B5EF4-FFF2-40B4-BE49-F238E27FC236}">
                <a16:creationId xmlns:a16="http://schemas.microsoft.com/office/drawing/2014/main" id="{6DD4F796-4875-B2AC-0A85-0A7A84437116}"/>
              </a:ext>
            </a:extLst>
          </p:cNvPr>
          <p:cNvPicPr>
            <a:picLocks noChangeAspect="1"/>
          </p:cNvPicPr>
          <p:nvPr/>
        </p:nvPicPr>
        <p:blipFill>
          <a:blip r:embed="rId6"/>
          <a:stretch>
            <a:fillRect/>
          </a:stretch>
        </p:blipFill>
        <p:spPr>
          <a:xfrm>
            <a:off x="2425777" y="1700612"/>
            <a:ext cx="801477" cy="957321"/>
          </a:xfrm>
          <a:prstGeom prst="rect">
            <a:avLst/>
          </a:prstGeom>
        </p:spPr>
      </p:pic>
      <p:pic>
        <p:nvPicPr>
          <p:cNvPr id="8" name="Picture 8" descr="Logo, company name&#10;&#10;Description automatically generated">
            <a:extLst>
              <a:ext uri="{FF2B5EF4-FFF2-40B4-BE49-F238E27FC236}">
                <a16:creationId xmlns:a16="http://schemas.microsoft.com/office/drawing/2014/main" id="{E5DDD0A4-56F8-4D4A-5E7F-774DB23FB41B}"/>
              </a:ext>
            </a:extLst>
          </p:cNvPr>
          <p:cNvPicPr>
            <a:picLocks noChangeAspect="1"/>
          </p:cNvPicPr>
          <p:nvPr/>
        </p:nvPicPr>
        <p:blipFill>
          <a:blip r:embed="rId7"/>
          <a:stretch>
            <a:fillRect/>
          </a:stretch>
        </p:blipFill>
        <p:spPr>
          <a:xfrm>
            <a:off x="7001218" y="725378"/>
            <a:ext cx="1014930" cy="128280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2"/>
          <p:cNvSpPr txBox="1">
            <a:spLocks noGrp="1"/>
          </p:cNvSpPr>
          <p:nvPr>
            <p:ph type="ctrTitle"/>
          </p:nvPr>
        </p:nvSpPr>
        <p:spPr>
          <a:xfrm>
            <a:off x="420825" y="70375"/>
            <a:ext cx="8222100" cy="933600"/>
          </a:xfrm>
          <a:prstGeom prst="rect">
            <a:avLst/>
          </a:prstGeom>
        </p:spPr>
        <p:txBody>
          <a:bodyPr spcFirstLastPara="1" wrap="square" lIns="91425" tIns="91425" rIns="91425" bIns="91425" anchor="b" anchorCtr="0">
            <a:noAutofit/>
          </a:bodyPr>
          <a:lstStyle/>
          <a:p>
            <a:pPr algn="ctr"/>
            <a:r>
              <a:rPr lang="en" sz="2900" dirty="0"/>
              <a:t>2022 - 2023</a:t>
            </a:r>
            <a:endParaRPr lang="en-US" dirty="0"/>
          </a:p>
          <a:p>
            <a:pPr algn="ctr">
              <a:buSzPts val="990"/>
            </a:pPr>
            <a:r>
              <a:rPr lang="en-US" sz="2900" dirty="0"/>
              <a:t>FHA Future</a:t>
            </a:r>
            <a:endParaRPr sz="2920" dirty="0"/>
          </a:p>
        </p:txBody>
      </p:sp>
      <p:sp>
        <p:nvSpPr>
          <p:cNvPr id="2" name="TextBox 1">
            <a:extLst>
              <a:ext uri="{FF2B5EF4-FFF2-40B4-BE49-F238E27FC236}">
                <a16:creationId xmlns:a16="http://schemas.microsoft.com/office/drawing/2014/main" id="{07891C80-CBCE-2612-B683-C907E0995198}"/>
              </a:ext>
            </a:extLst>
          </p:cNvPr>
          <p:cNvSpPr txBox="1"/>
          <p:nvPr/>
        </p:nvSpPr>
        <p:spPr>
          <a:xfrm>
            <a:off x="757409" y="1005288"/>
            <a:ext cx="7801319" cy="39087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chemeClr val="bg1"/>
                </a:solidFill>
              </a:rPr>
              <a:t>#1 Priority: Membership, Membership, Memberships (Grow our Numbers) – We need the numbers back up to support everything we do!</a:t>
            </a:r>
          </a:p>
          <a:p>
            <a:endParaRPr lang="en-US" sz="1800" dirty="0">
              <a:solidFill>
                <a:schemeClr val="bg1"/>
              </a:solidFill>
            </a:endParaRPr>
          </a:p>
          <a:p>
            <a:r>
              <a:rPr lang="en-US" sz="1800" dirty="0">
                <a:solidFill>
                  <a:schemeClr val="bg1"/>
                </a:solidFill>
              </a:rPr>
              <a:t>#2 Priority: Regional Development: Get Red Deer's numbers back up, Get Edmonton back on board, Start programs in Lethbridge and Zone 5 find a coach &amp; start running programs</a:t>
            </a:r>
          </a:p>
          <a:p>
            <a:endParaRPr lang="en-US" sz="1800" dirty="0">
              <a:solidFill>
                <a:schemeClr val="bg1"/>
              </a:solidFill>
            </a:endParaRPr>
          </a:p>
          <a:p>
            <a:r>
              <a:rPr lang="en-US" sz="1800" dirty="0">
                <a:solidFill>
                  <a:schemeClr val="bg1"/>
                </a:solidFill>
              </a:rPr>
              <a:t>#3 Priority: Coaching/Umpiring Development – We made some great steps with coaching, but still need to focus on development. Umpiring we need to it back up (having no rep on the board has been very detrimental).</a:t>
            </a:r>
            <a:endParaRPr lang="en-US" dirty="0">
              <a:solidFill>
                <a:schemeClr val="bg1"/>
              </a:solidFill>
            </a:endParaRPr>
          </a:p>
          <a:p>
            <a:endParaRPr lang="en-US" sz="1800" dirty="0">
              <a:solidFill>
                <a:schemeClr val="bg1"/>
              </a:solidFill>
            </a:endParaRPr>
          </a:p>
          <a:p>
            <a:endParaRPr lang="en-US" sz="1800" dirty="0">
              <a:solidFill>
                <a:schemeClr val="bg1"/>
              </a:solidFill>
            </a:endParaRPr>
          </a:p>
          <a:p>
            <a:endParaRPr lang="en-US" sz="1800" dirty="0">
              <a:solidFill>
                <a:srgbClr val="FFFFFF"/>
              </a:solidFill>
            </a:endParaRPr>
          </a:p>
          <a:p>
            <a:endParaRPr lang="en-US" dirty="0"/>
          </a:p>
        </p:txBody>
      </p:sp>
    </p:spTree>
    <p:extLst>
      <p:ext uri="{BB962C8B-B14F-4D97-AF65-F5344CB8AC3E}">
        <p14:creationId xmlns:p14="http://schemas.microsoft.com/office/powerpoint/2010/main" val="37115198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2"/>
          <p:cNvSpPr txBox="1">
            <a:spLocks noGrp="1"/>
          </p:cNvSpPr>
          <p:nvPr>
            <p:ph type="ctrTitle"/>
          </p:nvPr>
        </p:nvSpPr>
        <p:spPr>
          <a:xfrm>
            <a:off x="1976957" y="77261"/>
            <a:ext cx="7010245" cy="933600"/>
          </a:xfrm>
          <a:prstGeom prst="rect">
            <a:avLst/>
          </a:prstGeom>
        </p:spPr>
        <p:txBody>
          <a:bodyPr spcFirstLastPara="1" wrap="square" lIns="91425" tIns="91425" rIns="91425" bIns="91425" anchor="b" anchorCtr="0">
            <a:noAutofit/>
          </a:bodyPr>
          <a:lstStyle/>
          <a:p>
            <a:pPr algn="ctr"/>
            <a:r>
              <a:rPr lang="en" sz="2900" dirty="0"/>
              <a:t>2022 - 2023</a:t>
            </a:r>
            <a:endParaRPr lang="en-US" dirty="0"/>
          </a:p>
          <a:p>
            <a:pPr algn="ctr">
              <a:buSzPts val="990"/>
            </a:pPr>
            <a:r>
              <a:rPr lang="en-US" sz="2900" dirty="0"/>
              <a:t>FHA Future</a:t>
            </a:r>
            <a:endParaRPr sz="2920" dirty="0"/>
          </a:p>
        </p:txBody>
      </p:sp>
      <p:sp>
        <p:nvSpPr>
          <p:cNvPr id="2" name="TextBox 1">
            <a:extLst>
              <a:ext uri="{FF2B5EF4-FFF2-40B4-BE49-F238E27FC236}">
                <a16:creationId xmlns:a16="http://schemas.microsoft.com/office/drawing/2014/main" id="{07891C80-CBCE-2612-B683-C907E0995198}"/>
              </a:ext>
            </a:extLst>
          </p:cNvPr>
          <p:cNvSpPr txBox="1"/>
          <p:nvPr/>
        </p:nvSpPr>
        <p:spPr>
          <a:xfrm>
            <a:off x="2306656" y="1087914"/>
            <a:ext cx="6527494"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chemeClr val="bg1"/>
                </a:solidFill>
              </a:rPr>
              <a:t>Had a great session on June 9th, 2022 with Jennie Gilbert to start taking about where FHA needs to go! </a:t>
            </a:r>
            <a:endParaRPr lang="en-US" dirty="0">
              <a:solidFill>
                <a:schemeClr val="bg1"/>
              </a:solidFill>
            </a:endParaRPr>
          </a:p>
          <a:p>
            <a:endParaRPr lang="en-US" sz="1800" dirty="0">
              <a:solidFill>
                <a:schemeClr val="bg1"/>
              </a:solidFill>
            </a:endParaRPr>
          </a:p>
          <a:p>
            <a:r>
              <a:rPr lang="en-US" sz="1800" dirty="0">
                <a:solidFill>
                  <a:schemeClr val="bg1"/>
                </a:solidFill>
              </a:rPr>
              <a:t>All staff attended and out of it we thought our top priorities were these:</a:t>
            </a:r>
          </a:p>
          <a:p>
            <a:r>
              <a:rPr lang="en-US" sz="2400" dirty="0">
                <a:solidFill>
                  <a:schemeClr val="bg1"/>
                </a:solidFill>
              </a:rPr>
              <a:t>* Grow the numbers (membership)</a:t>
            </a:r>
          </a:p>
          <a:p>
            <a:r>
              <a:rPr lang="en-US" sz="2400" dirty="0">
                <a:solidFill>
                  <a:schemeClr val="bg1"/>
                </a:solidFill>
              </a:rPr>
              <a:t>* Funding</a:t>
            </a:r>
          </a:p>
          <a:p>
            <a:r>
              <a:rPr lang="en-US" sz="2400" dirty="0">
                <a:solidFill>
                  <a:schemeClr val="bg1"/>
                </a:solidFill>
              </a:rPr>
              <a:t>* Facilities</a:t>
            </a:r>
          </a:p>
          <a:p>
            <a:r>
              <a:rPr lang="en-US" sz="2400" dirty="0">
                <a:solidFill>
                  <a:schemeClr val="bg1"/>
                </a:solidFill>
              </a:rPr>
              <a:t>* Culture shifts</a:t>
            </a:r>
          </a:p>
          <a:p>
            <a:r>
              <a:rPr lang="en-US" sz="2400" dirty="0">
                <a:solidFill>
                  <a:schemeClr val="bg1"/>
                </a:solidFill>
              </a:rPr>
              <a:t>* Player centric decision making</a:t>
            </a:r>
          </a:p>
          <a:p>
            <a:endParaRPr lang="en-US" sz="1800" dirty="0">
              <a:solidFill>
                <a:schemeClr val="bg1"/>
              </a:solidFill>
            </a:endParaRPr>
          </a:p>
          <a:p>
            <a:r>
              <a:rPr lang="en-US" sz="1800" dirty="0">
                <a:solidFill>
                  <a:srgbClr val="FFFFFF"/>
                </a:solidFill>
              </a:rPr>
              <a:t>Hoping once we realign our staff again to have another one!</a:t>
            </a:r>
          </a:p>
          <a:p>
            <a:endParaRPr lang="en-US" sz="1800" dirty="0">
              <a:solidFill>
                <a:srgbClr val="FFFFFF"/>
              </a:solidFill>
            </a:endParaRPr>
          </a:p>
          <a:p>
            <a:endParaRPr lang="en-US" sz="1800" dirty="0">
              <a:solidFill>
                <a:srgbClr val="FFFFFF"/>
              </a:solidFill>
            </a:endParaRPr>
          </a:p>
          <a:p>
            <a:endParaRPr lang="en-US" dirty="0"/>
          </a:p>
        </p:txBody>
      </p:sp>
      <p:pic>
        <p:nvPicPr>
          <p:cNvPr id="3" name="Picture 3" descr="Text, letter&#10;&#10;Description automatically generated">
            <a:extLst>
              <a:ext uri="{FF2B5EF4-FFF2-40B4-BE49-F238E27FC236}">
                <a16:creationId xmlns:a16="http://schemas.microsoft.com/office/drawing/2014/main" id="{ACEBC0A8-248F-B847-418B-E6AB3931AB58}"/>
              </a:ext>
            </a:extLst>
          </p:cNvPr>
          <p:cNvPicPr>
            <a:picLocks noChangeAspect="1"/>
          </p:cNvPicPr>
          <p:nvPr/>
        </p:nvPicPr>
        <p:blipFill>
          <a:blip r:embed="rId3"/>
          <a:stretch>
            <a:fillRect/>
          </a:stretch>
        </p:blipFill>
        <p:spPr>
          <a:xfrm>
            <a:off x="179075" y="314669"/>
            <a:ext cx="1900308" cy="4114800"/>
          </a:xfrm>
          <a:prstGeom prst="rect">
            <a:avLst/>
          </a:prstGeom>
        </p:spPr>
      </p:pic>
    </p:spTree>
    <p:extLst>
      <p:ext uri="{BB962C8B-B14F-4D97-AF65-F5344CB8AC3E}">
        <p14:creationId xmlns:p14="http://schemas.microsoft.com/office/powerpoint/2010/main" val="2011718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2900"/>
              <a:t>Membership  2021-22</a:t>
            </a:r>
            <a:endParaRPr sz="2900"/>
          </a:p>
        </p:txBody>
      </p:sp>
      <p:pic>
        <p:nvPicPr>
          <p:cNvPr id="92" name="Google Shape;92;p15" title="Chart"/>
          <p:cNvPicPr preferRelativeResize="0"/>
          <p:nvPr/>
        </p:nvPicPr>
        <p:blipFill>
          <a:blip r:embed="rId3">
            <a:alphaModFix/>
          </a:blip>
          <a:stretch>
            <a:fillRect/>
          </a:stretch>
        </p:blipFill>
        <p:spPr>
          <a:xfrm>
            <a:off x="4484600" y="826300"/>
            <a:ext cx="3872924" cy="2740050"/>
          </a:xfrm>
          <a:prstGeom prst="rect">
            <a:avLst/>
          </a:prstGeom>
          <a:noFill/>
          <a:ln>
            <a:noFill/>
          </a:ln>
        </p:spPr>
      </p:pic>
      <p:graphicFrame>
        <p:nvGraphicFramePr>
          <p:cNvPr id="93" name="Google Shape;93;p15"/>
          <p:cNvGraphicFramePr/>
          <p:nvPr/>
        </p:nvGraphicFramePr>
        <p:xfrm>
          <a:off x="916125" y="1044900"/>
          <a:ext cx="2256400" cy="1781175"/>
        </p:xfrm>
        <a:graphic>
          <a:graphicData uri="http://schemas.openxmlformats.org/drawingml/2006/table">
            <a:tbl>
              <a:tblPr>
                <a:noFill/>
                <a:tableStyleId>{95371EAF-ABDE-4B0C-9AF2-E0CCA6AE4329}</a:tableStyleId>
              </a:tblPr>
              <a:tblGrid>
                <a:gridCol w="257150">
                  <a:extLst>
                    <a:ext uri="{9D8B030D-6E8A-4147-A177-3AD203B41FA5}">
                      <a16:colId xmlns:a16="http://schemas.microsoft.com/office/drawing/2014/main" val="20000"/>
                    </a:ext>
                  </a:extLst>
                </a:gridCol>
                <a:gridCol w="679225">
                  <a:extLst>
                    <a:ext uri="{9D8B030D-6E8A-4147-A177-3AD203B41FA5}">
                      <a16:colId xmlns:a16="http://schemas.microsoft.com/office/drawing/2014/main" val="20001"/>
                    </a:ext>
                  </a:extLst>
                </a:gridCol>
                <a:gridCol w="1320025">
                  <a:extLst>
                    <a:ext uri="{9D8B030D-6E8A-4147-A177-3AD203B41FA5}">
                      <a16:colId xmlns:a16="http://schemas.microsoft.com/office/drawing/2014/main" val="20002"/>
                    </a:ext>
                  </a:extLst>
                </a:gridCol>
              </a:tblGrid>
              <a:tr h="219075">
                <a:tc gridSpan="3">
                  <a:txBody>
                    <a:bodyPr/>
                    <a:lstStyle/>
                    <a:p>
                      <a:pPr marL="0" lvl="0" indent="0" algn="l" rtl="0">
                        <a:lnSpc>
                          <a:spcPct val="115000"/>
                        </a:lnSpc>
                        <a:spcBef>
                          <a:spcPts val="0"/>
                        </a:spcBef>
                        <a:spcAft>
                          <a:spcPts val="0"/>
                        </a:spcAft>
                        <a:buNone/>
                      </a:pPr>
                      <a:r>
                        <a:rPr lang="en" sz="1000" b="1">
                          <a:solidFill>
                            <a:srgbClr val="303F9F"/>
                          </a:solidFill>
                          <a:latin typeface="Roboto"/>
                          <a:ea typeface="Roboto"/>
                          <a:cs typeface="Roboto"/>
                          <a:sym typeface="Roboto"/>
                        </a:rPr>
                        <a:t>FHA Membership Numbers</a:t>
                      </a:r>
                      <a:endParaRPr sz="1000" b="1">
                        <a:solidFill>
                          <a:srgbClr val="303F9F"/>
                        </a:solidFill>
                        <a:latin typeface="Roboto"/>
                        <a:ea typeface="Roboto"/>
                        <a:cs typeface="Roboto"/>
                        <a:sym typeface="Roboto"/>
                      </a:endParaRPr>
                    </a:p>
                  </a:txBody>
                  <a:tcPr marL="28575" marR="28575" marT="19050" marB="1905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04800">
                <a:tc>
                  <a:txBody>
                    <a:bodyPr/>
                    <a:lstStyle/>
                    <a:p>
                      <a:pPr marL="0" lvl="0" indent="0" algn="l" rtl="0">
                        <a:spcBef>
                          <a:spcPts val="0"/>
                        </a:spcBef>
                        <a:spcAft>
                          <a:spcPts val="0"/>
                        </a:spcAft>
                        <a:buNone/>
                      </a:pPr>
                      <a:endParaRPr/>
                    </a:p>
                  </a:txBody>
                  <a:tcPr marL="28575" marR="28575" marT="19050" marB="19050" anchor="ctr">
                    <a:lnB w="10575" cap="flat" cmpd="sng">
                      <a:solidFill>
                        <a:srgbClr val="C5CAE9"/>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6772AD"/>
                          </a:solidFill>
                          <a:latin typeface="Roboto"/>
                          <a:ea typeface="Roboto"/>
                          <a:cs typeface="Roboto"/>
                          <a:sym typeface="Roboto"/>
                        </a:rPr>
                        <a:t>Year</a:t>
                      </a:r>
                      <a:endParaRPr sz="1000">
                        <a:solidFill>
                          <a:srgbClr val="6772AD"/>
                        </a:solidFill>
                        <a:latin typeface="Roboto"/>
                        <a:ea typeface="Roboto"/>
                        <a:cs typeface="Roboto"/>
                        <a:sym typeface="Roboto"/>
                      </a:endParaRPr>
                    </a:p>
                  </a:txBody>
                  <a:tcPr marL="28575" marR="28575" marT="19050" marB="19050" anchor="ctr">
                    <a:lnB w="10575" cap="flat" cmpd="sng">
                      <a:solidFill>
                        <a:srgbClr val="C5CAE9"/>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6772AD"/>
                          </a:solidFill>
                          <a:latin typeface="Roboto"/>
                          <a:ea typeface="Roboto"/>
                          <a:cs typeface="Roboto"/>
                          <a:sym typeface="Roboto"/>
                        </a:rPr>
                        <a:t>Total Members</a:t>
                      </a:r>
                      <a:endParaRPr sz="1000">
                        <a:solidFill>
                          <a:srgbClr val="6772AD"/>
                        </a:solidFill>
                        <a:latin typeface="Roboto"/>
                        <a:ea typeface="Roboto"/>
                        <a:cs typeface="Roboto"/>
                        <a:sym typeface="Roboto"/>
                      </a:endParaRPr>
                    </a:p>
                  </a:txBody>
                  <a:tcPr marL="28575" marR="28575" marT="19050" marB="19050" anchor="ctr">
                    <a:lnB w="10575" cap="flat" cmpd="sng">
                      <a:solidFill>
                        <a:srgbClr val="C5CAE9"/>
                      </a:solidFill>
                      <a:prstDash val="solid"/>
                      <a:round/>
                      <a:headEnd type="none" w="sm" len="sm"/>
                      <a:tailEnd type="none" w="sm" len="sm"/>
                    </a:lnB>
                  </a:tcPr>
                </a:tc>
                <a:extLst>
                  <a:ext uri="{0D108BD9-81ED-4DB2-BD59-A6C34878D82A}">
                    <a16:rowId xmlns:a16="http://schemas.microsoft.com/office/drawing/2014/main" val="10001"/>
                  </a:ext>
                </a:extLst>
              </a:tr>
              <a:tr h="247650">
                <a:tc>
                  <a:txBody>
                    <a:bodyPr/>
                    <a:lstStyle/>
                    <a:p>
                      <a:pPr marL="0" lvl="0" indent="0" algn="l" rtl="0">
                        <a:spcBef>
                          <a:spcPts val="0"/>
                        </a:spcBef>
                        <a:spcAft>
                          <a:spcPts val="0"/>
                        </a:spcAft>
                        <a:buNone/>
                      </a:pPr>
                      <a:endParaRPr/>
                    </a:p>
                  </a:txBody>
                  <a:tcPr marL="28575" marR="28575" marT="19050" marB="19050" anchor="ctr">
                    <a:lnT w="10575" cap="flat" cmpd="sng">
                      <a:solidFill>
                        <a:srgbClr val="C5CAE9"/>
                      </a:solidFill>
                      <a:prstDash val="solid"/>
                      <a:round/>
                      <a:headEnd type="none" w="sm" len="sm"/>
                      <a:tailEnd type="none" w="sm" len="sm"/>
                    </a:lnT>
                    <a:solidFill>
                      <a:srgbClr val="F3F3F3"/>
                    </a:solidFill>
                  </a:tcPr>
                </a:tc>
                <a:tc>
                  <a:txBody>
                    <a:bodyPr/>
                    <a:lstStyle/>
                    <a:p>
                      <a:pPr marL="0" lvl="0" indent="0" algn="l" rtl="0">
                        <a:lnSpc>
                          <a:spcPct val="115000"/>
                        </a:lnSpc>
                        <a:spcBef>
                          <a:spcPts val="0"/>
                        </a:spcBef>
                        <a:spcAft>
                          <a:spcPts val="0"/>
                        </a:spcAft>
                        <a:buNone/>
                      </a:pPr>
                      <a:r>
                        <a:rPr lang="en" sz="1000" b="1">
                          <a:solidFill>
                            <a:srgbClr val="434343"/>
                          </a:solidFill>
                          <a:latin typeface="Roboto"/>
                          <a:ea typeface="Roboto"/>
                          <a:cs typeface="Roboto"/>
                          <a:sym typeface="Roboto"/>
                        </a:rPr>
                        <a:t>2017-18</a:t>
                      </a:r>
                      <a:endParaRPr sz="1000" b="1">
                        <a:solidFill>
                          <a:srgbClr val="434343"/>
                        </a:solidFill>
                        <a:latin typeface="Roboto"/>
                        <a:ea typeface="Roboto"/>
                        <a:cs typeface="Roboto"/>
                        <a:sym typeface="Roboto"/>
                      </a:endParaRPr>
                    </a:p>
                  </a:txBody>
                  <a:tcPr marL="28575" marR="28575" marT="19050" marB="19050" anchor="ctr">
                    <a:lnT w="10575" cap="flat" cmpd="sng">
                      <a:solidFill>
                        <a:srgbClr val="C5CAE9"/>
                      </a:solidFill>
                      <a:prstDash val="solid"/>
                      <a:round/>
                      <a:headEnd type="none" w="sm" len="sm"/>
                      <a:tailEnd type="none" w="sm" len="sm"/>
                    </a:lnT>
                    <a:solidFill>
                      <a:srgbClr val="F3F3F3"/>
                    </a:solidFill>
                  </a:tcPr>
                </a:tc>
                <a:tc>
                  <a:txBody>
                    <a:bodyPr/>
                    <a:lstStyle/>
                    <a:p>
                      <a:pPr marL="0" lvl="0" indent="0" algn="r" rtl="0">
                        <a:lnSpc>
                          <a:spcPct val="115000"/>
                        </a:lnSpc>
                        <a:spcBef>
                          <a:spcPts val="0"/>
                        </a:spcBef>
                        <a:spcAft>
                          <a:spcPts val="0"/>
                        </a:spcAft>
                        <a:buNone/>
                      </a:pPr>
                      <a:r>
                        <a:rPr lang="en" sz="1000">
                          <a:solidFill>
                            <a:srgbClr val="2A3990"/>
                          </a:solidFill>
                          <a:latin typeface="Roboto"/>
                          <a:ea typeface="Roboto"/>
                          <a:cs typeface="Roboto"/>
                          <a:sym typeface="Roboto"/>
                        </a:rPr>
                        <a:t>1169</a:t>
                      </a:r>
                      <a:endParaRPr sz="1000">
                        <a:solidFill>
                          <a:srgbClr val="2A3990"/>
                        </a:solidFill>
                        <a:latin typeface="Roboto"/>
                        <a:ea typeface="Roboto"/>
                        <a:cs typeface="Roboto"/>
                        <a:sym typeface="Roboto"/>
                      </a:endParaRPr>
                    </a:p>
                  </a:txBody>
                  <a:tcPr marL="28575" marR="28575" marT="19050" marB="19050" anchor="ctr">
                    <a:lnT w="10575" cap="flat" cmpd="sng">
                      <a:solidFill>
                        <a:srgbClr val="C5CAE9"/>
                      </a:solidFill>
                      <a:prstDash val="solid"/>
                      <a:round/>
                      <a:headEnd type="none" w="sm" len="sm"/>
                      <a:tailEnd type="none" w="sm" len="sm"/>
                    </a:lnT>
                    <a:solidFill>
                      <a:srgbClr val="F3F3F3"/>
                    </a:solidFill>
                  </a:tcPr>
                </a:tc>
                <a:extLst>
                  <a:ext uri="{0D108BD9-81ED-4DB2-BD59-A6C34878D82A}">
                    <a16:rowId xmlns:a16="http://schemas.microsoft.com/office/drawing/2014/main" val="10002"/>
                  </a:ext>
                </a:extLst>
              </a:tr>
              <a:tr h="247650">
                <a:tc>
                  <a:txBody>
                    <a:bodyPr/>
                    <a:lstStyle/>
                    <a:p>
                      <a:pPr marL="0" lvl="0" indent="0" algn="l" rtl="0">
                        <a:spcBef>
                          <a:spcPts val="0"/>
                        </a:spcBef>
                        <a:spcAft>
                          <a:spcPts val="0"/>
                        </a:spcAft>
                        <a:buNone/>
                      </a:pPr>
                      <a:endParaRPr/>
                    </a:p>
                  </a:txBody>
                  <a:tcPr marL="28575" marR="28575" marT="19050" marB="19050" anchor="ctr">
                    <a:solidFill>
                      <a:srgbClr val="FFFFFF"/>
                    </a:solidFill>
                  </a:tcPr>
                </a:tc>
                <a:tc>
                  <a:txBody>
                    <a:bodyPr/>
                    <a:lstStyle/>
                    <a:p>
                      <a:pPr marL="0" lvl="0" indent="0" algn="l" rtl="0">
                        <a:lnSpc>
                          <a:spcPct val="115000"/>
                        </a:lnSpc>
                        <a:spcBef>
                          <a:spcPts val="0"/>
                        </a:spcBef>
                        <a:spcAft>
                          <a:spcPts val="0"/>
                        </a:spcAft>
                        <a:buNone/>
                      </a:pPr>
                      <a:r>
                        <a:rPr lang="en" sz="1000" b="1">
                          <a:solidFill>
                            <a:srgbClr val="434343"/>
                          </a:solidFill>
                          <a:latin typeface="Roboto"/>
                          <a:ea typeface="Roboto"/>
                          <a:cs typeface="Roboto"/>
                          <a:sym typeface="Roboto"/>
                        </a:rPr>
                        <a:t>2018-19</a:t>
                      </a:r>
                      <a:endParaRPr sz="1000" b="1">
                        <a:solidFill>
                          <a:srgbClr val="434343"/>
                        </a:solidFill>
                        <a:latin typeface="Roboto"/>
                        <a:ea typeface="Roboto"/>
                        <a:cs typeface="Roboto"/>
                        <a:sym typeface="Roboto"/>
                      </a:endParaRPr>
                    </a:p>
                  </a:txBody>
                  <a:tcPr marL="28575" marR="28575" marT="19050" marB="19050" anchor="ctr">
                    <a:solidFill>
                      <a:srgbClr val="FFFFFF"/>
                    </a:solidFill>
                  </a:tcPr>
                </a:tc>
                <a:tc>
                  <a:txBody>
                    <a:bodyPr/>
                    <a:lstStyle/>
                    <a:p>
                      <a:pPr marL="0" lvl="0" indent="0" algn="r" rtl="0">
                        <a:lnSpc>
                          <a:spcPct val="115000"/>
                        </a:lnSpc>
                        <a:spcBef>
                          <a:spcPts val="0"/>
                        </a:spcBef>
                        <a:spcAft>
                          <a:spcPts val="0"/>
                        </a:spcAft>
                        <a:buNone/>
                      </a:pPr>
                      <a:r>
                        <a:rPr lang="en" sz="1000">
                          <a:solidFill>
                            <a:srgbClr val="2A3990"/>
                          </a:solidFill>
                          <a:latin typeface="Roboto"/>
                          <a:ea typeface="Roboto"/>
                          <a:cs typeface="Roboto"/>
                          <a:sym typeface="Roboto"/>
                        </a:rPr>
                        <a:t>1315</a:t>
                      </a:r>
                      <a:endParaRPr sz="1000">
                        <a:solidFill>
                          <a:srgbClr val="2A3990"/>
                        </a:solidFill>
                        <a:latin typeface="Roboto"/>
                        <a:ea typeface="Roboto"/>
                        <a:cs typeface="Roboto"/>
                        <a:sym typeface="Roboto"/>
                      </a:endParaRPr>
                    </a:p>
                  </a:txBody>
                  <a:tcPr marL="28575" marR="28575" marT="19050" marB="19050" anchor="ctr">
                    <a:solidFill>
                      <a:srgbClr val="FFFFFF"/>
                    </a:solidFill>
                  </a:tcPr>
                </a:tc>
                <a:extLst>
                  <a:ext uri="{0D108BD9-81ED-4DB2-BD59-A6C34878D82A}">
                    <a16:rowId xmlns:a16="http://schemas.microsoft.com/office/drawing/2014/main" val="10003"/>
                  </a:ext>
                </a:extLst>
              </a:tr>
              <a:tr h="247650">
                <a:tc>
                  <a:txBody>
                    <a:bodyPr/>
                    <a:lstStyle/>
                    <a:p>
                      <a:pPr marL="0" lvl="0" indent="0" algn="l" rtl="0">
                        <a:spcBef>
                          <a:spcPts val="0"/>
                        </a:spcBef>
                        <a:spcAft>
                          <a:spcPts val="0"/>
                        </a:spcAft>
                        <a:buNone/>
                      </a:pPr>
                      <a:endParaRPr/>
                    </a:p>
                  </a:txBody>
                  <a:tcPr marL="28575" marR="28575" marT="19050" marB="19050" anchor="ctr">
                    <a:solidFill>
                      <a:srgbClr val="F3F3F3"/>
                    </a:solidFill>
                  </a:tcPr>
                </a:tc>
                <a:tc>
                  <a:txBody>
                    <a:bodyPr/>
                    <a:lstStyle/>
                    <a:p>
                      <a:pPr marL="0" lvl="0" indent="0" algn="l" rtl="0">
                        <a:lnSpc>
                          <a:spcPct val="115000"/>
                        </a:lnSpc>
                        <a:spcBef>
                          <a:spcPts val="0"/>
                        </a:spcBef>
                        <a:spcAft>
                          <a:spcPts val="0"/>
                        </a:spcAft>
                        <a:buNone/>
                      </a:pPr>
                      <a:r>
                        <a:rPr lang="en" sz="1000" b="1">
                          <a:solidFill>
                            <a:srgbClr val="434343"/>
                          </a:solidFill>
                          <a:latin typeface="Roboto"/>
                          <a:ea typeface="Roboto"/>
                          <a:cs typeface="Roboto"/>
                          <a:sym typeface="Roboto"/>
                        </a:rPr>
                        <a:t>2019-20</a:t>
                      </a:r>
                      <a:endParaRPr sz="1000" b="1">
                        <a:solidFill>
                          <a:srgbClr val="434343"/>
                        </a:solidFill>
                        <a:latin typeface="Roboto"/>
                        <a:ea typeface="Roboto"/>
                        <a:cs typeface="Roboto"/>
                        <a:sym typeface="Roboto"/>
                      </a:endParaRPr>
                    </a:p>
                  </a:txBody>
                  <a:tcPr marL="28575" marR="28575" marT="19050" marB="19050" anchor="ctr">
                    <a:solidFill>
                      <a:srgbClr val="F3F3F3"/>
                    </a:solidFill>
                  </a:tcPr>
                </a:tc>
                <a:tc>
                  <a:txBody>
                    <a:bodyPr/>
                    <a:lstStyle/>
                    <a:p>
                      <a:pPr marL="0" lvl="0" indent="0" algn="r" rtl="0">
                        <a:lnSpc>
                          <a:spcPct val="115000"/>
                        </a:lnSpc>
                        <a:spcBef>
                          <a:spcPts val="0"/>
                        </a:spcBef>
                        <a:spcAft>
                          <a:spcPts val="0"/>
                        </a:spcAft>
                        <a:buNone/>
                      </a:pPr>
                      <a:r>
                        <a:rPr lang="en" sz="1000">
                          <a:solidFill>
                            <a:srgbClr val="2A3990"/>
                          </a:solidFill>
                          <a:latin typeface="Roboto"/>
                          <a:ea typeface="Roboto"/>
                          <a:cs typeface="Roboto"/>
                          <a:sym typeface="Roboto"/>
                        </a:rPr>
                        <a:t>585</a:t>
                      </a:r>
                      <a:endParaRPr sz="1000">
                        <a:solidFill>
                          <a:srgbClr val="2A3990"/>
                        </a:solidFill>
                        <a:latin typeface="Roboto"/>
                        <a:ea typeface="Roboto"/>
                        <a:cs typeface="Roboto"/>
                        <a:sym typeface="Roboto"/>
                      </a:endParaRPr>
                    </a:p>
                  </a:txBody>
                  <a:tcPr marL="28575" marR="28575" marT="19050" marB="19050" anchor="ctr">
                    <a:solidFill>
                      <a:srgbClr val="F3F3F3"/>
                    </a:solidFill>
                  </a:tcPr>
                </a:tc>
                <a:extLst>
                  <a:ext uri="{0D108BD9-81ED-4DB2-BD59-A6C34878D82A}">
                    <a16:rowId xmlns:a16="http://schemas.microsoft.com/office/drawing/2014/main" val="10004"/>
                  </a:ext>
                </a:extLst>
              </a:tr>
              <a:tr h="247650">
                <a:tc>
                  <a:txBody>
                    <a:bodyPr/>
                    <a:lstStyle/>
                    <a:p>
                      <a:pPr marL="0" lvl="0" indent="0" algn="l" rtl="0">
                        <a:spcBef>
                          <a:spcPts val="0"/>
                        </a:spcBef>
                        <a:spcAft>
                          <a:spcPts val="0"/>
                        </a:spcAft>
                        <a:buNone/>
                      </a:pPr>
                      <a:endParaRPr/>
                    </a:p>
                  </a:txBody>
                  <a:tcPr marL="28575" marR="28575" marT="19050" marB="19050" anchor="ctr">
                    <a:solidFill>
                      <a:srgbClr val="FFFFFF"/>
                    </a:solidFill>
                  </a:tcPr>
                </a:tc>
                <a:tc>
                  <a:txBody>
                    <a:bodyPr/>
                    <a:lstStyle/>
                    <a:p>
                      <a:pPr marL="0" lvl="0" indent="0" algn="l" rtl="0">
                        <a:lnSpc>
                          <a:spcPct val="115000"/>
                        </a:lnSpc>
                        <a:spcBef>
                          <a:spcPts val="0"/>
                        </a:spcBef>
                        <a:spcAft>
                          <a:spcPts val="0"/>
                        </a:spcAft>
                        <a:buNone/>
                      </a:pPr>
                      <a:r>
                        <a:rPr lang="en" sz="1000" b="1">
                          <a:solidFill>
                            <a:srgbClr val="434343"/>
                          </a:solidFill>
                          <a:latin typeface="Roboto"/>
                          <a:ea typeface="Roboto"/>
                          <a:cs typeface="Roboto"/>
                          <a:sym typeface="Roboto"/>
                        </a:rPr>
                        <a:t>2020-21</a:t>
                      </a:r>
                      <a:endParaRPr sz="1000" b="1">
                        <a:solidFill>
                          <a:srgbClr val="434343"/>
                        </a:solidFill>
                        <a:latin typeface="Roboto"/>
                        <a:ea typeface="Roboto"/>
                        <a:cs typeface="Roboto"/>
                        <a:sym typeface="Roboto"/>
                      </a:endParaRPr>
                    </a:p>
                  </a:txBody>
                  <a:tcPr marL="28575" marR="28575" marT="19050" marB="19050" anchor="ctr">
                    <a:solidFill>
                      <a:srgbClr val="FFFFFF"/>
                    </a:solidFill>
                  </a:tcPr>
                </a:tc>
                <a:tc>
                  <a:txBody>
                    <a:bodyPr/>
                    <a:lstStyle/>
                    <a:p>
                      <a:pPr marL="0" lvl="0" indent="0" algn="r" rtl="0">
                        <a:lnSpc>
                          <a:spcPct val="115000"/>
                        </a:lnSpc>
                        <a:spcBef>
                          <a:spcPts val="0"/>
                        </a:spcBef>
                        <a:spcAft>
                          <a:spcPts val="0"/>
                        </a:spcAft>
                        <a:buNone/>
                      </a:pPr>
                      <a:r>
                        <a:rPr lang="en" sz="1000">
                          <a:solidFill>
                            <a:srgbClr val="2A3990"/>
                          </a:solidFill>
                          <a:latin typeface="Roboto"/>
                          <a:ea typeface="Roboto"/>
                          <a:cs typeface="Roboto"/>
                          <a:sym typeface="Roboto"/>
                        </a:rPr>
                        <a:t>798</a:t>
                      </a:r>
                      <a:endParaRPr sz="1000">
                        <a:solidFill>
                          <a:srgbClr val="2A3990"/>
                        </a:solidFill>
                        <a:latin typeface="Roboto"/>
                        <a:ea typeface="Roboto"/>
                        <a:cs typeface="Roboto"/>
                        <a:sym typeface="Roboto"/>
                      </a:endParaRPr>
                    </a:p>
                  </a:txBody>
                  <a:tcPr marL="28575" marR="28575" marT="19050" marB="19050" anchor="ctr">
                    <a:solidFill>
                      <a:srgbClr val="FFFFFF"/>
                    </a:solidFill>
                  </a:tcPr>
                </a:tc>
                <a:extLst>
                  <a:ext uri="{0D108BD9-81ED-4DB2-BD59-A6C34878D82A}">
                    <a16:rowId xmlns:a16="http://schemas.microsoft.com/office/drawing/2014/main" val="10005"/>
                  </a:ext>
                </a:extLst>
              </a:tr>
              <a:tr h="247650">
                <a:tc>
                  <a:txBody>
                    <a:bodyPr/>
                    <a:lstStyle/>
                    <a:p>
                      <a:pPr marL="0" lvl="0" indent="0" algn="l" rtl="0">
                        <a:spcBef>
                          <a:spcPts val="0"/>
                        </a:spcBef>
                        <a:spcAft>
                          <a:spcPts val="0"/>
                        </a:spcAft>
                        <a:buNone/>
                      </a:pPr>
                      <a:endParaRPr/>
                    </a:p>
                  </a:txBody>
                  <a:tcPr marL="28575" marR="28575" marT="19050" marB="19050" anchor="ctr">
                    <a:solidFill>
                      <a:srgbClr val="F3F3F3"/>
                    </a:solidFill>
                  </a:tcPr>
                </a:tc>
                <a:tc>
                  <a:txBody>
                    <a:bodyPr/>
                    <a:lstStyle/>
                    <a:p>
                      <a:pPr marL="0" lvl="0" indent="0" algn="l" rtl="0">
                        <a:lnSpc>
                          <a:spcPct val="115000"/>
                        </a:lnSpc>
                        <a:spcBef>
                          <a:spcPts val="0"/>
                        </a:spcBef>
                        <a:spcAft>
                          <a:spcPts val="0"/>
                        </a:spcAft>
                        <a:buNone/>
                      </a:pPr>
                      <a:r>
                        <a:rPr lang="en" sz="1000" b="1">
                          <a:solidFill>
                            <a:srgbClr val="434343"/>
                          </a:solidFill>
                          <a:latin typeface="Roboto"/>
                          <a:ea typeface="Roboto"/>
                          <a:cs typeface="Roboto"/>
                          <a:sym typeface="Roboto"/>
                        </a:rPr>
                        <a:t>2021-22</a:t>
                      </a:r>
                      <a:endParaRPr sz="1000" b="1">
                        <a:solidFill>
                          <a:srgbClr val="434343"/>
                        </a:solidFill>
                        <a:latin typeface="Roboto"/>
                        <a:ea typeface="Roboto"/>
                        <a:cs typeface="Roboto"/>
                        <a:sym typeface="Roboto"/>
                      </a:endParaRPr>
                    </a:p>
                  </a:txBody>
                  <a:tcPr marL="28575" marR="28575" marT="19050" marB="19050" anchor="ctr">
                    <a:solidFill>
                      <a:srgbClr val="F3F3F3"/>
                    </a:solidFill>
                  </a:tcPr>
                </a:tc>
                <a:tc>
                  <a:txBody>
                    <a:bodyPr/>
                    <a:lstStyle/>
                    <a:p>
                      <a:pPr marL="0" lvl="0" indent="0" algn="r" rtl="0">
                        <a:lnSpc>
                          <a:spcPct val="115000"/>
                        </a:lnSpc>
                        <a:spcBef>
                          <a:spcPts val="0"/>
                        </a:spcBef>
                        <a:spcAft>
                          <a:spcPts val="0"/>
                        </a:spcAft>
                        <a:buNone/>
                      </a:pPr>
                      <a:r>
                        <a:rPr lang="en" sz="1000">
                          <a:solidFill>
                            <a:srgbClr val="2A3990"/>
                          </a:solidFill>
                          <a:latin typeface="Roboto"/>
                          <a:ea typeface="Roboto"/>
                          <a:cs typeface="Roboto"/>
                          <a:sym typeface="Roboto"/>
                        </a:rPr>
                        <a:t>608</a:t>
                      </a:r>
                      <a:endParaRPr sz="1000">
                        <a:solidFill>
                          <a:srgbClr val="2A3990"/>
                        </a:solidFill>
                        <a:latin typeface="Roboto"/>
                        <a:ea typeface="Roboto"/>
                        <a:cs typeface="Roboto"/>
                        <a:sym typeface="Roboto"/>
                      </a:endParaRPr>
                    </a:p>
                  </a:txBody>
                  <a:tcPr marL="28575" marR="28575" marT="19050" marB="19050" anchor="ctr">
                    <a:solidFill>
                      <a:srgbClr val="F3F3F3"/>
                    </a:solidFill>
                  </a:tcPr>
                </a:tc>
                <a:extLst>
                  <a:ext uri="{0D108BD9-81ED-4DB2-BD59-A6C34878D82A}">
                    <a16:rowId xmlns:a16="http://schemas.microsoft.com/office/drawing/2014/main" val="10006"/>
                  </a:ext>
                </a:extLst>
              </a:tr>
            </a:tbl>
          </a:graphicData>
        </a:graphic>
      </p:graphicFrame>
      <p:sp>
        <p:nvSpPr>
          <p:cNvPr id="94" name="Google Shape;94;p15"/>
          <p:cNvSpPr txBox="1"/>
          <p:nvPr/>
        </p:nvSpPr>
        <p:spPr>
          <a:xfrm>
            <a:off x="817675" y="3626975"/>
            <a:ext cx="48912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2021/22 Membership was lower this year due to several factors:</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No Edmonton players (no memberships bought)</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Extensions on memberships due to Covid</a:t>
            </a:r>
            <a:endParaRPr>
              <a:latin typeface="Roboto"/>
              <a:ea typeface="Roboto"/>
              <a:cs typeface="Roboto"/>
              <a:sym typeface="Roboto"/>
            </a:endParaRPr>
          </a:p>
          <a:p>
            <a:pPr marL="457200" lvl="0" indent="-317500" algn="l" rtl="0">
              <a:spcBef>
                <a:spcPts val="0"/>
              </a:spcBef>
              <a:spcAft>
                <a:spcPts val="0"/>
              </a:spcAft>
              <a:buSzPts val="1400"/>
              <a:buFont typeface="Roboto"/>
              <a:buChar char="●"/>
            </a:pPr>
            <a:endParaRPr>
              <a:latin typeface="Roboto"/>
              <a:ea typeface="Roboto"/>
              <a:cs typeface="Roboto"/>
              <a:sym typeface="Roboto"/>
            </a:endParaRPr>
          </a:p>
        </p:txBody>
      </p:sp>
      <p:sp>
        <p:nvSpPr>
          <p:cNvPr id="95" name="Google Shape;95;p15"/>
          <p:cNvSpPr/>
          <p:nvPr/>
        </p:nvSpPr>
        <p:spPr>
          <a:xfrm>
            <a:off x="8628350" y="4941725"/>
            <a:ext cx="515700" cy="2016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rPr>
              <a:t>3</a:t>
            </a:r>
            <a:endParaRPr sz="30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6"/>
          <p:cNvSpPr txBox="1">
            <a:spLocks noGrp="1"/>
          </p:cNvSpPr>
          <p:nvPr>
            <p:ph type="ctrTitle"/>
          </p:nvPr>
        </p:nvSpPr>
        <p:spPr>
          <a:xfrm>
            <a:off x="420825" y="195300"/>
            <a:ext cx="8222100" cy="933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Regional Development</a:t>
            </a:r>
            <a:endParaRPr/>
          </a:p>
        </p:txBody>
      </p:sp>
      <p:pic>
        <p:nvPicPr>
          <p:cNvPr id="101" name="Google Shape;101;p16"/>
          <p:cNvPicPr preferRelativeResize="0"/>
          <p:nvPr/>
        </p:nvPicPr>
        <p:blipFill rotWithShape="1">
          <a:blip r:embed="rId3">
            <a:alphaModFix/>
          </a:blip>
          <a:srcRect t="26247" r="24017" b="21015"/>
          <a:stretch/>
        </p:blipFill>
        <p:spPr>
          <a:xfrm>
            <a:off x="3083625" y="1501600"/>
            <a:ext cx="2579299" cy="1790351"/>
          </a:xfrm>
          <a:prstGeom prst="rect">
            <a:avLst/>
          </a:prstGeom>
          <a:noFill/>
          <a:ln>
            <a:noFill/>
          </a:ln>
        </p:spPr>
      </p:pic>
      <p:sp>
        <p:nvSpPr>
          <p:cNvPr id="102" name="Google Shape;102;p16"/>
          <p:cNvSpPr txBox="1"/>
          <p:nvPr/>
        </p:nvSpPr>
        <p:spPr>
          <a:xfrm>
            <a:off x="3004375" y="3387050"/>
            <a:ext cx="2737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latin typeface="Roboto"/>
                <a:ea typeface="Roboto"/>
                <a:cs typeface="Roboto"/>
                <a:sym typeface="Roboto"/>
              </a:rPr>
              <a:t>Red Deer Summer Camps</a:t>
            </a:r>
            <a:endParaRPr>
              <a:solidFill>
                <a:schemeClr val="lt1"/>
              </a:solidFill>
              <a:latin typeface="Roboto"/>
              <a:ea typeface="Roboto"/>
              <a:cs typeface="Roboto"/>
              <a:sym typeface="Roboto"/>
            </a:endParaRPr>
          </a:p>
        </p:txBody>
      </p:sp>
      <p:pic>
        <p:nvPicPr>
          <p:cNvPr id="103" name="Google Shape;103;p16"/>
          <p:cNvPicPr preferRelativeResize="0"/>
          <p:nvPr/>
        </p:nvPicPr>
        <p:blipFill rotWithShape="1">
          <a:blip r:embed="rId4">
            <a:alphaModFix/>
          </a:blip>
          <a:srcRect t="15426"/>
          <a:stretch/>
        </p:blipFill>
        <p:spPr>
          <a:xfrm>
            <a:off x="6035001" y="1515988"/>
            <a:ext cx="2777073" cy="1761550"/>
          </a:xfrm>
          <a:prstGeom prst="rect">
            <a:avLst/>
          </a:prstGeom>
          <a:noFill/>
          <a:ln>
            <a:noFill/>
          </a:ln>
        </p:spPr>
      </p:pic>
      <p:sp>
        <p:nvSpPr>
          <p:cNvPr id="104" name="Google Shape;104;p16"/>
          <p:cNvSpPr txBox="1"/>
          <p:nvPr/>
        </p:nvSpPr>
        <p:spPr>
          <a:xfrm>
            <a:off x="6354975" y="3319350"/>
            <a:ext cx="23502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latin typeface="Roboto"/>
                <a:ea typeface="Roboto"/>
                <a:cs typeface="Roboto"/>
                <a:sym typeface="Roboto"/>
              </a:rPr>
              <a:t>Edmonton Schools/Summer Camps</a:t>
            </a:r>
            <a:endParaRPr>
              <a:solidFill>
                <a:schemeClr val="lt1"/>
              </a:solidFill>
              <a:latin typeface="Roboto"/>
              <a:ea typeface="Roboto"/>
              <a:cs typeface="Roboto"/>
              <a:sym typeface="Roboto"/>
            </a:endParaRPr>
          </a:p>
        </p:txBody>
      </p:sp>
      <p:sp>
        <p:nvSpPr>
          <p:cNvPr id="105" name="Google Shape;105;p16"/>
          <p:cNvSpPr txBox="1"/>
          <p:nvPr/>
        </p:nvSpPr>
        <p:spPr>
          <a:xfrm>
            <a:off x="334888" y="3387050"/>
            <a:ext cx="225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Roboto"/>
                <a:ea typeface="Roboto"/>
                <a:cs typeface="Roboto"/>
                <a:sym typeface="Roboto"/>
              </a:rPr>
              <a:t>Calgary Junior Programs</a:t>
            </a:r>
            <a:endParaRPr>
              <a:solidFill>
                <a:schemeClr val="lt1"/>
              </a:solidFill>
              <a:latin typeface="Roboto"/>
              <a:ea typeface="Roboto"/>
              <a:cs typeface="Roboto"/>
              <a:sym typeface="Roboto"/>
            </a:endParaRPr>
          </a:p>
        </p:txBody>
      </p:sp>
      <p:pic>
        <p:nvPicPr>
          <p:cNvPr id="106" name="Google Shape;106;p16"/>
          <p:cNvPicPr preferRelativeResize="0"/>
          <p:nvPr/>
        </p:nvPicPr>
        <p:blipFill rotWithShape="1">
          <a:blip r:embed="rId5">
            <a:alphaModFix/>
          </a:blip>
          <a:srcRect b="9820"/>
          <a:stretch/>
        </p:blipFill>
        <p:spPr>
          <a:xfrm>
            <a:off x="158550" y="1467800"/>
            <a:ext cx="2604475" cy="17615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7"/>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Calgary Junior Field Hockey 2021 - 2022</a:t>
            </a:r>
            <a:endParaRPr/>
          </a:p>
        </p:txBody>
      </p:sp>
      <p:sp>
        <p:nvSpPr>
          <p:cNvPr id="112" name="Google Shape;112;p17"/>
          <p:cNvSpPr/>
          <p:nvPr/>
        </p:nvSpPr>
        <p:spPr>
          <a:xfrm>
            <a:off x="8628350" y="4941725"/>
            <a:ext cx="515700" cy="2016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rPr>
              <a:t>6</a:t>
            </a:r>
            <a:endParaRPr sz="300">
              <a:solidFill>
                <a:schemeClr val="lt1"/>
              </a:solidFill>
            </a:endParaRPr>
          </a:p>
        </p:txBody>
      </p:sp>
      <p:graphicFrame>
        <p:nvGraphicFramePr>
          <p:cNvPr id="113" name="Google Shape;113;p17"/>
          <p:cNvGraphicFramePr/>
          <p:nvPr/>
        </p:nvGraphicFramePr>
        <p:xfrm>
          <a:off x="158575" y="767650"/>
          <a:ext cx="1924050" cy="1733614"/>
        </p:xfrm>
        <a:graphic>
          <a:graphicData uri="http://schemas.openxmlformats.org/drawingml/2006/table">
            <a:tbl>
              <a:tblPr>
                <a:noFill/>
                <a:tableStyleId>{95371EAF-ABDE-4B0C-9AF2-E0CCA6AE4329}</a:tableStyleId>
              </a:tblPr>
              <a:tblGrid>
                <a:gridCol w="1047750">
                  <a:extLst>
                    <a:ext uri="{9D8B030D-6E8A-4147-A177-3AD203B41FA5}">
                      <a16:colId xmlns:a16="http://schemas.microsoft.com/office/drawing/2014/main" val="20000"/>
                    </a:ext>
                  </a:extLst>
                </a:gridCol>
                <a:gridCol w="876300">
                  <a:extLst>
                    <a:ext uri="{9D8B030D-6E8A-4147-A177-3AD203B41FA5}">
                      <a16:colId xmlns:a16="http://schemas.microsoft.com/office/drawing/2014/main" val="20001"/>
                    </a:ext>
                  </a:extLst>
                </a:gridCol>
              </a:tblGrid>
              <a:tr h="219075">
                <a:tc gridSpan="2">
                  <a:txBody>
                    <a:bodyPr/>
                    <a:lstStyle/>
                    <a:p>
                      <a:pPr marL="0" lvl="0" indent="0" algn="ctr" rtl="0">
                        <a:lnSpc>
                          <a:spcPct val="115000"/>
                        </a:lnSpc>
                        <a:spcBef>
                          <a:spcPts val="0"/>
                        </a:spcBef>
                        <a:spcAft>
                          <a:spcPts val="0"/>
                        </a:spcAft>
                        <a:buNone/>
                      </a:pPr>
                      <a:r>
                        <a:rPr lang="en" sz="1200">
                          <a:solidFill>
                            <a:srgbClr val="FFFFFF"/>
                          </a:solidFill>
                        </a:rPr>
                        <a:t>Fall 2021</a:t>
                      </a:r>
                      <a:endParaRPr sz="12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DD7E6B"/>
                    </a:solidFill>
                  </a:tcPr>
                </a:tc>
                <a:tc hMerge="1">
                  <a:txBody>
                    <a:bodyPr/>
                    <a:lstStyle/>
                    <a:p>
                      <a:endParaRPr lang="en-US"/>
                    </a:p>
                  </a:txBody>
                  <a:tcPr/>
                </a:tc>
                <a:extLst>
                  <a:ext uri="{0D108BD9-81ED-4DB2-BD59-A6C34878D82A}">
                    <a16:rowId xmlns:a16="http://schemas.microsoft.com/office/drawing/2014/main" val="10000"/>
                  </a:ext>
                </a:extLst>
              </a:tr>
              <a:tr h="200025">
                <a:tc>
                  <a:txBody>
                    <a:bodyPr/>
                    <a:lstStyle/>
                    <a:p>
                      <a:pPr marL="0" lvl="0" indent="0" algn="l" rtl="0">
                        <a:spcBef>
                          <a:spcPts val="0"/>
                        </a:spcBef>
                        <a:spcAft>
                          <a:spcPts val="0"/>
                        </a:spcAft>
                        <a:buNone/>
                      </a:pPr>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00025">
                <a:tc>
                  <a:txBody>
                    <a:bodyPr/>
                    <a:lstStyle/>
                    <a:p>
                      <a:pPr marL="0" lvl="0" indent="0" algn="l" rtl="0">
                        <a:lnSpc>
                          <a:spcPct val="115000"/>
                        </a:lnSpc>
                        <a:spcBef>
                          <a:spcPts val="0"/>
                        </a:spcBef>
                        <a:spcAft>
                          <a:spcPts val="0"/>
                        </a:spcAft>
                        <a:buNone/>
                      </a:pPr>
                      <a:r>
                        <a:rPr lang="en" sz="1000">
                          <a:solidFill>
                            <a:srgbClr val="FFFFFF"/>
                          </a:solidFill>
                        </a:rPr>
                        <a:t>Age Group</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DD7E6B"/>
                    </a:solidFill>
                  </a:tcPr>
                </a:tc>
                <a:tc>
                  <a:txBody>
                    <a:bodyPr/>
                    <a:lstStyle/>
                    <a:p>
                      <a:pPr marL="0" lvl="0" indent="0" algn="l" rtl="0">
                        <a:spcBef>
                          <a:spcPts val="0"/>
                        </a:spcBef>
                        <a:spcAft>
                          <a:spcPts val="0"/>
                        </a:spcAft>
                        <a:buNone/>
                      </a:pPr>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r h="200025">
                <a:tc>
                  <a:txBody>
                    <a:bodyPr/>
                    <a:lstStyle/>
                    <a:p>
                      <a:pPr marL="0" lvl="0" indent="0" algn="l" rtl="0">
                        <a:lnSpc>
                          <a:spcPct val="115000"/>
                        </a:lnSpc>
                        <a:spcBef>
                          <a:spcPts val="0"/>
                        </a:spcBef>
                        <a:spcAft>
                          <a:spcPts val="0"/>
                        </a:spcAft>
                        <a:buNone/>
                      </a:pPr>
                      <a:r>
                        <a:rPr lang="en" sz="1000">
                          <a:solidFill>
                            <a:srgbClr val="FFFFFF"/>
                          </a:solidFill>
                        </a:rPr>
                        <a:t>Funstix</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DD7E6B"/>
                    </a:solidFill>
                  </a:tcPr>
                </a:tc>
                <a:tc>
                  <a:txBody>
                    <a:bodyPr/>
                    <a:lstStyle/>
                    <a:p>
                      <a:pPr marL="0" lvl="0" indent="0" algn="r" rtl="0">
                        <a:lnSpc>
                          <a:spcPct val="115000"/>
                        </a:lnSpc>
                        <a:spcBef>
                          <a:spcPts val="0"/>
                        </a:spcBef>
                        <a:spcAft>
                          <a:spcPts val="0"/>
                        </a:spcAft>
                        <a:buNone/>
                      </a:pPr>
                      <a:r>
                        <a:rPr lang="en" sz="1000"/>
                        <a:t>27</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00025">
                <a:tc>
                  <a:txBody>
                    <a:bodyPr/>
                    <a:lstStyle/>
                    <a:p>
                      <a:pPr marL="0" lvl="0" indent="0" algn="l" rtl="0">
                        <a:lnSpc>
                          <a:spcPct val="115000"/>
                        </a:lnSpc>
                        <a:spcBef>
                          <a:spcPts val="0"/>
                        </a:spcBef>
                        <a:spcAft>
                          <a:spcPts val="0"/>
                        </a:spcAft>
                        <a:buNone/>
                      </a:pPr>
                      <a:r>
                        <a:rPr lang="en" sz="1000">
                          <a:solidFill>
                            <a:srgbClr val="FFFFFF"/>
                          </a:solidFill>
                        </a:rPr>
                        <a:t>U12 Co-ed</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DD7E6B"/>
                    </a:solidFill>
                  </a:tcPr>
                </a:tc>
                <a:tc>
                  <a:txBody>
                    <a:bodyPr/>
                    <a:lstStyle/>
                    <a:p>
                      <a:pPr marL="0" lvl="0" indent="0" algn="r" rtl="0">
                        <a:lnSpc>
                          <a:spcPct val="115000"/>
                        </a:lnSpc>
                        <a:spcBef>
                          <a:spcPts val="0"/>
                        </a:spcBef>
                        <a:spcAft>
                          <a:spcPts val="0"/>
                        </a:spcAft>
                        <a:buNone/>
                      </a:pPr>
                      <a:r>
                        <a:rPr lang="en" sz="1000"/>
                        <a:t>20</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4"/>
                  </a:ext>
                </a:extLst>
              </a:tr>
              <a:tr h="200025">
                <a:tc>
                  <a:txBody>
                    <a:bodyPr/>
                    <a:lstStyle/>
                    <a:p>
                      <a:pPr marL="0" lvl="0" indent="0" algn="l" rtl="0">
                        <a:lnSpc>
                          <a:spcPct val="115000"/>
                        </a:lnSpc>
                        <a:spcBef>
                          <a:spcPts val="0"/>
                        </a:spcBef>
                        <a:spcAft>
                          <a:spcPts val="0"/>
                        </a:spcAft>
                        <a:buNone/>
                      </a:pPr>
                      <a:r>
                        <a:rPr lang="en" sz="1000">
                          <a:solidFill>
                            <a:srgbClr val="FFFFFF"/>
                          </a:solidFill>
                        </a:rPr>
                        <a:t>U14</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DD7E6B"/>
                    </a:solidFill>
                  </a:tcPr>
                </a:tc>
                <a:tc>
                  <a:txBody>
                    <a:bodyPr/>
                    <a:lstStyle/>
                    <a:p>
                      <a:pPr marL="0" lvl="0" indent="0" algn="r" rtl="0">
                        <a:lnSpc>
                          <a:spcPct val="115000"/>
                        </a:lnSpc>
                        <a:spcBef>
                          <a:spcPts val="0"/>
                        </a:spcBef>
                        <a:spcAft>
                          <a:spcPts val="0"/>
                        </a:spcAft>
                        <a:buNone/>
                      </a:pPr>
                      <a:r>
                        <a:rPr lang="en" sz="1000"/>
                        <a:t>29</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200025">
                <a:tc>
                  <a:txBody>
                    <a:bodyPr/>
                    <a:lstStyle/>
                    <a:p>
                      <a:pPr marL="0" lvl="0" indent="0" algn="l" rtl="0">
                        <a:lnSpc>
                          <a:spcPct val="115000"/>
                        </a:lnSpc>
                        <a:spcBef>
                          <a:spcPts val="0"/>
                        </a:spcBef>
                        <a:spcAft>
                          <a:spcPts val="0"/>
                        </a:spcAft>
                        <a:buNone/>
                      </a:pPr>
                      <a:r>
                        <a:rPr lang="en" sz="1000">
                          <a:solidFill>
                            <a:srgbClr val="FFFFFF"/>
                          </a:solidFill>
                        </a:rPr>
                        <a:t>U16</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DD7E6B"/>
                    </a:solidFill>
                  </a:tcPr>
                </a:tc>
                <a:tc>
                  <a:txBody>
                    <a:bodyPr/>
                    <a:lstStyle/>
                    <a:p>
                      <a:pPr marL="0" lvl="0" indent="0" algn="r" rtl="0">
                        <a:lnSpc>
                          <a:spcPct val="115000"/>
                        </a:lnSpc>
                        <a:spcBef>
                          <a:spcPts val="0"/>
                        </a:spcBef>
                        <a:spcAft>
                          <a:spcPts val="0"/>
                        </a:spcAft>
                        <a:buNone/>
                      </a:pPr>
                      <a:r>
                        <a:rPr lang="en" sz="1000"/>
                        <a:t>20</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000000"/>
                      </a:solidFill>
                      <a:prstDash val="solid"/>
                      <a:round/>
                      <a:headEnd type="none" w="sm" len="sm"/>
                      <a:tailEnd type="none" w="sm" len="sm"/>
                    </a:lnB>
                    <a:solidFill>
                      <a:srgbClr val="EFEFEF"/>
                    </a:solidFill>
                  </a:tcPr>
                </a:tc>
                <a:extLst>
                  <a:ext uri="{0D108BD9-81ED-4DB2-BD59-A6C34878D82A}">
                    <a16:rowId xmlns:a16="http://schemas.microsoft.com/office/drawing/2014/main" val="10006"/>
                  </a:ext>
                </a:extLst>
              </a:tr>
              <a:tr h="200025">
                <a:tc>
                  <a:txBody>
                    <a:bodyPr/>
                    <a:lstStyle/>
                    <a:p>
                      <a:pPr marL="0" lvl="0" indent="0" algn="l" rtl="0">
                        <a:lnSpc>
                          <a:spcPct val="115000"/>
                        </a:lnSpc>
                        <a:spcBef>
                          <a:spcPts val="0"/>
                        </a:spcBef>
                        <a:spcAft>
                          <a:spcPts val="0"/>
                        </a:spcAft>
                        <a:buNone/>
                      </a:pPr>
                      <a:r>
                        <a:rPr lang="en" sz="1000">
                          <a:solidFill>
                            <a:srgbClr val="FFFFFF"/>
                          </a:solidFill>
                        </a:rPr>
                        <a:t>Total</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DD7E6B"/>
                    </a:solidFill>
                  </a:tcPr>
                </a:tc>
                <a:tc>
                  <a:txBody>
                    <a:bodyPr/>
                    <a:lstStyle/>
                    <a:p>
                      <a:pPr marL="0" lvl="0" indent="0" algn="r" rtl="0">
                        <a:lnSpc>
                          <a:spcPct val="115000"/>
                        </a:lnSpc>
                        <a:spcBef>
                          <a:spcPts val="0"/>
                        </a:spcBef>
                        <a:spcAft>
                          <a:spcPts val="0"/>
                        </a:spcAft>
                        <a:buNone/>
                      </a:pPr>
                      <a:r>
                        <a:rPr lang="en" sz="1000"/>
                        <a:t>76</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graphicFrame>
        <p:nvGraphicFramePr>
          <p:cNvPr id="114" name="Google Shape;114;p17"/>
          <p:cNvGraphicFramePr/>
          <p:nvPr/>
        </p:nvGraphicFramePr>
        <p:xfrm>
          <a:off x="158575" y="2736450"/>
          <a:ext cx="1676400" cy="1533589"/>
        </p:xfrm>
        <a:graphic>
          <a:graphicData uri="http://schemas.openxmlformats.org/drawingml/2006/table">
            <a:tbl>
              <a:tblPr>
                <a:noFill/>
                <a:tableStyleId>{95371EAF-ABDE-4B0C-9AF2-E0CCA6AE4329}</a:tableStyleId>
              </a:tblPr>
              <a:tblGrid>
                <a:gridCol w="723900">
                  <a:extLst>
                    <a:ext uri="{9D8B030D-6E8A-4147-A177-3AD203B41FA5}">
                      <a16:colId xmlns:a16="http://schemas.microsoft.com/office/drawing/2014/main" val="20000"/>
                    </a:ext>
                  </a:extLst>
                </a:gridCol>
                <a:gridCol w="952500">
                  <a:extLst>
                    <a:ext uri="{9D8B030D-6E8A-4147-A177-3AD203B41FA5}">
                      <a16:colId xmlns:a16="http://schemas.microsoft.com/office/drawing/2014/main" val="20001"/>
                    </a:ext>
                  </a:extLst>
                </a:gridCol>
              </a:tblGrid>
              <a:tr h="219075">
                <a:tc gridSpan="2">
                  <a:txBody>
                    <a:bodyPr/>
                    <a:lstStyle/>
                    <a:p>
                      <a:pPr marL="0" lvl="0" indent="0" algn="ctr" rtl="0">
                        <a:lnSpc>
                          <a:spcPct val="115000"/>
                        </a:lnSpc>
                        <a:spcBef>
                          <a:spcPts val="0"/>
                        </a:spcBef>
                        <a:spcAft>
                          <a:spcPts val="0"/>
                        </a:spcAft>
                        <a:buNone/>
                      </a:pPr>
                      <a:r>
                        <a:rPr lang="en" sz="1200">
                          <a:solidFill>
                            <a:srgbClr val="FFFFFF"/>
                          </a:solidFill>
                        </a:rPr>
                        <a:t>Winter 2022</a:t>
                      </a:r>
                      <a:endParaRPr sz="12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4285F4"/>
                    </a:solidFill>
                  </a:tcPr>
                </a:tc>
                <a:tc hMerge="1">
                  <a:txBody>
                    <a:bodyPr/>
                    <a:lstStyle/>
                    <a:p>
                      <a:endParaRPr lang="en-US"/>
                    </a:p>
                  </a:txBody>
                  <a:tcPr/>
                </a:tc>
                <a:extLst>
                  <a:ext uri="{0D108BD9-81ED-4DB2-BD59-A6C34878D82A}">
                    <a16:rowId xmlns:a16="http://schemas.microsoft.com/office/drawing/2014/main" val="10000"/>
                  </a:ext>
                </a:extLst>
              </a:tr>
              <a:tr h="200025">
                <a:tc>
                  <a:txBody>
                    <a:bodyPr/>
                    <a:lstStyle/>
                    <a:p>
                      <a:pPr marL="0" lvl="0" indent="0" algn="l" rtl="0">
                        <a:spcBef>
                          <a:spcPts val="0"/>
                        </a:spcBef>
                        <a:spcAft>
                          <a:spcPts val="0"/>
                        </a:spcAft>
                        <a:buNone/>
                      </a:pPr>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00025">
                <a:tc>
                  <a:txBody>
                    <a:bodyPr/>
                    <a:lstStyle/>
                    <a:p>
                      <a:pPr marL="0" lvl="0" indent="0" algn="l" rtl="0">
                        <a:lnSpc>
                          <a:spcPct val="115000"/>
                        </a:lnSpc>
                        <a:spcBef>
                          <a:spcPts val="0"/>
                        </a:spcBef>
                        <a:spcAft>
                          <a:spcPts val="0"/>
                        </a:spcAft>
                        <a:buNone/>
                      </a:pPr>
                      <a:r>
                        <a:rPr lang="en" sz="1000">
                          <a:solidFill>
                            <a:srgbClr val="FFFFFF"/>
                          </a:solidFill>
                        </a:rPr>
                        <a:t>Age Group</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4285F4"/>
                    </a:solidFill>
                  </a:tcPr>
                </a:tc>
                <a:tc>
                  <a:txBody>
                    <a:bodyPr/>
                    <a:lstStyle/>
                    <a:p>
                      <a:pPr marL="0" lvl="0" indent="0" algn="l" rtl="0">
                        <a:spcBef>
                          <a:spcPts val="0"/>
                        </a:spcBef>
                        <a:spcAft>
                          <a:spcPts val="0"/>
                        </a:spcAft>
                        <a:buNone/>
                      </a:pPr>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r h="200025">
                <a:tc>
                  <a:txBody>
                    <a:bodyPr/>
                    <a:lstStyle/>
                    <a:p>
                      <a:pPr marL="0" lvl="0" indent="0" algn="l" rtl="0">
                        <a:lnSpc>
                          <a:spcPct val="115000"/>
                        </a:lnSpc>
                        <a:spcBef>
                          <a:spcPts val="0"/>
                        </a:spcBef>
                        <a:spcAft>
                          <a:spcPts val="0"/>
                        </a:spcAft>
                        <a:buNone/>
                      </a:pPr>
                      <a:r>
                        <a:rPr lang="en" sz="1000">
                          <a:solidFill>
                            <a:srgbClr val="FFFFFF"/>
                          </a:solidFill>
                        </a:rPr>
                        <a:t>Funstix</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4285F4"/>
                    </a:solidFill>
                  </a:tcPr>
                </a:tc>
                <a:tc>
                  <a:txBody>
                    <a:bodyPr/>
                    <a:lstStyle/>
                    <a:p>
                      <a:pPr marL="0" lvl="0" indent="0" algn="r" rtl="0">
                        <a:lnSpc>
                          <a:spcPct val="115000"/>
                        </a:lnSpc>
                        <a:spcBef>
                          <a:spcPts val="0"/>
                        </a:spcBef>
                        <a:spcAft>
                          <a:spcPts val="0"/>
                        </a:spcAft>
                        <a:buNone/>
                      </a:pPr>
                      <a:r>
                        <a:rPr lang="en" sz="1000"/>
                        <a:t>16</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00025">
                <a:tc>
                  <a:txBody>
                    <a:bodyPr/>
                    <a:lstStyle/>
                    <a:p>
                      <a:pPr marL="0" lvl="0" indent="0" algn="l" rtl="0">
                        <a:lnSpc>
                          <a:spcPct val="115000"/>
                        </a:lnSpc>
                        <a:spcBef>
                          <a:spcPts val="0"/>
                        </a:spcBef>
                        <a:spcAft>
                          <a:spcPts val="0"/>
                        </a:spcAft>
                        <a:buNone/>
                      </a:pPr>
                      <a:r>
                        <a:rPr lang="en" sz="1000">
                          <a:solidFill>
                            <a:srgbClr val="FFFFFF"/>
                          </a:solidFill>
                        </a:rPr>
                        <a:t>U12 Co-ed</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4285F4"/>
                    </a:solidFill>
                  </a:tcPr>
                </a:tc>
                <a:tc>
                  <a:txBody>
                    <a:bodyPr/>
                    <a:lstStyle/>
                    <a:p>
                      <a:pPr marL="0" lvl="0" indent="0" algn="r" rtl="0">
                        <a:lnSpc>
                          <a:spcPct val="115000"/>
                        </a:lnSpc>
                        <a:spcBef>
                          <a:spcPts val="0"/>
                        </a:spcBef>
                        <a:spcAft>
                          <a:spcPts val="0"/>
                        </a:spcAft>
                        <a:buNone/>
                      </a:pPr>
                      <a:r>
                        <a:rPr lang="en" sz="1000"/>
                        <a:t>8</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4"/>
                  </a:ext>
                </a:extLst>
              </a:tr>
              <a:tr h="200025">
                <a:tc>
                  <a:txBody>
                    <a:bodyPr/>
                    <a:lstStyle/>
                    <a:p>
                      <a:pPr marL="0" lvl="0" indent="0" algn="l" rtl="0">
                        <a:lnSpc>
                          <a:spcPct val="115000"/>
                        </a:lnSpc>
                        <a:spcBef>
                          <a:spcPts val="0"/>
                        </a:spcBef>
                        <a:spcAft>
                          <a:spcPts val="0"/>
                        </a:spcAft>
                        <a:buNone/>
                      </a:pPr>
                      <a:r>
                        <a:rPr lang="en" sz="1000">
                          <a:solidFill>
                            <a:srgbClr val="FFFFFF"/>
                          </a:solidFill>
                        </a:rPr>
                        <a:t>U14</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4285F4"/>
                    </a:solidFill>
                  </a:tcPr>
                </a:tc>
                <a:tc>
                  <a:txBody>
                    <a:bodyPr/>
                    <a:lstStyle/>
                    <a:p>
                      <a:pPr marL="0" lvl="0" indent="0" algn="r" rtl="0">
                        <a:lnSpc>
                          <a:spcPct val="115000"/>
                        </a:lnSpc>
                        <a:spcBef>
                          <a:spcPts val="0"/>
                        </a:spcBef>
                        <a:spcAft>
                          <a:spcPts val="0"/>
                        </a:spcAft>
                        <a:buNone/>
                      </a:pPr>
                      <a:r>
                        <a:rPr lang="en" sz="1000"/>
                        <a:t>15</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00025">
                <a:tc>
                  <a:txBody>
                    <a:bodyPr/>
                    <a:lstStyle/>
                    <a:p>
                      <a:pPr marL="0" lvl="0" indent="0" algn="l" rtl="0">
                        <a:lnSpc>
                          <a:spcPct val="115000"/>
                        </a:lnSpc>
                        <a:spcBef>
                          <a:spcPts val="0"/>
                        </a:spcBef>
                        <a:spcAft>
                          <a:spcPts val="0"/>
                        </a:spcAft>
                        <a:buNone/>
                      </a:pPr>
                      <a:r>
                        <a:rPr lang="en" sz="1000">
                          <a:solidFill>
                            <a:srgbClr val="FFFFFF"/>
                          </a:solidFill>
                        </a:rPr>
                        <a:t>Total</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4285F4"/>
                    </a:solidFill>
                  </a:tcPr>
                </a:tc>
                <a:tc>
                  <a:txBody>
                    <a:bodyPr/>
                    <a:lstStyle/>
                    <a:p>
                      <a:pPr marL="0" lvl="0" indent="0" algn="r" rtl="0">
                        <a:lnSpc>
                          <a:spcPct val="115000"/>
                        </a:lnSpc>
                        <a:spcBef>
                          <a:spcPts val="0"/>
                        </a:spcBef>
                        <a:spcAft>
                          <a:spcPts val="0"/>
                        </a:spcAft>
                        <a:buNone/>
                      </a:pPr>
                      <a:r>
                        <a:rPr lang="en" sz="1000"/>
                        <a:t>39</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graphicFrame>
        <p:nvGraphicFramePr>
          <p:cNvPr id="115" name="Google Shape;115;p17"/>
          <p:cNvGraphicFramePr/>
          <p:nvPr/>
        </p:nvGraphicFramePr>
        <p:xfrm>
          <a:off x="2330400" y="804575"/>
          <a:ext cx="1924050" cy="1333564"/>
        </p:xfrm>
        <a:graphic>
          <a:graphicData uri="http://schemas.openxmlformats.org/drawingml/2006/table">
            <a:tbl>
              <a:tblPr>
                <a:noFill/>
                <a:tableStyleId>{95371EAF-ABDE-4B0C-9AF2-E0CCA6AE4329}</a:tableStyleId>
              </a:tblPr>
              <a:tblGrid>
                <a:gridCol w="1047750">
                  <a:extLst>
                    <a:ext uri="{9D8B030D-6E8A-4147-A177-3AD203B41FA5}">
                      <a16:colId xmlns:a16="http://schemas.microsoft.com/office/drawing/2014/main" val="20000"/>
                    </a:ext>
                  </a:extLst>
                </a:gridCol>
                <a:gridCol w="876300">
                  <a:extLst>
                    <a:ext uri="{9D8B030D-6E8A-4147-A177-3AD203B41FA5}">
                      <a16:colId xmlns:a16="http://schemas.microsoft.com/office/drawing/2014/main" val="20001"/>
                    </a:ext>
                  </a:extLst>
                </a:gridCol>
              </a:tblGrid>
              <a:tr h="219075">
                <a:tc gridSpan="2">
                  <a:txBody>
                    <a:bodyPr/>
                    <a:lstStyle/>
                    <a:p>
                      <a:pPr marL="0" lvl="0" indent="0" algn="ctr" rtl="0">
                        <a:lnSpc>
                          <a:spcPct val="115000"/>
                        </a:lnSpc>
                        <a:spcBef>
                          <a:spcPts val="0"/>
                        </a:spcBef>
                        <a:spcAft>
                          <a:spcPts val="0"/>
                        </a:spcAft>
                        <a:buNone/>
                      </a:pPr>
                      <a:r>
                        <a:rPr lang="en" sz="1200">
                          <a:solidFill>
                            <a:srgbClr val="FFFFFF"/>
                          </a:solidFill>
                        </a:rPr>
                        <a:t>Spring 2022</a:t>
                      </a:r>
                      <a:endParaRPr sz="12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FBBC04"/>
                    </a:solidFill>
                  </a:tcPr>
                </a:tc>
                <a:tc hMerge="1">
                  <a:txBody>
                    <a:bodyPr/>
                    <a:lstStyle/>
                    <a:p>
                      <a:endParaRPr lang="en-US"/>
                    </a:p>
                  </a:txBody>
                  <a:tcPr/>
                </a:tc>
                <a:extLst>
                  <a:ext uri="{0D108BD9-81ED-4DB2-BD59-A6C34878D82A}">
                    <a16:rowId xmlns:a16="http://schemas.microsoft.com/office/drawing/2014/main" val="10000"/>
                  </a:ext>
                </a:extLst>
              </a:tr>
              <a:tr h="200025">
                <a:tc>
                  <a:txBody>
                    <a:bodyPr/>
                    <a:lstStyle/>
                    <a:p>
                      <a:pPr marL="0" lvl="0" indent="0" algn="l" rtl="0">
                        <a:spcBef>
                          <a:spcPts val="0"/>
                        </a:spcBef>
                        <a:spcAft>
                          <a:spcPts val="0"/>
                        </a:spcAft>
                        <a:buNone/>
                      </a:pPr>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00025">
                <a:tc>
                  <a:txBody>
                    <a:bodyPr/>
                    <a:lstStyle/>
                    <a:p>
                      <a:pPr marL="0" lvl="0" indent="0" algn="l" rtl="0">
                        <a:lnSpc>
                          <a:spcPct val="115000"/>
                        </a:lnSpc>
                        <a:spcBef>
                          <a:spcPts val="0"/>
                        </a:spcBef>
                        <a:spcAft>
                          <a:spcPts val="0"/>
                        </a:spcAft>
                        <a:buNone/>
                      </a:pPr>
                      <a:r>
                        <a:rPr lang="en" sz="1000">
                          <a:solidFill>
                            <a:srgbClr val="FFFFFF"/>
                          </a:solidFill>
                        </a:rPr>
                        <a:t>Age Group</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FBBC04"/>
                    </a:solidFill>
                  </a:tcPr>
                </a:tc>
                <a:tc>
                  <a:txBody>
                    <a:bodyPr/>
                    <a:lstStyle/>
                    <a:p>
                      <a:pPr marL="0" lvl="0" indent="0" algn="l" rtl="0">
                        <a:spcBef>
                          <a:spcPts val="0"/>
                        </a:spcBef>
                        <a:spcAft>
                          <a:spcPts val="0"/>
                        </a:spcAft>
                        <a:buNone/>
                      </a:pPr>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r h="200025">
                <a:tc>
                  <a:txBody>
                    <a:bodyPr/>
                    <a:lstStyle/>
                    <a:p>
                      <a:pPr marL="0" lvl="0" indent="0" algn="l" rtl="0">
                        <a:lnSpc>
                          <a:spcPct val="115000"/>
                        </a:lnSpc>
                        <a:spcBef>
                          <a:spcPts val="0"/>
                        </a:spcBef>
                        <a:spcAft>
                          <a:spcPts val="0"/>
                        </a:spcAft>
                        <a:buNone/>
                      </a:pPr>
                      <a:r>
                        <a:rPr lang="en" sz="1000">
                          <a:solidFill>
                            <a:srgbClr val="FFFFFF"/>
                          </a:solidFill>
                        </a:rPr>
                        <a:t>Funstix</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FBBC04"/>
                    </a:solidFill>
                  </a:tcPr>
                </a:tc>
                <a:tc>
                  <a:txBody>
                    <a:bodyPr/>
                    <a:lstStyle/>
                    <a:p>
                      <a:pPr marL="0" lvl="0" indent="0" algn="r" rtl="0">
                        <a:lnSpc>
                          <a:spcPct val="115000"/>
                        </a:lnSpc>
                        <a:spcBef>
                          <a:spcPts val="0"/>
                        </a:spcBef>
                        <a:spcAft>
                          <a:spcPts val="0"/>
                        </a:spcAft>
                        <a:buNone/>
                      </a:pPr>
                      <a:r>
                        <a:rPr lang="en" sz="1000"/>
                        <a:t>36</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00025">
                <a:tc>
                  <a:txBody>
                    <a:bodyPr/>
                    <a:lstStyle/>
                    <a:p>
                      <a:pPr marL="0" lvl="0" indent="0" algn="l" rtl="0">
                        <a:lnSpc>
                          <a:spcPct val="115000"/>
                        </a:lnSpc>
                        <a:spcBef>
                          <a:spcPts val="0"/>
                        </a:spcBef>
                        <a:spcAft>
                          <a:spcPts val="0"/>
                        </a:spcAft>
                        <a:buNone/>
                      </a:pPr>
                      <a:r>
                        <a:rPr lang="en" sz="1000">
                          <a:solidFill>
                            <a:srgbClr val="FFFFFF"/>
                          </a:solidFill>
                        </a:rPr>
                        <a:t>U12 Co-ed</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FBBC04"/>
                    </a:solidFill>
                  </a:tcPr>
                </a:tc>
                <a:tc>
                  <a:txBody>
                    <a:bodyPr/>
                    <a:lstStyle/>
                    <a:p>
                      <a:pPr marL="0" lvl="0" indent="0" algn="r" rtl="0">
                        <a:lnSpc>
                          <a:spcPct val="115000"/>
                        </a:lnSpc>
                        <a:spcBef>
                          <a:spcPts val="0"/>
                        </a:spcBef>
                        <a:spcAft>
                          <a:spcPts val="0"/>
                        </a:spcAft>
                        <a:buNone/>
                      </a:pPr>
                      <a:r>
                        <a:rPr lang="en" sz="1000"/>
                        <a:t>31</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4"/>
                  </a:ext>
                </a:extLst>
              </a:tr>
              <a:tr h="200025">
                <a:tc>
                  <a:txBody>
                    <a:bodyPr/>
                    <a:lstStyle/>
                    <a:p>
                      <a:pPr marL="0" lvl="0" indent="0" algn="l" rtl="0">
                        <a:lnSpc>
                          <a:spcPct val="115000"/>
                        </a:lnSpc>
                        <a:spcBef>
                          <a:spcPts val="0"/>
                        </a:spcBef>
                        <a:spcAft>
                          <a:spcPts val="0"/>
                        </a:spcAft>
                        <a:buNone/>
                      </a:pPr>
                      <a:r>
                        <a:rPr lang="en" sz="1000">
                          <a:solidFill>
                            <a:srgbClr val="FFFFFF"/>
                          </a:solidFill>
                        </a:rPr>
                        <a:t>Total</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FBBC04"/>
                    </a:solidFill>
                  </a:tcPr>
                </a:tc>
                <a:tc>
                  <a:txBody>
                    <a:bodyPr/>
                    <a:lstStyle/>
                    <a:p>
                      <a:pPr marL="0" lvl="0" indent="0" algn="r" rtl="0">
                        <a:lnSpc>
                          <a:spcPct val="115000"/>
                        </a:lnSpc>
                        <a:spcBef>
                          <a:spcPts val="0"/>
                        </a:spcBef>
                        <a:spcAft>
                          <a:spcPts val="0"/>
                        </a:spcAft>
                        <a:buNone/>
                      </a:pPr>
                      <a:r>
                        <a:rPr lang="en" sz="1000"/>
                        <a:t>67</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116" name="Google Shape;116;p17" title="Chart"/>
          <p:cNvPicPr preferRelativeResize="0"/>
          <p:nvPr/>
        </p:nvPicPr>
        <p:blipFill>
          <a:blip r:embed="rId3">
            <a:alphaModFix/>
          </a:blip>
          <a:stretch>
            <a:fillRect/>
          </a:stretch>
        </p:blipFill>
        <p:spPr>
          <a:xfrm>
            <a:off x="4851125" y="1568274"/>
            <a:ext cx="3777225" cy="2335601"/>
          </a:xfrm>
          <a:prstGeom prst="rect">
            <a:avLst/>
          </a:prstGeom>
          <a:noFill/>
          <a:ln>
            <a:noFill/>
          </a:ln>
        </p:spPr>
      </p:pic>
      <p:graphicFrame>
        <p:nvGraphicFramePr>
          <p:cNvPr id="117" name="Google Shape;117;p17"/>
          <p:cNvGraphicFramePr/>
          <p:nvPr/>
        </p:nvGraphicFramePr>
        <p:xfrm>
          <a:off x="2330400" y="2736450"/>
          <a:ext cx="1676400" cy="1533589"/>
        </p:xfrm>
        <a:graphic>
          <a:graphicData uri="http://schemas.openxmlformats.org/drawingml/2006/table">
            <a:tbl>
              <a:tblPr>
                <a:noFill/>
                <a:tableStyleId>{95371EAF-ABDE-4B0C-9AF2-E0CCA6AE4329}</a:tableStyleId>
              </a:tblPr>
              <a:tblGrid>
                <a:gridCol w="723900">
                  <a:extLst>
                    <a:ext uri="{9D8B030D-6E8A-4147-A177-3AD203B41FA5}">
                      <a16:colId xmlns:a16="http://schemas.microsoft.com/office/drawing/2014/main" val="20000"/>
                    </a:ext>
                  </a:extLst>
                </a:gridCol>
                <a:gridCol w="952500">
                  <a:extLst>
                    <a:ext uri="{9D8B030D-6E8A-4147-A177-3AD203B41FA5}">
                      <a16:colId xmlns:a16="http://schemas.microsoft.com/office/drawing/2014/main" val="20001"/>
                    </a:ext>
                  </a:extLst>
                </a:gridCol>
              </a:tblGrid>
              <a:tr h="219075">
                <a:tc gridSpan="2">
                  <a:txBody>
                    <a:bodyPr/>
                    <a:lstStyle/>
                    <a:p>
                      <a:pPr marL="0" lvl="0" indent="0" algn="ctr" rtl="0">
                        <a:lnSpc>
                          <a:spcPct val="115000"/>
                        </a:lnSpc>
                        <a:spcBef>
                          <a:spcPts val="0"/>
                        </a:spcBef>
                        <a:spcAft>
                          <a:spcPts val="0"/>
                        </a:spcAft>
                        <a:buNone/>
                      </a:pPr>
                      <a:r>
                        <a:rPr lang="en" sz="1200">
                          <a:solidFill>
                            <a:srgbClr val="FFFFFF"/>
                          </a:solidFill>
                        </a:rPr>
                        <a:t>Fall 2022</a:t>
                      </a:r>
                      <a:endParaRPr sz="12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A61C00"/>
                    </a:solidFill>
                  </a:tcPr>
                </a:tc>
                <a:tc hMerge="1">
                  <a:txBody>
                    <a:bodyPr/>
                    <a:lstStyle/>
                    <a:p>
                      <a:endParaRPr lang="en-US"/>
                    </a:p>
                  </a:txBody>
                  <a:tcPr/>
                </a:tc>
                <a:extLst>
                  <a:ext uri="{0D108BD9-81ED-4DB2-BD59-A6C34878D82A}">
                    <a16:rowId xmlns:a16="http://schemas.microsoft.com/office/drawing/2014/main" val="10000"/>
                  </a:ext>
                </a:extLst>
              </a:tr>
              <a:tr h="200025">
                <a:tc>
                  <a:txBody>
                    <a:bodyPr/>
                    <a:lstStyle/>
                    <a:p>
                      <a:pPr marL="0" lvl="0" indent="0" algn="l" rtl="0">
                        <a:spcBef>
                          <a:spcPts val="0"/>
                        </a:spcBef>
                        <a:spcAft>
                          <a:spcPts val="0"/>
                        </a:spcAft>
                        <a:buNone/>
                      </a:pPr>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00025">
                <a:tc>
                  <a:txBody>
                    <a:bodyPr/>
                    <a:lstStyle/>
                    <a:p>
                      <a:pPr marL="0" lvl="0" indent="0" algn="l" rtl="0">
                        <a:lnSpc>
                          <a:spcPct val="115000"/>
                        </a:lnSpc>
                        <a:spcBef>
                          <a:spcPts val="0"/>
                        </a:spcBef>
                        <a:spcAft>
                          <a:spcPts val="0"/>
                        </a:spcAft>
                        <a:buNone/>
                      </a:pPr>
                      <a:r>
                        <a:rPr lang="en" sz="1000">
                          <a:solidFill>
                            <a:srgbClr val="FFFFFF"/>
                          </a:solidFill>
                        </a:rPr>
                        <a:t>Age Group</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A61C00"/>
                    </a:solidFill>
                  </a:tcPr>
                </a:tc>
                <a:tc>
                  <a:txBody>
                    <a:bodyPr/>
                    <a:lstStyle/>
                    <a:p>
                      <a:pPr marL="0" lvl="0" indent="0" algn="l" rtl="0">
                        <a:spcBef>
                          <a:spcPts val="0"/>
                        </a:spcBef>
                        <a:spcAft>
                          <a:spcPts val="0"/>
                        </a:spcAft>
                        <a:buNone/>
                      </a:pPr>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r h="200025">
                <a:tc>
                  <a:txBody>
                    <a:bodyPr/>
                    <a:lstStyle/>
                    <a:p>
                      <a:pPr marL="0" lvl="0" indent="0" algn="l" rtl="0">
                        <a:lnSpc>
                          <a:spcPct val="115000"/>
                        </a:lnSpc>
                        <a:spcBef>
                          <a:spcPts val="0"/>
                        </a:spcBef>
                        <a:spcAft>
                          <a:spcPts val="0"/>
                        </a:spcAft>
                        <a:buNone/>
                      </a:pPr>
                      <a:r>
                        <a:rPr lang="en" sz="1000">
                          <a:solidFill>
                            <a:srgbClr val="FFFFFF"/>
                          </a:solidFill>
                        </a:rPr>
                        <a:t>Funstix</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A61C00"/>
                    </a:solidFill>
                  </a:tcPr>
                </a:tc>
                <a:tc>
                  <a:txBody>
                    <a:bodyPr/>
                    <a:lstStyle/>
                    <a:p>
                      <a:pPr marL="0" lvl="0" indent="0" algn="r" rtl="0">
                        <a:lnSpc>
                          <a:spcPct val="115000"/>
                        </a:lnSpc>
                        <a:spcBef>
                          <a:spcPts val="0"/>
                        </a:spcBef>
                        <a:spcAft>
                          <a:spcPts val="0"/>
                        </a:spcAft>
                        <a:buNone/>
                      </a:pPr>
                      <a:r>
                        <a:rPr lang="en" sz="1000"/>
                        <a:t>19</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00025">
                <a:tc>
                  <a:txBody>
                    <a:bodyPr/>
                    <a:lstStyle/>
                    <a:p>
                      <a:pPr marL="0" lvl="0" indent="0" algn="l" rtl="0">
                        <a:lnSpc>
                          <a:spcPct val="115000"/>
                        </a:lnSpc>
                        <a:spcBef>
                          <a:spcPts val="0"/>
                        </a:spcBef>
                        <a:spcAft>
                          <a:spcPts val="0"/>
                        </a:spcAft>
                        <a:buNone/>
                      </a:pPr>
                      <a:r>
                        <a:rPr lang="en" sz="1000">
                          <a:solidFill>
                            <a:srgbClr val="FFFFFF"/>
                          </a:solidFill>
                        </a:rPr>
                        <a:t>U12 Co-ed</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A61C00"/>
                    </a:solidFill>
                  </a:tcPr>
                </a:tc>
                <a:tc>
                  <a:txBody>
                    <a:bodyPr/>
                    <a:lstStyle/>
                    <a:p>
                      <a:pPr marL="0" lvl="0" indent="0" algn="r" rtl="0">
                        <a:lnSpc>
                          <a:spcPct val="115000"/>
                        </a:lnSpc>
                        <a:spcBef>
                          <a:spcPts val="0"/>
                        </a:spcBef>
                        <a:spcAft>
                          <a:spcPts val="0"/>
                        </a:spcAft>
                        <a:buNone/>
                      </a:pPr>
                      <a:r>
                        <a:rPr lang="en" sz="1000"/>
                        <a:t>20</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4"/>
                  </a:ext>
                </a:extLst>
              </a:tr>
              <a:tr h="200025">
                <a:tc>
                  <a:txBody>
                    <a:bodyPr/>
                    <a:lstStyle/>
                    <a:p>
                      <a:pPr marL="0" lvl="0" indent="0" algn="l" rtl="0">
                        <a:lnSpc>
                          <a:spcPct val="115000"/>
                        </a:lnSpc>
                        <a:spcBef>
                          <a:spcPts val="0"/>
                        </a:spcBef>
                        <a:spcAft>
                          <a:spcPts val="0"/>
                        </a:spcAft>
                        <a:buNone/>
                      </a:pPr>
                      <a:r>
                        <a:rPr lang="en" sz="1000">
                          <a:solidFill>
                            <a:srgbClr val="FFFFFF"/>
                          </a:solidFill>
                        </a:rPr>
                        <a:t>U19</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A61C00"/>
                    </a:solidFill>
                  </a:tcPr>
                </a:tc>
                <a:tc>
                  <a:txBody>
                    <a:bodyPr/>
                    <a:lstStyle/>
                    <a:p>
                      <a:pPr marL="0" lvl="0" indent="0" algn="r" rtl="0">
                        <a:lnSpc>
                          <a:spcPct val="115000"/>
                        </a:lnSpc>
                        <a:spcBef>
                          <a:spcPts val="0"/>
                        </a:spcBef>
                        <a:spcAft>
                          <a:spcPts val="0"/>
                        </a:spcAft>
                        <a:buNone/>
                      </a:pPr>
                      <a:r>
                        <a:rPr lang="en" sz="1000"/>
                        <a:t>7</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00025">
                <a:tc>
                  <a:txBody>
                    <a:bodyPr/>
                    <a:lstStyle/>
                    <a:p>
                      <a:pPr marL="0" lvl="0" indent="0" algn="l" rtl="0">
                        <a:lnSpc>
                          <a:spcPct val="115000"/>
                        </a:lnSpc>
                        <a:spcBef>
                          <a:spcPts val="0"/>
                        </a:spcBef>
                        <a:spcAft>
                          <a:spcPts val="0"/>
                        </a:spcAft>
                        <a:buNone/>
                      </a:pPr>
                      <a:r>
                        <a:rPr lang="en" sz="1000">
                          <a:solidFill>
                            <a:srgbClr val="FFFFFF"/>
                          </a:solidFill>
                        </a:rPr>
                        <a:t>Total</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A61C00"/>
                    </a:solidFill>
                  </a:tcPr>
                </a:tc>
                <a:tc>
                  <a:txBody>
                    <a:bodyPr/>
                    <a:lstStyle/>
                    <a:p>
                      <a:pPr marL="0" lvl="0" indent="0" algn="r" rtl="0">
                        <a:lnSpc>
                          <a:spcPct val="115000"/>
                        </a:lnSpc>
                        <a:spcBef>
                          <a:spcPts val="0"/>
                        </a:spcBef>
                        <a:spcAft>
                          <a:spcPts val="0"/>
                        </a:spcAft>
                        <a:buNone/>
                      </a:pPr>
                      <a:r>
                        <a:rPr lang="en" sz="1000"/>
                        <a:t>46</a:t>
                      </a:r>
                      <a:endParaRPr sz="1000"/>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EFEFEF"/>
                    </a:solidFill>
                  </a:tcPr>
                </a:tc>
                <a:extLst>
                  <a:ext uri="{0D108BD9-81ED-4DB2-BD59-A6C34878D82A}">
                    <a16:rowId xmlns:a16="http://schemas.microsoft.com/office/drawing/2014/main" val="10006"/>
                  </a:ext>
                </a:extLst>
              </a:tr>
            </a:tbl>
          </a:graphicData>
        </a:graphic>
      </p:graphicFrame>
      <p:sp>
        <p:nvSpPr>
          <p:cNvPr id="118" name="Google Shape;118;p17"/>
          <p:cNvSpPr txBox="1"/>
          <p:nvPr/>
        </p:nvSpPr>
        <p:spPr>
          <a:xfrm>
            <a:off x="0" y="4586800"/>
            <a:ext cx="9144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Thanks to all the hard work from Shelley V, Jenn Swagar, the Junior Committee &amp; the FHA Admin team</a:t>
            </a:r>
            <a:endParaRPr>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8"/>
          <p:cNvSpPr txBox="1">
            <a:spLocks noGrp="1"/>
          </p:cNvSpPr>
          <p:nvPr>
            <p:ph type="title"/>
          </p:nvPr>
        </p:nvSpPr>
        <p:spPr>
          <a:xfrm>
            <a:off x="98250" y="0"/>
            <a:ext cx="8826600" cy="602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Red Deer 2022</a:t>
            </a:r>
            <a:endParaRPr/>
          </a:p>
        </p:txBody>
      </p:sp>
      <p:sp>
        <p:nvSpPr>
          <p:cNvPr id="124" name="Google Shape;124;p18"/>
          <p:cNvSpPr/>
          <p:nvPr/>
        </p:nvSpPr>
        <p:spPr>
          <a:xfrm>
            <a:off x="8628350" y="4941725"/>
            <a:ext cx="515700" cy="2016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rPr>
              <a:t>6</a:t>
            </a:r>
            <a:endParaRPr sz="300">
              <a:solidFill>
                <a:schemeClr val="lt1"/>
              </a:solidFill>
            </a:endParaRPr>
          </a:p>
        </p:txBody>
      </p:sp>
      <p:graphicFrame>
        <p:nvGraphicFramePr>
          <p:cNvPr id="125" name="Google Shape;125;p18"/>
          <p:cNvGraphicFramePr/>
          <p:nvPr/>
        </p:nvGraphicFramePr>
        <p:xfrm>
          <a:off x="5967350" y="2835400"/>
          <a:ext cx="1924050" cy="1282129"/>
        </p:xfrm>
        <a:graphic>
          <a:graphicData uri="http://schemas.openxmlformats.org/drawingml/2006/table">
            <a:tbl>
              <a:tblPr>
                <a:noFill/>
                <a:tableStyleId>{95371EAF-ABDE-4B0C-9AF2-E0CCA6AE4329}</a:tableStyleId>
              </a:tblPr>
              <a:tblGrid>
                <a:gridCol w="1047750">
                  <a:extLst>
                    <a:ext uri="{9D8B030D-6E8A-4147-A177-3AD203B41FA5}">
                      <a16:colId xmlns:a16="http://schemas.microsoft.com/office/drawing/2014/main" val="20000"/>
                    </a:ext>
                  </a:extLst>
                </a:gridCol>
                <a:gridCol w="876300">
                  <a:extLst>
                    <a:ext uri="{9D8B030D-6E8A-4147-A177-3AD203B41FA5}">
                      <a16:colId xmlns:a16="http://schemas.microsoft.com/office/drawing/2014/main" val="20001"/>
                    </a:ext>
                  </a:extLst>
                </a:gridCol>
              </a:tblGrid>
              <a:tr h="219075">
                <a:tc gridSpan="2">
                  <a:txBody>
                    <a:bodyPr/>
                    <a:lstStyle/>
                    <a:p>
                      <a:pPr marL="0" lvl="0" indent="0" algn="ctr" rtl="0">
                        <a:lnSpc>
                          <a:spcPct val="115000"/>
                        </a:lnSpc>
                        <a:spcBef>
                          <a:spcPts val="0"/>
                        </a:spcBef>
                        <a:spcAft>
                          <a:spcPts val="0"/>
                        </a:spcAft>
                        <a:buNone/>
                      </a:pPr>
                      <a:r>
                        <a:rPr lang="en" sz="1200">
                          <a:solidFill>
                            <a:srgbClr val="FFFFFF"/>
                          </a:solidFill>
                        </a:rPr>
                        <a:t>Red Deer Programs</a:t>
                      </a:r>
                      <a:endParaRPr sz="12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E69138"/>
                    </a:solidFill>
                  </a:tcPr>
                </a:tc>
                <a:tc hMerge="1">
                  <a:txBody>
                    <a:bodyPr/>
                    <a:lstStyle/>
                    <a:p>
                      <a:endParaRPr lang="en-US"/>
                    </a:p>
                  </a:txBody>
                  <a:tcPr/>
                </a:tc>
                <a:extLst>
                  <a:ext uri="{0D108BD9-81ED-4DB2-BD59-A6C34878D82A}">
                    <a16:rowId xmlns:a16="http://schemas.microsoft.com/office/drawing/2014/main" val="10000"/>
                  </a:ext>
                </a:extLst>
              </a:tr>
              <a:tr h="200025">
                <a:tc>
                  <a:txBody>
                    <a:bodyPr/>
                    <a:lstStyle/>
                    <a:p>
                      <a:pPr marL="0" lvl="0" indent="0" algn="l" rtl="0">
                        <a:lnSpc>
                          <a:spcPct val="115000"/>
                        </a:lnSpc>
                        <a:spcBef>
                          <a:spcPts val="0"/>
                        </a:spcBef>
                        <a:spcAft>
                          <a:spcPts val="0"/>
                        </a:spcAft>
                        <a:buNone/>
                      </a:pPr>
                      <a:r>
                        <a:rPr lang="en" sz="1000"/>
                        <a:t>Spring</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00025">
                <a:tc>
                  <a:txBody>
                    <a:bodyPr/>
                    <a:lstStyle/>
                    <a:p>
                      <a:pPr marL="0" lvl="0" indent="0" algn="l" rtl="0">
                        <a:lnSpc>
                          <a:spcPct val="115000"/>
                        </a:lnSpc>
                        <a:spcBef>
                          <a:spcPts val="0"/>
                        </a:spcBef>
                        <a:spcAft>
                          <a:spcPts val="0"/>
                        </a:spcAft>
                        <a:buNone/>
                      </a:pPr>
                      <a:r>
                        <a:rPr lang="en" sz="1000">
                          <a:solidFill>
                            <a:srgbClr val="FFFFFF"/>
                          </a:solidFill>
                        </a:rPr>
                        <a:t>U8</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E69138"/>
                    </a:solidFill>
                  </a:tcPr>
                </a:tc>
                <a:tc>
                  <a:txBody>
                    <a:bodyPr/>
                    <a:lstStyle/>
                    <a:p>
                      <a:pPr marL="0" lvl="0" indent="0" algn="r" rtl="0">
                        <a:lnSpc>
                          <a:spcPct val="115000"/>
                        </a:lnSpc>
                        <a:spcBef>
                          <a:spcPts val="0"/>
                        </a:spcBef>
                        <a:spcAft>
                          <a:spcPts val="0"/>
                        </a:spcAft>
                        <a:buNone/>
                      </a:pPr>
                      <a:r>
                        <a:rPr lang="en" sz="1000"/>
                        <a:t>0</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00025">
                <a:tc>
                  <a:txBody>
                    <a:bodyPr/>
                    <a:lstStyle/>
                    <a:p>
                      <a:pPr marL="0" lvl="0" indent="0" algn="l" rtl="0">
                        <a:lnSpc>
                          <a:spcPct val="115000"/>
                        </a:lnSpc>
                        <a:spcBef>
                          <a:spcPts val="0"/>
                        </a:spcBef>
                        <a:spcAft>
                          <a:spcPts val="0"/>
                        </a:spcAft>
                        <a:buNone/>
                      </a:pPr>
                      <a:r>
                        <a:rPr lang="en" sz="1000">
                          <a:solidFill>
                            <a:srgbClr val="FFFFFF"/>
                          </a:solidFill>
                        </a:rPr>
                        <a:t>U12</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E69138"/>
                    </a:solidFill>
                  </a:tcPr>
                </a:tc>
                <a:tc>
                  <a:txBody>
                    <a:bodyPr/>
                    <a:lstStyle/>
                    <a:p>
                      <a:pPr marL="0" lvl="0" indent="0" algn="r" rtl="0">
                        <a:lnSpc>
                          <a:spcPct val="115000"/>
                        </a:lnSpc>
                        <a:spcBef>
                          <a:spcPts val="0"/>
                        </a:spcBef>
                        <a:spcAft>
                          <a:spcPts val="0"/>
                        </a:spcAft>
                        <a:buNone/>
                      </a:pPr>
                      <a:r>
                        <a:rPr lang="en" sz="1000"/>
                        <a:t>6</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00025">
                <a:tc>
                  <a:txBody>
                    <a:bodyPr/>
                    <a:lstStyle/>
                    <a:p>
                      <a:pPr marL="0" lvl="0" indent="0" algn="l" rtl="0">
                        <a:lnSpc>
                          <a:spcPct val="115000"/>
                        </a:lnSpc>
                        <a:spcBef>
                          <a:spcPts val="0"/>
                        </a:spcBef>
                        <a:spcAft>
                          <a:spcPts val="0"/>
                        </a:spcAft>
                        <a:buNone/>
                      </a:pPr>
                      <a:r>
                        <a:rPr lang="en" sz="1000">
                          <a:solidFill>
                            <a:srgbClr val="FFFFFF"/>
                          </a:solidFill>
                        </a:rPr>
                        <a:t>U18</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E69138"/>
                    </a:solidFill>
                  </a:tcPr>
                </a:tc>
                <a:tc>
                  <a:txBody>
                    <a:bodyPr/>
                    <a:lstStyle/>
                    <a:p>
                      <a:pPr marL="0" lvl="0" indent="0" algn="r" rtl="0">
                        <a:lnSpc>
                          <a:spcPct val="115000"/>
                        </a:lnSpc>
                        <a:spcBef>
                          <a:spcPts val="0"/>
                        </a:spcBef>
                        <a:spcAft>
                          <a:spcPts val="0"/>
                        </a:spcAft>
                        <a:buNone/>
                      </a:pPr>
                      <a:r>
                        <a:rPr lang="en" sz="1000"/>
                        <a:t>5</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200025">
                <a:tc>
                  <a:txBody>
                    <a:bodyPr/>
                    <a:lstStyle/>
                    <a:p>
                      <a:pPr marL="0" lvl="0" indent="0" algn="l" rtl="0">
                        <a:lnSpc>
                          <a:spcPct val="115000"/>
                        </a:lnSpc>
                        <a:spcBef>
                          <a:spcPts val="0"/>
                        </a:spcBef>
                        <a:spcAft>
                          <a:spcPts val="0"/>
                        </a:spcAft>
                        <a:buNone/>
                      </a:pPr>
                      <a:r>
                        <a:rPr lang="en" sz="1000"/>
                        <a:t>Total</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11</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26" name="Google Shape;126;p18"/>
          <p:cNvSpPr txBox="1"/>
          <p:nvPr/>
        </p:nvSpPr>
        <p:spPr>
          <a:xfrm>
            <a:off x="98250" y="872200"/>
            <a:ext cx="4429500" cy="4063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Hired a Red Deer Summer student </a:t>
            </a:r>
            <a:r>
              <a:rPr lang="en" b="1">
                <a:latin typeface="Roboto"/>
                <a:ea typeface="Roboto"/>
                <a:cs typeface="Roboto"/>
                <a:sym typeface="Roboto"/>
              </a:rPr>
              <a:t>Ryan Mcconkey</a:t>
            </a:r>
            <a:r>
              <a:rPr lang="en">
                <a:latin typeface="Roboto"/>
                <a:ea typeface="Roboto"/>
                <a:cs typeface="Roboto"/>
                <a:sym typeface="Roboto"/>
              </a:rPr>
              <a:t>, highlights:</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Ran a successful festival in Lacombe (head contact on site)</a:t>
            </a:r>
            <a:endParaRPr sz="1300">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Made contact with several camps (including the National Ringette School)</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Attended Sport Speaker series on our behalf</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Had a booth at the Red Deer Public Market through the Spring</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Had Storm players at every festival &amp; coached the teams</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Was a great help for our last festival in July when several summer students got Covid!</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Developed our Master Program!</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Tried to start a drop in Adult program.</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Is doing a fundraiser on Sat March 18th with Rebels</a:t>
            </a:r>
            <a:endParaRPr>
              <a:latin typeface="Roboto"/>
              <a:ea typeface="Roboto"/>
              <a:cs typeface="Roboto"/>
              <a:sym typeface="Roboto"/>
            </a:endParaRPr>
          </a:p>
        </p:txBody>
      </p:sp>
      <p:graphicFrame>
        <p:nvGraphicFramePr>
          <p:cNvPr id="127" name="Google Shape;127;p18"/>
          <p:cNvGraphicFramePr/>
          <p:nvPr/>
        </p:nvGraphicFramePr>
        <p:xfrm>
          <a:off x="4621375" y="1138650"/>
          <a:ext cx="4152900" cy="1251585"/>
        </p:xfrm>
        <a:graphic>
          <a:graphicData uri="http://schemas.openxmlformats.org/drawingml/2006/table">
            <a:tbl>
              <a:tblPr>
                <a:noFill/>
                <a:tableStyleId>{95371EAF-ABDE-4B0C-9AF2-E0CCA6AE4329}</a:tableStyleId>
              </a:tblPr>
              <a:tblGrid>
                <a:gridCol w="1571625">
                  <a:extLst>
                    <a:ext uri="{9D8B030D-6E8A-4147-A177-3AD203B41FA5}">
                      <a16:colId xmlns:a16="http://schemas.microsoft.com/office/drawing/2014/main" val="20000"/>
                    </a:ext>
                  </a:extLst>
                </a:gridCol>
                <a:gridCol w="952500">
                  <a:extLst>
                    <a:ext uri="{9D8B030D-6E8A-4147-A177-3AD203B41FA5}">
                      <a16:colId xmlns:a16="http://schemas.microsoft.com/office/drawing/2014/main" val="20001"/>
                    </a:ext>
                  </a:extLst>
                </a:gridCol>
                <a:gridCol w="542925">
                  <a:extLst>
                    <a:ext uri="{9D8B030D-6E8A-4147-A177-3AD203B41FA5}">
                      <a16:colId xmlns:a16="http://schemas.microsoft.com/office/drawing/2014/main" val="20002"/>
                    </a:ext>
                  </a:extLst>
                </a:gridCol>
                <a:gridCol w="1085850">
                  <a:extLst>
                    <a:ext uri="{9D8B030D-6E8A-4147-A177-3AD203B41FA5}">
                      <a16:colId xmlns:a16="http://schemas.microsoft.com/office/drawing/2014/main" val="20003"/>
                    </a:ext>
                  </a:extLst>
                </a:gridCol>
              </a:tblGrid>
              <a:tr h="200025">
                <a:tc>
                  <a:txBody>
                    <a:bodyPr/>
                    <a:lstStyle/>
                    <a:p>
                      <a:pPr marL="0" lvl="0" indent="0" algn="l" rtl="0">
                        <a:lnSpc>
                          <a:spcPct val="115000"/>
                        </a:lnSpc>
                        <a:spcBef>
                          <a:spcPts val="0"/>
                        </a:spcBef>
                        <a:spcAft>
                          <a:spcPts val="0"/>
                        </a:spcAft>
                        <a:buNone/>
                      </a:pPr>
                      <a:r>
                        <a:rPr lang="en" sz="900" b="1"/>
                        <a:t>Red Deer Camps</a:t>
                      </a:r>
                      <a:endParaRPr sz="900" b="1"/>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A4C2F4"/>
                    </a:solidFill>
                  </a:tcPr>
                </a:tc>
                <a:tc>
                  <a:txBody>
                    <a:bodyPr/>
                    <a:lstStyle/>
                    <a:p>
                      <a:pPr marL="0" lvl="0" indent="0" algn="l" rtl="0">
                        <a:lnSpc>
                          <a:spcPct val="115000"/>
                        </a:lnSpc>
                        <a:spcBef>
                          <a:spcPts val="0"/>
                        </a:spcBef>
                        <a:spcAft>
                          <a:spcPts val="0"/>
                        </a:spcAft>
                        <a:buNone/>
                      </a:pPr>
                      <a:r>
                        <a:rPr lang="en" sz="900" b="1"/>
                        <a:t>Date</a:t>
                      </a:r>
                      <a:endParaRPr sz="900" b="1"/>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A4C2F4"/>
                    </a:solidFill>
                  </a:tcPr>
                </a:tc>
                <a:tc>
                  <a:txBody>
                    <a:bodyPr/>
                    <a:lstStyle/>
                    <a:p>
                      <a:pPr marL="0" lvl="0" indent="0" algn="l" rtl="0">
                        <a:lnSpc>
                          <a:spcPct val="115000"/>
                        </a:lnSpc>
                        <a:spcBef>
                          <a:spcPts val="0"/>
                        </a:spcBef>
                        <a:spcAft>
                          <a:spcPts val="0"/>
                        </a:spcAft>
                        <a:buNone/>
                      </a:pPr>
                      <a:r>
                        <a:rPr lang="en" sz="900" b="1"/>
                        <a:t>Ages</a:t>
                      </a:r>
                      <a:endParaRPr sz="900" b="1"/>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A4C2F4"/>
                    </a:solidFill>
                  </a:tcPr>
                </a:tc>
                <a:tc>
                  <a:txBody>
                    <a:bodyPr/>
                    <a:lstStyle/>
                    <a:p>
                      <a:pPr marL="0" lvl="0" indent="0" algn="l" rtl="0">
                        <a:lnSpc>
                          <a:spcPct val="115000"/>
                        </a:lnSpc>
                        <a:spcBef>
                          <a:spcPts val="0"/>
                        </a:spcBef>
                        <a:spcAft>
                          <a:spcPts val="0"/>
                        </a:spcAft>
                        <a:buNone/>
                      </a:pPr>
                      <a:r>
                        <a:rPr lang="en" sz="900" b="1"/>
                        <a:t># of kids(under 18)</a:t>
                      </a:r>
                      <a:endParaRPr sz="900" b="1"/>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A4C2F4"/>
                    </a:solidFill>
                  </a:tcPr>
                </a:tc>
                <a:extLst>
                  <a:ext uri="{0D108BD9-81ED-4DB2-BD59-A6C34878D82A}">
                    <a16:rowId xmlns:a16="http://schemas.microsoft.com/office/drawing/2014/main" val="10000"/>
                  </a:ext>
                </a:extLst>
              </a:tr>
              <a:tr h="200025">
                <a:tc>
                  <a:txBody>
                    <a:bodyPr/>
                    <a:lstStyle/>
                    <a:p>
                      <a:pPr marL="0" lvl="0" indent="0" algn="l" rtl="0">
                        <a:lnSpc>
                          <a:spcPct val="115000"/>
                        </a:lnSpc>
                        <a:spcBef>
                          <a:spcPts val="0"/>
                        </a:spcBef>
                        <a:spcAft>
                          <a:spcPts val="0"/>
                        </a:spcAft>
                        <a:buNone/>
                      </a:pPr>
                      <a:r>
                        <a:rPr lang="en" sz="1000"/>
                        <a:t>Ringette Camp</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May 29th</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6-15</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50</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00025">
                <a:tc>
                  <a:txBody>
                    <a:bodyPr/>
                    <a:lstStyle/>
                    <a:p>
                      <a:pPr marL="0" lvl="0" indent="0" algn="l" rtl="0">
                        <a:lnSpc>
                          <a:spcPct val="115000"/>
                        </a:lnSpc>
                        <a:spcBef>
                          <a:spcPts val="0"/>
                        </a:spcBef>
                        <a:spcAft>
                          <a:spcPts val="0"/>
                        </a:spcAft>
                        <a:buNone/>
                      </a:pPr>
                      <a:r>
                        <a:rPr lang="en" sz="1000"/>
                        <a:t>Female sport camp</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July 29th</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8-12</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40</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00025">
                <a:tc>
                  <a:txBody>
                    <a:bodyPr/>
                    <a:lstStyle/>
                    <a:p>
                      <a:pPr marL="0" lvl="0" indent="0" algn="l" rtl="0">
                        <a:lnSpc>
                          <a:spcPct val="115000"/>
                        </a:lnSpc>
                        <a:spcBef>
                          <a:spcPts val="0"/>
                        </a:spcBef>
                        <a:spcAft>
                          <a:spcPts val="0"/>
                        </a:spcAft>
                        <a:buNone/>
                      </a:pPr>
                      <a:r>
                        <a:rPr lang="en" sz="1000"/>
                        <a:t>Blackfalds - Camp Curious</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July 25th</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5-9</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20</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00025">
                <a:tc>
                  <a:txBody>
                    <a:bodyPr/>
                    <a:lstStyle/>
                    <a:p>
                      <a:pPr marL="0" lvl="0" indent="0" algn="l" rtl="0">
                        <a:lnSpc>
                          <a:spcPct val="115000"/>
                        </a:lnSpc>
                        <a:spcBef>
                          <a:spcPts val="0"/>
                        </a:spcBef>
                        <a:spcAft>
                          <a:spcPts val="0"/>
                        </a:spcAft>
                        <a:buNone/>
                      </a:pPr>
                      <a:r>
                        <a:rPr lang="en" sz="1000"/>
                        <a:t>City of Red Deer Camps</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Aug 2-5</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6-15</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200</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00025">
                <a:tc>
                  <a:txBody>
                    <a:bodyPr/>
                    <a:lstStyle/>
                    <a:p>
                      <a:pPr marL="0" lvl="0" indent="0" algn="l" rtl="0">
                        <a:lnSpc>
                          <a:spcPct val="115000"/>
                        </a:lnSpc>
                        <a:spcBef>
                          <a:spcPts val="0"/>
                        </a:spcBef>
                        <a:spcAft>
                          <a:spcPts val="0"/>
                        </a:spcAft>
                        <a:buNone/>
                      </a:pPr>
                      <a:r>
                        <a:rPr lang="en" sz="1000"/>
                        <a:t>Coached by Ryan</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Total</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310</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128" name="Google Shape;128;p18"/>
          <p:cNvPicPr preferRelativeResize="0"/>
          <p:nvPr/>
        </p:nvPicPr>
        <p:blipFill rotWithShape="1">
          <a:blip r:embed="rId3">
            <a:alphaModFix/>
          </a:blip>
          <a:srcRect l="7067" r="7058"/>
          <a:stretch/>
        </p:blipFill>
        <p:spPr>
          <a:xfrm>
            <a:off x="4724571" y="4325100"/>
            <a:ext cx="1903454" cy="818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9"/>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Edmonton/Grande Prairie/Lethbridge 2022</a:t>
            </a:r>
            <a:endParaRPr/>
          </a:p>
        </p:txBody>
      </p:sp>
      <p:sp>
        <p:nvSpPr>
          <p:cNvPr id="134" name="Google Shape;134;p19"/>
          <p:cNvSpPr/>
          <p:nvPr/>
        </p:nvSpPr>
        <p:spPr>
          <a:xfrm>
            <a:off x="8628350" y="4941725"/>
            <a:ext cx="515700" cy="2016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rPr>
              <a:t>6</a:t>
            </a:r>
            <a:endParaRPr sz="300">
              <a:solidFill>
                <a:schemeClr val="lt1"/>
              </a:solidFill>
            </a:endParaRPr>
          </a:p>
        </p:txBody>
      </p:sp>
      <p:graphicFrame>
        <p:nvGraphicFramePr>
          <p:cNvPr id="135" name="Google Shape;135;p19"/>
          <p:cNvGraphicFramePr/>
          <p:nvPr/>
        </p:nvGraphicFramePr>
        <p:xfrm>
          <a:off x="5154400" y="1192175"/>
          <a:ext cx="2857500" cy="1140206"/>
        </p:xfrm>
        <a:graphic>
          <a:graphicData uri="http://schemas.openxmlformats.org/drawingml/2006/table">
            <a:tbl>
              <a:tblPr>
                <a:noFill/>
                <a:tableStyleId>{95371EAF-ABDE-4B0C-9AF2-E0CCA6AE4329}</a:tableStyleId>
              </a:tblPr>
              <a:tblGrid>
                <a:gridCol w="952500">
                  <a:extLst>
                    <a:ext uri="{9D8B030D-6E8A-4147-A177-3AD203B41FA5}">
                      <a16:colId xmlns:a16="http://schemas.microsoft.com/office/drawing/2014/main" val="20000"/>
                    </a:ext>
                  </a:extLst>
                </a:gridCol>
                <a:gridCol w="952500">
                  <a:extLst>
                    <a:ext uri="{9D8B030D-6E8A-4147-A177-3AD203B41FA5}">
                      <a16:colId xmlns:a16="http://schemas.microsoft.com/office/drawing/2014/main" val="20001"/>
                    </a:ext>
                  </a:extLst>
                </a:gridCol>
                <a:gridCol w="952500">
                  <a:extLst>
                    <a:ext uri="{9D8B030D-6E8A-4147-A177-3AD203B41FA5}">
                      <a16:colId xmlns:a16="http://schemas.microsoft.com/office/drawing/2014/main" val="20002"/>
                    </a:ext>
                  </a:extLst>
                </a:gridCol>
              </a:tblGrid>
              <a:tr h="200025">
                <a:tc gridSpan="3">
                  <a:txBody>
                    <a:bodyPr/>
                    <a:lstStyle/>
                    <a:p>
                      <a:pPr marL="0" lvl="0" indent="0" algn="ctr" rtl="0">
                        <a:lnSpc>
                          <a:spcPct val="115000"/>
                        </a:lnSpc>
                        <a:spcBef>
                          <a:spcPts val="0"/>
                        </a:spcBef>
                        <a:spcAft>
                          <a:spcPts val="0"/>
                        </a:spcAft>
                        <a:buNone/>
                      </a:pPr>
                      <a:r>
                        <a:rPr lang="en" sz="1000" b="1"/>
                        <a:t>Grand Prairie Sportsday</a:t>
                      </a:r>
                      <a:endParaRPr sz="1000" b="1"/>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FBBC0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04800">
                <a:tc>
                  <a:txBody>
                    <a:bodyPr/>
                    <a:lstStyle/>
                    <a:p>
                      <a:pPr marL="0" lvl="0" indent="0" algn="l" rtl="0">
                        <a:lnSpc>
                          <a:spcPct val="115000"/>
                        </a:lnSpc>
                        <a:spcBef>
                          <a:spcPts val="0"/>
                        </a:spcBef>
                        <a:spcAft>
                          <a:spcPts val="0"/>
                        </a:spcAft>
                        <a:buNone/>
                      </a:pPr>
                      <a:r>
                        <a:rPr lang="en" sz="900" b="1"/>
                        <a:t>Date</a:t>
                      </a:r>
                      <a:endParaRPr sz="900" b="1"/>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FBBC04"/>
                    </a:solidFill>
                  </a:tcPr>
                </a:tc>
                <a:tc>
                  <a:txBody>
                    <a:bodyPr/>
                    <a:lstStyle/>
                    <a:p>
                      <a:pPr marL="0" lvl="0" indent="0" algn="l" rtl="0">
                        <a:lnSpc>
                          <a:spcPct val="115000"/>
                        </a:lnSpc>
                        <a:spcBef>
                          <a:spcPts val="0"/>
                        </a:spcBef>
                        <a:spcAft>
                          <a:spcPts val="0"/>
                        </a:spcAft>
                        <a:buNone/>
                      </a:pPr>
                      <a:r>
                        <a:rPr lang="en" sz="900" b="1"/>
                        <a:t># of kids(under 18)</a:t>
                      </a:r>
                      <a:endParaRPr sz="900" b="1"/>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FBBC04"/>
                    </a:solidFill>
                  </a:tcPr>
                </a:tc>
                <a:tc>
                  <a:txBody>
                    <a:bodyPr/>
                    <a:lstStyle/>
                    <a:p>
                      <a:pPr marL="0" lvl="0" indent="0" algn="l" rtl="0">
                        <a:lnSpc>
                          <a:spcPct val="115000"/>
                        </a:lnSpc>
                        <a:spcBef>
                          <a:spcPts val="0"/>
                        </a:spcBef>
                        <a:spcAft>
                          <a:spcPts val="0"/>
                        </a:spcAft>
                        <a:buNone/>
                      </a:pPr>
                      <a:r>
                        <a:rPr lang="en" sz="900" b="1"/>
                        <a:t>Age of kids</a:t>
                      </a:r>
                      <a:endParaRPr sz="900" b="1"/>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FBBC04"/>
                    </a:solidFill>
                  </a:tcPr>
                </a:tc>
                <a:extLst>
                  <a:ext uri="{0D108BD9-81ED-4DB2-BD59-A6C34878D82A}">
                    <a16:rowId xmlns:a16="http://schemas.microsoft.com/office/drawing/2014/main" val="10001"/>
                  </a:ext>
                </a:extLst>
              </a:tr>
              <a:tr h="200025">
                <a:tc>
                  <a:txBody>
                    <a:bodyPr/>
                    <a:lstStyle/>
                    <a:p>
                      <a:pPr marL="0" lvl="0" indent="0" algn="l" rtl="0">
                        <a:lnSpc>
                          <a:spcPct val="115000"/>
                        </a:lnSpc>
                        <a:spcBef>
                          <a:spcPts val="0"/>
                        </a:spcBef>
                        <a:spcAft>
                          <a:spcPts val="0"/>
                        </a:spcAft>
                        <a:buNone/>
                      </a:pPr>
                      <a:r>
                        <a:rPr lang="en" sz="1000"/>
                        <a:t>Feb 26</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9</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6-12</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00025">
                <a:tc gridSpan="3">
                  <a:txBody>
                    <a:bodyPr/>
                    <a:lstStyle/>
                    <a:p>
                      <a:pPr marL="0" lvl="0" indent="0" algn="l" rtl="0">
                        <a:lnSpc>
                          <a:spcPct val="115000"/>
                        </a:lnSpc>
                        <a:spcBef>
                          <a:spcPts val="0"/>
                        </a:spcBef>
                        <a:spcAft>
                          <a:spcPts val="0"/>
                        </a:spcAft>
                        <a:buNone/>
                      </a:pPr>
                      <a:r>
                        <a:rPr lang="en" sz="1000"/>
                        <a:t>Coached by Vanessa</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00025">
                <a:tc gridSpan="3">
                  <a:txBody>
                    <a:bodyPr/>
                    <a:lstStyle/>
                    <a:p>
                      <a:pPr marL="0" lvl="0" indent="0" algn="l" rtl="0">
                        <a:lnSpc>
                          <a:spcPct val="115000"/>
                        </a:lnSpc>
                        <a:spcBef>
                          <a:spcPts val="0"/>
                        </a:spcBef>
                        <a:spcAft>
                          <a:spcPts val="0"/>
                        </a:spcAft>
                        <a:buNone/>
                      </a:pPr>
                      <a:r>
                        <a:rPr lang="en" sz="1000"/>
                        <a:t>*Then Vanessa quit said she was too busy</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graphicFrame>
        <p:nvGraphicFramePr>
          <p:cNvPr id="136" name="Google Shape;136;p19"/>
          <p:cNvGraphicFramePr/>
          <p:nvPr/>
        </p:nvGraphicFramePr>
        <p:xfrm>
          <a:off x="226225" y="1222438"/>
          <a:ext cx="2857500" cy="940181"/>
        </p:xfrm>
        <a:graphic>
          <a:graphicData uri="http://schemas.openxmlformats.org/drawingml/2006/table">
            <a:tbl>
              <a:tblPr>
                <a:noFill/>
                <a:tableStyleId>{95371EAF-ABDE-4B0C-9AF2-E0CCA6AE4329}</a:tableStyleId>
              </a:tblPr>
              <a:tblGrid>
                <a:gridCol w="952500">
                  <a:extLst>
                    <a:ext uri="{9D8B030D-6E8A-4147-A177-3AD203B41FA5}">
                      <a16:colId xmlns:a16="http://schemas.microsoft.com/office/drawing/2014/main" val="20000"/>
                    </a:ext>
                  </a:extLst>
                </a:gridCol>
                <a:gridCol w="952500">
                  <a:extLst>
                    <a:ext uri="{9D8B030D-6E8A-4147-A177-3AD203B41FA5}">
                      <a16:colId xmlns:a16="http://schemas.microsoft.com/office/drawing/2014/main" val="20001"/>
                    </a:ext>
                  </a:extLst>
                </a:gridCol>
                <a:gridCol w="952500">
                  <a:extLst>
                    <a:ext uri="{9D8B030D-6E8A-4147-A177-3AD203B41FA5}">
                      <a16:colId xmlns:a16="http://schemas.microsoft.com/office/drawing/2014/main" val="20002"/>
                    </a:ext>
                  </a:extLst>
                </a:gridCol>
              </a:tblGrid>
              <a:tr h="200025">
                <a:tc gridSpan="3">
                  <a:txBody>
                    <a:bodyPr/>
                    <a:lstStyle/>
                    <a:p>
                      <a:pPr marL="0" lvl="0" indent="0" algn="ctr" rtl="0">
                        <a:lnSpc>
                          <a:spcPct val="115000"/>
                        </a:lnSpc>
                        <a:spcBef>
                          <a:spcPts val="0"/>
                        </a:spcBef>
                        <a:spcAft>
                          <a:spcPts val="0"/>
                        </a:spcAft>
                        <a:buNone/>
                      </a:pPr>
                      <a:r>
                        <a:rPr lang="en" sz="1000" b="1">
                          <a:solidFill>
                            <a:srgbClr val="FFFFFF"/>
                          </a:solidFill>
                        </a:rPr>
                        <a:t>Edmonton Summer Camps</a:t>
                      </a:r>
                      <a:endParaRPr sz="1000" b="1">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8E7CC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04800">
                <a:tc>
                  <a:txBody>
                    <a:bodyPr/>
                    <a:lstStyle/>
                    <a:p>
                      <a:pPr marL="0" lvl="0" indent="0" algn="l" rtl="0">
                        <a:lnSpc>
                          <a:spcPct val="115000"/>
                        </a:lnSpc>
                        <a:spcBef>
                          <a:spcPts val="0"/>
                        </a:spcBef>
                        <a:spcAft>
                          <a:spcPts val="0"/>
                        </a:spcAft>
                        <a:buNone/>
                      </a:pPr>
                      <a:r>
                        <a:rPr lang="en" sz="900" b="1">
                          <a:solidFill>
                            <a:srgbClr val="FFFFFF"/>
                          </a:solidFill>
                        </a:rPr>
                        <a:t>Date</a:t>
                      </a:r>
                      <a:endParaRPr sz="900" b="1">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8E7CC3"/>
                    </a:solidFill>
                  </a:tcPr>
                </a:tc>
                <a:tc>
                  <a:txBody>
                    <a:bodyPr/>
                    <a:lstStyle/>
                    <a:p>
                      <a:pPr marL="0" lvl="0" indent="0" algn="l" rtl="0">
                        <a:lnSpc>
                          <a:spcPct val="115000"/>
                        </a:lnSpc>
                        <a:spcBef>
                          <a:spcPts val="0"/>
                        </a:spcBef>
                        <a:spcAft>
                          <a:spcPts val="0"/>
                        </a:spcAft>
                        <a:buNone/>
                      </a:pPr>
                      <a:r>
                        <a:rPr lang="en" sz="900" b="1">
                          <a:solidFill>
                            <a:srgbClr val="FFFFFF"/>
                          </a:solidFill>
                        </a:rPr>
                        <a:t># of kids(under 18)</a:t>
                      </a:r>
                      <a:endParaRPr sz="900" b="1">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8E7CC3"/>
                    </a:solidFill>
                  </a:tcPr>
                </a:tc>
                <a:tc>
                  <a:txBody>
                    <a:bodyPr/>
                    <a:lstStyle/>
                    <a:p>
                      <a:pPr marL="0" lvl="0" indent="0" algn="l" rtl="0">
                        <a:lnSpc>
                          <a:spcPct val="115000"/>
                        </a:lnSpc>
                        <a:spcBef>
                          <a:spcPts val="0"/>
                        </a:spcBef>
                        <a:spcAft>
                          <a:spcPts val="0"/>
                        </a:spcAft>
                        <a:buNone/>
                      </a:pPr>
                      <a:r>
                        <a:rPr lang="en" sz="900" b="1">
                          <a:solidFill>
                            <a:srgbClr val="FFFFFF"/>
                          </a:solidFill>
                        </a:rPr>
                        <a:t>Age of kids</a:t>
                      </a:r>
                      <a:endParaRPr sz="900" b="1">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8E7CC3"/>
                    </a:solidFill>
                  </a:tcPr>
                </a:tc>
                <a:extLst>
                  <a:ext uri="{0D108BD9-81ED-4DB2-BD59-A6C34878D82A}">
                    <a16:rowId xmlns:a16="http://schemas.microsoft.com/office/drawing/2014/main" val="10001"/>
                  </a:ext>
                </a:extLst>
              </a:tr>
              <a:tr h="200025">
                <a:tc>
                  <a:txBody>
                    <a:bodyPr/>
                    <a:lstStyle/>
                    <a:p>
                      <a:pPr marL="0" lvl="0" indent="0" algn="l" rtl="0">
                        <a:lnSpc>
                          <a:spcPct val="115000"/>
                        </a:lnSpc>
                        <a:spcBef>
                          <a:spcPts val="0"/>
                        </a:spcBef>
                        <a:spcAft>
                          <a:spcPts val="0"/>
                        </a:spcAft>
                        <a:buNone/>
                      </a:pPr>
                      <a:r>
                        <a:rPr lang="en" sz="1000"/>
                        <a:t>July 26-28</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100</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8-15</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00025">
                <a:tc gridSpan="3">
                  <a:txBody>
                    <a:bodyPr/>
                    <a:lstStyle/>
                    <a:p>
                      <a:pPr marL="0" lvl="0" indent="0" algn="l" rtl="0">
                        <a:lnSpc>
                          <a:spcPct val="115000"/>
                        </a:lnSpc>
                        <a:spcBef>
                          <a:spcPts val="0"/>
                        </a:spcBef>
                        <a:spcAft>
                          <a:spcPts val="0"/>
                        </a:spcAft>
                        <a:buNone/>
                      </a:pPr>
                      <a:r>
                        <a:rPr lang="en" sz="1000"/>
                        <a:t>Coached by Sajan</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graphicFrame>
        <p:nvGraphicFramePr>
          <p:cNvPr id="137" name="Google Shape;137;p19"/>
          <p:cNvGraphicFramePr/>
          <p:nvPr/>
        </p:nvGraphicFramePr>
        <p:xfrm>
          <a:off x="226225" y="2816425"/>
          <a:ext cx="4683600" cy="1504950"/>
        </p:xfrm>
        <a:graphic>
          <a:graphicData uri="http://schemas.openxmlformats.org/drawingml/2006/table">
            <a:tbl>
              <a:tblPr>
                <a:noFill/>
                <a:tableStyleId>{95371EAF-ABDE-4B0C-9AF2-E0CCA6AE4329}</a:tableStyleId>
              </a:tblPr>
              <a:tblGrid>
                <a:gridCol w="1561200">
                  <a:extLst>
                    <a:ext uri="{9D8B030D-6E8A-4147-A177-3AD203B41FA5}">
                      <a16:colId xmlns:a16="http://schemas.microsoft.com/office/drawing/2014/main" val="20000"/>
                    </a:ext>
                  </a:extLst>
                </a:gridCol>
                <a:gridCol w="1561200">
                  <a:extLst>
                    <a:ext uri="{9D8B030D-6E8A-4147-A177-3AD203B41FA5}">
                      <a16:colId xmlns:a16="http://schemas.microsoft.com/office/drawing/2014/main" val="20001"/>
                    </a:ext>
                  </a:extLst>
                </a:gridCol>
                <a:gridCol w="1561200">
                  <a:extLst>
                    <a:ext uri="{9D8B030D-6E8A-4147-A177-3AD203B41FA5}">
                      <a16:colId xmlns:a16="http://schemas.microsoft.com/office/drawing/2014/main" val="20002"/>
                    </a:ext>
                  </a:extLst>
                </a:gridCol>
              </a:tblGrid>
              <a:tr h="304800">
                <a:tc gridSpan="3">
                  <a:txBody>
                    <a:bodyPr/>
                    <a:lstStyle/>
                    <a:p>
                      <a:pPr marL="0" lvl="0" indent="0" algn="ctr" rtl="0">
                        <a:lnSpc>
                          <a:spcPct val="115000"/>
                        </a:lnSpc>
                        <a:spcBef>
                          <a:spcPts val="0"/>
                        </a:spcBef>
                        <a:spcAft>
                          <a:spcPts val="0"/>
                        </a:spcAft>
                        <a:buNone/>
                      </a:pPr>
                      <a:r>
                        <a:rPr lang="en" sz="1000" b="1"/>
                        <a:t>Lethbridge Try it Frees</a:t>
                      </a:r>
                      <a:endParaRPr sz="1000" b="1"/>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93C47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00025">
                <a:tc>
                  <a:txBody>
                    <a:bodyPr/>
                    <a:lstStyle/>
                    <a:p>
                      <a:pPr marL="0" lvl="0" indent="0" algn="l" rtl="0">
                        <a:lnSpc>
                          <a:spcPct val="115000"/>
                        </a:lnSpc>
                        <a:spcBef>
                          <a:spcPts val="0"/>
                        </a:spcBef>
                        <a:spcAft>
                          <a:spcPts val="0"/>
                        </a:spcAft>
                        <a:buNone/>
                      </a:pPr>
                      <a:r>
                        <a:rPr lang="en" sz="900" b="1"/>
                        <a:t>Date</a:t>
                      </a:r>
                      <a:endParaRPr sz="900" b="1"/>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93C47D"/>
                    </a:solidFill>
                  </a:tcPr>
                </a:tc>
                <a:tc>
                  <a:txBody>
                    <a:bodyPr/>
                    <a:lstStyle/>
                    <a:p>
                      <a:pPr marL="0" lvl="0" indent="0" algn="l" rtl="0">
                        <a:lnSpc>
                          <a:spcPct val="115000"/>
                        </a:lnSpc>
                        <a:spcBef>
                          <a:spcPts val="0"/>
                        </a:spcBef>
                        <a:spcAft>
                          <a:spcPts val="0"/>
                        </a:spcAft>
                        <a:buNone/>
                      </a:pPr>
                      <a:r>
                        <a:rPr lang="en" sz="900" b="1"/>
                        <a:t># of kids(under 18)</a:t>
                      </a:r>
                      <a:endParaRPr sz="900" b="1"/>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93C47D"/>
                    </a:solidFill>
                  </a:tcPr>
                </a:tc>
                <a:tc>
                  <a:txBody>
                    <a:bodyPr/>
                    <a:lstStyle/>
                    <a:p>
                      <a:pPr marL="0" lvl="0" indent="0" algn="l" rtl="0">
                        <a:lnSpc>
                          <a:spcPct val="115000"/>
                        </a:lnSpc>
                        <a:spcBef>
                          <a:spcPts val="0"/>
                        </a:spcBef>
                        <a:spcAft>
                          <a:spcPts val="0"/>
                        </a:spcAft>
                        <a:buNone/>
                      </a:pPr>
                      <a:r>
                        <a:rPr lang="en" sz="900" b="1"/>
                        <a:t>Age of kids</a:t>
                      </a:r>
                      <a:endParaRPr sz="900" b="1"/>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93C47D"/>
                    </a:solidFill>
                  </a:tcPr>
                </a:tc>
                <a:extLst>
                  <a:ext uri="{0D108BD9-81ED-4DB2-BD59-A6C34878D82A}">
                    <a16:rowId xmlns:a16="http://schemas.microsoft.com/office/drawing/2014/main" val="10001"/>
                  </a:ext>
                </a:extLst>
              </a:tr>
              <a:tr h="200025">
                <a:tc>
                  <a:txBody>
                    <a:bodyPr/>
                    <a:lstStyle/>
                    <a:p>
                      <a:pPr marL="0" lvl="0" indent="0" algn="l" rtl="0">
                        <a:lnSpc>
                          <a:spcPct val="115000"/>
                        </a:lnSpc>
                        <a:spcBef>
                          <a:spcPts val="0"/>
                        </a:spcBef>
                        <a:spcAft>
                          <a:spcPts val="0"/>
                        </a:spcAft>
                        <a:buNone/>
                      </a:pPr>
                      <a:r>
                        <a:rPr lang="en" sz="1000"/>
                        <a:t>May</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6-12</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00025">
                <a:tc>
                  <a:txBody>
                    <a:bodyPr/>
                    <a:lstStyle/>
                    <a:p>
                      <a:pPr marL="0" lvl="0" indent="0" algn="l" rtl="0">
                        <a:lnSpc>
                          <a:spcPct val="115000"/>
                        </a:lnSpc>
                        <a:spcBef>
                          <a:spcPts val="0"/>
                        </a:spcBef>
                        <a:spcAft>
                          <a:spcPts val="0"/>
                        </a:spcAft>
                        <a:buNone/>
                      </a:pPr>
                      <a:r>
                        <a:rPr lang="en" sz="1000"/>
                        <a:t>June 22nd</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6-13</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00025">
                <a:tc gridSpan="3">
                  <a:txBody>
                    <a:bodyPr/>
                    <a:lstStyle/>
                    <a:p>
                      <a:pPr marL="0" lvl="0" indent="0" algn="l" rtl="0">
                        <a:lnSpc>
                          <a:spcPct val="115000"/>
                        </a:lnSpc>
                        <a:spcBef>
                          <a:spcPts val="0"/>
                        </a:spcBef>
                        <a:spcAft>
                          <a:spcPts val="0"/>
                        </a:spcAft>
                        <a:buNone/>
                      </a:pPr>
                      <a:r>
                        <a:rPr lang="en" sz="1000"/>
                        <a:t>Coached by Abby</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00025">
                <a:tc gridSpan="3">
                  <a:txBody>
                    <a:bodyPr/>
                    <a:lstStyle/>
                    <a:p>
                      <a:pPr marL="0" lvl="0" indent="0" algn="l" rtl="0">
                        <a:lnSpc>
                          <a:spcPct val="115000"/>
                        </a:lnSpc>
                        <a:spcBef>
                          <a:spcPts val="0"/>
                        </a:spcBef>
                        <a:spcAft>
                          <a:spcPts val="0"/>
                        </a:spcAft>
                        <a:buNone/>
                      </a:pPr>
                      <a:r>
                        <a:rPr lang="en" sz="1000"/>
                        <a:t>No one attended (although one media person showed up)</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00025">
                <a:tc gridSpan="3">
                  <a:txBody>
                    <a:bodyPr/>
                    <a:lstStyle/>
                    <a:p>
                      <a:pPr marL="0" lvl="0" indent="0" algn="l" rtl="0">
                        <a:lnSpc>
                          <a:spcPct val="115000"/>
                        </a:lnSpc>
                        <a:spcBef>
                          <a:spcPts val="0"/>
                        </a:spcBef>
                        <a:spcAft>
                          <a:spcPts val="0"/>
                        </a:spcAft>
                        <a:buNone/>
                      </a:pPr>
                      <a:r>
                        <a:rPr lang="en" sz="1000"/>
                        <a:t>We let Abby go as a summer student since we could not get anyone to show up</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0"/>
          <p:cNvSpPr txBox="1">
            <a:spLocks noGrp="1"/>
          </p:cNvSpPr>
          <p:nvPr>
            <p:ph type="ctrTitle"/>
          </p:nvPr>
        </p:nvSpPr>
        <p:spPr>
          <a:xfrm>
            <a:off x="420825" y="70375"/>
            <a:ext cx="8222100" cy="93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2920"/>
              <a:t>Alberta Provincial Teams - </a:t>
            </a:r>
            <a:endParaRPr sz="2920"/>
          </a:p>
          <a:p>
            <a:pPr marL="0" lvl="0" indent="0" algn="ctr" rtl="0">
              <a:spcBef>
                <a:spcPts val="0"/>
              </a:spcBef>
              <a:spcAft>
                <a:spcPts val="0"/>
              </a:spcAft>
              <a:buSzPts val="990"/>
              <a:buNone/>
            </a:pPr>
            <a:r>
              <a:rPr lang="en" sz="2920"/>
              <a:t>Nationals 2022 - Vancouver BC</a:t>
            </a:r>
            <a:endParaRPr sz="2920"/>
          </a:p>
        </p:txBody>
      </p:sp>
      <p:pic>
        <p:nvPicPr>
          <p:cNvPr id="143" name="Google Shape;143;p20"/>
          <p:cNvPicPr preferRelativeResize="0"/>
          <p:nvPr/>
        </p:nvPicPr>
        <p:blipFill rotWithShape="1">
          <a:blip r:embed="rId3">
            <a:alphaModFix/>
          </a:blip>
          <a:srcRect l="10058" t="16978" r="9341"/>
          <a:stretch/>
        </p:blipFill>
        <p:spPr>
          <a:xfrm>
            <a:off x="5902025" y="1276575"/>
            <a:ext cx="2811676" cy="1894774"/>
          </a:xfrm>
          <a:prstGeom prst="rect">
            <a:avLst/>
          </a:prstGeom>
          <a:noFill/>
          <a:ln>
            <a:noFill/>
          </a:ln>
        </p:spPr>
      </p:pic>
      <p:pic>
        <p:nvPicPr>
          <p:cNvPr id="144" name="Google Shape;144;p20"/>
          <p:cNvPicPr preferRelativeResize="0"/>
          <p:nvPr/>
        </p:nvPicPr>
        <p:blipFill rotWithShape="1">
          <a:blip r:embed="rId4">
            <a:alphaModFix/>
          </a:blip>
          <a:srcRect l="7430" t="10101" r="5354" b="12017"/>
          <a:stretch/>
        </p:blipFill>
        <p:spPr>
          <a:xfrm>
            <a:off x="193175" y="1320825"/>
            <a:ext cx="2644127" cy="1770900"/>
          </a:xfrm>
          <a:prstGeom prst="rect">
            <a:avLst/>
          </a:prstGeom>
          <a:noFill/>
          <a:ln>
            <a:noFill/>
          </a:ln>
        </p:spPr>
      </p:pic>
      <p:pic>
        <p:nvPicPr>
          <p:cNvPr id="145" name="Google Shape;145;p20"/>
          <p:cNvPicPr preferRelativeResize="0"/>
          <p:nvPr/>
        </p:nvPicPr>
        <p:blipFill rotWithShape="1">
          <a:blip r:embed="rId5">
            <a:alphaModFix/>
          </a:blip>
          <a:srcRect b="7510"/>
          <a:stretch/>
        </p:blipFill>
        <p:spPr>
          <a:xfrm>
            <a:off x="2988600" y="1291625"/>
            <a:ext cx="2688302" cy="1864673"/>
          </a:xfrm>
          <a:prstGeom prst="rect">
            <a:avLst/>
          </a:prstGeom>
          <a:noFill/>
          <a:ln>
            <a:noFill/>
          </a:ln>
        </p:spPr>
      </p:pic>
      <p:sp>
        <p:nvSpPr>
          <p:cNvPr id="146" name="Google Shape;146;p20"/>
          <p:cNvSpPr txBox="1"/>
          <p:nvPr/>
        </p:nvSpPr>
        <p:spPr>
          <a:xfrm>
            <a:off x="0" y="3156300"/>
            <a:ext cx="9144000" cy="126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latin typeface="Roboto"/>
                <a:ea typeface="Roboto"/>
                <a:cs typeface="Roboto"/>
                <a:sym typeface="Roboto"/>
              </a:rPr>
              <a:t>Thank you to Coaches </a:t>
            </a:r>
            <a:endParaRPr>
              <a:solidFill>
                <a:schemeClr val="lt1"/>
              </a:solidFill>
              <a:latin typeface="Roboto"/>
              <a:ea typeface="Roboto"/>
              <a:cs typeface="Roboto"/>
              <a:sym typeface="Roboto"/>
            </a:endParaRPr>
          </a:p>
          <a:p>
            <a:pPr marL="0" lvl="0" indent="0" algn="ctr" rtl="0">
              <a:spcBef>
                <a:spcPts val="0"/>
              </a:spcBef>
              <a:spcAft>
                <a:spcPts val="0"/>
              </a:spcAft>
              <a:buNone/>
            </a:pPr>
            <a:r>
              <a:rPr lang="en" b="1">
                <a:solidFill>
                  <a:schemeClr val="lt1"/>
                </a:solidFill>
                <a:latin typeface="Roboto"/>
                <a:ea typeface="Roboto"/>
                <a:cs typeface="Roboto"/>
                <a:sym typeface="Roboto"/>
              </a:rPr>
              <a:t>Said/Peter </a:t>
            </a:r>
            <a:r>
              <a:rPr lang="en">
                <a:solidFill>
                  <a:schemeClr val="lt1"/>
                </a:solidFill>
                <a:latin typeface="Roboto"/>
                <a:ea typeface="Roboto"/>
                <a:cs typeface="Roboto"/>
                <a:sym typeface="Roboto"/>
              </a:rPr>
              <a:t>(U18 Boys),</a:t>
            </a:r>
            <a:r>
              <a:rPr lang="en" b="1">
                <a:solidFill>
                  <a:schemeClr val="lt1"/>
                </a:solidFill>
                <a:latin typeface="Roboto"/>
                <a:ea typeface="Roboto"/>
                <a:cs typeface="Roboto"/>
                <a:sym typeface="Roboto"/>
              </a:rPr>
              <a:t> </a:t>
            </a:r>
            <a:endParaRPr b="1">
              <a:solidFill>
                <a:schemeClr val="lt1"/>
              </a:solidFill>
              <a:latin typeface="Roboto"/>
              <a:ea typeface="Roboto"/>
              <a:cs typeface="Roboto"/>
              <a:sym typeface="Roboto"/>
            </a:endParaRPr>
          </a:p>
          <a:p>
            <a:pPr marL="0" lvl="0" indent="0" algn="ctr" rtl="0">
              <a:spcBef>
                <a:spcPts val="0"/>
              </a:spcBef>
              <a:spcAft>
                <a:spcPts val="0"/>
              </a:spcAft>
              <a:buNone/>
            </a:pPr>
            <a:r>
              <a:rPr lang="en" b="1">
                <a:solidFill>
                  <a:schemeClr val="lt1"/>
                </a:solidFill>
                <a:latin typeface="Roboto"/>
                <a:ea typeface="Roboto"/>
                <a:cs typeface="Roboto"/>
                <a:sym typeface="Roboto"/>
              </a:rPr>
              <a:t>Laura/Swagar </a:t>
            </a:r>
            <a:r>
              <a:rPr lang="en">
                <a:solidFill>
                  <a:schemeClr val="lt1"/>
                </a:solidFill>
                <a:latin typeface="Roboto"/>
                <a:ea typeface="Roboto"/>
                <a:cs typeface="Roboto"/>
                <a:sym typeface="Roboto"/>
              </a:rPr>
              <a:t>(U18 Females)</a:t>
            </a:r>
            <a:r>
              <a:rPr lang="en" b="1">
                <a:solidFill>
                  <a:schemeClr val="lt1"/>
                </a:solidFill>
                <a:latin typeface="Roboto"/>
                <a:ea typeface="Roboto"/>
                <a:cs typeface="Roboto"/>
                <a:sym typeface="Roboto"/>
              </a:rPr>
              <a:t>, </a:t>
            </a:r>
            <a:endParaRPr b="1">
              <a:solidFill>
                <a:schemeClr val="lt1"/>
              </a:solidFill>
              <a:latin typeface="Roboto"/>
              <a:ea typeface="Roboto"/>
              <a:cs typeface="Roboto"/>
              <a:sym typeface="Roboto"/>
            </a:endParaRPr>
          </a:p>
          <a:p>
            <a:pPr marL="0" lvl="0" indent="0" algn="ctr" rtl="0">
              <a:spcBef>
                <a:spcPts val="0"/>
              </a:spcBef>
              <a:spcAft>
                <a:spcPts val="0"/>
              </a:spcAft>
              <a:buNone/>
            </a:pPr>
            <a:r>
              <a:rPr lang="en" b="1">
                <a:solidFill>
                  <a:schemeClr val="lt1"/>
                </a:solidFill>
                <a:latin typeface="Roboto"/>
                <a:ea typeface="Roboto"/>
                <a:cs typeface="Roboto"/>
                <a:sym typeface="Roboto"/>
              </a:rPr>
              <a:t>Wishart/Janelle </a:t>
            </a:r>
            <a:r>
              <a:rPr lang="en">
                <a:solidFill>
                  <a:schemeClr val="lt1"/>
                </a:solidFill>
                <a:latin typeface="Roboto"/>
                <a:ea typeface="Roboto"/>
                <a:cs typeface="Roboto"/>
                <a:sym typeface="Roboto"/>
              </a:rPr>
              <a:t>(U16 Females) </a:t>
            </a:r>
            <a:endParaRPr>
              <a:solidFill>
                <a:schemeClr val="lt1"/>
              </a:solidFill>
              <a:latin typeface="Roboto"/>
              <a:ea typeface="Roboto"/>
              <a:cs typeface="Roboto"/>
              <a:sym typeface="Roboto"/>
            </a:endParaRPr>
          </a:p>
          <a:p>
            <a:pPr marL="0" lvl="0" indent="0" algn="ctr" rtl="0">
              <a:spcBef>
                <a:spcPts val="0"/>
              </a:spcBef>
              <a:spcAft>
                <a:spcPts val="0"/>
              </a:spcAft>
              <a:buNone/>
            </a:pPr>
            <a:r>
              <a:rPr lang="en">
                <a:solidFill>
                  <a:schemeClr val="lt1"/>
                </a:solidFill>
                <a:latin typeface="Roboto"/>
                <a:ea typeface="Roboto"/>
                <a:cs typeface="Roboto"/>
                <a:sym typeface="Roboto"/>
              </a:rPr>
              <a:t>and Roel who left us in April</a:t>
            </a:r>
            <a:endParaRPr>
              <a:solidFill>
                <a:schemeClr val="lt1"/>
              </a:solidFill>
              <a:latin typeface="Roboto"/>
              <a:ea typeface="Roboto"/>
              <a:cs typeface="Roboto"/>
              <a:sym typeface="Roboto"/>
            </a:endParaRPr>
          </a:p>
        </p:txBody>
      </p:sp>
      <p:sp>
        <p:nvSpPr>
          <p:cNvPr id="147" name="Google Shape;147;p20"/>
          <p:cNvSpPr txBox="1"/>
          <p:nvPr/>
        </p:nvSpPr>
        <p:spPr>
          <a:xfrm>
            <a:off x="1229900" y="4389875"/>
            <a:ext cx="6447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Roboto"/>
                <a:ea typeface="Roboto"/>
                <a:cs typeface="Roboto"/>
                <a:sym typeface="Roboto"/>
              </a:rPr>
              <a:t>Also a HUGE thank you to </a:t>
            </a:r>
            <a:r>
              <a:rPr lang="en" b="1">
                <a:solidFill>
                  <a:schemeClr val="lt1"/>
                </a:solidFill>
                <a:latin typeface="Roboto"/>
                <a:ea typeface="Roboto"/>
                <a:cs typeface="Roboto"/>
                <a:sym typeface="Roboto"/>
              </a:rPr>
              <a:t>Chan Campbell</a:t>
            </a:r>
            <a:r>
              <a:rPr lang="en">
                <a:solidFill>
                  <a:schemeClr val="lt1"/>
                </a:solidFill>
                <a:latin typeface="Roboto"/>
                <a:ea typeface="Roboto"/>
                <a:cs typeface="Roboto"/>
                <a:sym typeface="Roboto"/>
              </a:rPr>
              <a:t>, who booked all the teams flights, accommodations, transportation &amp; everything else that came up!</a:t>
            </a:r>
            <a:endParaRPr>
              <a:solidFill>
                <a:schemeClr val="lt1"/>
              </a:solidFill>
              <a:latin typeface="Roboto"/>
              <a:ea typeface="Roboto"/>
              <a:cs typeface="Roboto"/>
              <a:sym typeface="Roboto"/>
            </a:endParaRPr>
          </a:p>
        </p:txBody>
      </p:sp>
      <p:sp>
        <p:nvSpPr>
          <p:cNvPr id="148" name="Google Shape;148;p20"/>
          <p:cNvSpPr txBox="1"/>
          <p:nvPr/>
        </p:nvSpPr>
        <p:spPr>
          <a:xfrm>
            <a:off x="233200" y="1003975"/>
            <a:ext cx="2604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latin typeface="Roboto"/>
                <a:ea typeface="Roboto"/>
                <a:cs typeface="Roboto"/>
                <a:sym typeface="Roboto"/>
              </a:rPr>
              <a:t>U18 Boys - 3rd Place (Bronze)</a:t>
            </a:r>
            <a:endParaRPr>
              <a:solidFill>
                <a:schemeClr val="lt1"/>
              </a:solidFill>
              <a:latin typeface="Roboto"/>
              <a:ea typeface="Roboto"/>
              <a:cs typeface="Roboto"/>
              <a:sym typeface="Roboto"/>
            </a:endParaRPr>
          </a:p>
        </p:txBody>
      </p:sp>
      <p:sp>
        <p:nvSpPr>
          <p:cNvPr id="149" name="Google Shape;149;p20"/>
          <p:cNvSpPr txBox="1"/>
          <p:nvPr/>
        </p:nvSpPr>
        <p:spPr>
          <a:xfrm>
            <a:off x="2988650" y="979350"/>
            <a:ext cx="2688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latin typeface="Roboto"/>
                <a:ea typeface="Roboto"/>
                <a:cs typeface="Roboto"/>
                <a:sym typeface="Roboto"/>
              </a:rPr>
              <a:t>U18 Females - 2nd Place(Silver) Tier 2</a:t>
            </a:r>
            <a:endParaRPr>
              <a:solidFill>
                <a:schemeClr val="lt1"/>
              </a:solidFill>
              <a:latin typeface="Roboto"/>
              <a:ea typeface="Roboto"/>
              <a:cs typeface="Roboto"/>
              <a:sym typeface="Roboto"/>
            </a:endParaRPr>
          </a:p>
        </p:txBody>
      </p:sp>
      <p:sp>
        <p:nvSpPr>
          <p:cNvPr id="150" name="Google Shape;150;p20"/>
          <p:cNvSpPr txBox="1"/>
          <p:nvPr/>
        </p:nvSpPr>
        <p:spPr>
          <a:xfrm>
            <a:off x="5902025" y="954725"/>
            <a:ext cx="2867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latin typeface="Roboto"/>
                <a:ea typeface="Roboto"/>
                <a:cs typeface="Roboto"/>
                <a:sym typeface="Roboto"/>
              </a:rPr>
              <a:t>U16 Females - 4th</a:t>
            </a:r>
            <a:endParaRPr>
              <a:solidFill>
                <a:schemeClr val="lt1"/>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1"/>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Provincial Programs 2022</a:t>
            </a:r>
            <a:endParaRPr/>
          </a:p>
        </p:txBody>
      </p:sp>
      <p:sp>
        <p:nvSpPr>
          <p:cNvPr id="156" name="Google Shape;156;p21"/>
          <p:cNvSpPr/>
          <p:nvPr/>
        </p:nvSpPr>
        <p:spPr>
          <a:xfrm>
            <a:off x="8628350" y="4941725"/>
            <a:ext cx="515700" cy="2016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rPr>
              <a:t>8</a:t>
            </a:r>
            <a:endParaRPr sz="800">
              <a:solidFill>
                <a:schemeClr val="lt1"/>
              </a:solidFill>
            </a:endParaRPr>
          </a:p>
        </p:txBody>
      </p:sp>
      <p:pic>
        <p:nvPicPr>
          <p:cNvPr id="157" name="Google Shape;157;p21" title="Chart"/>
          <p:cNvPicPr preferRelativeResize="0"/>
          <p:nvPr/>
        </p:nvPicPr>
        <p:blipFill>
          <a:blip r:embed="rId3">
            <a:alphaModFix/>
          </a:blip>
          <a:stretch>
            <a:fillRect/>
          </a:stretch>
        </p:blipFill>
        <p:spPr>
          <a:xfrm>
            <a:off x="244650" y="840228"/>
            <a:ext cx="4369125" cy="2701576"/>
          </a:xfrm>
          <a:prstGeom prst="rect">
            <a:avLst/>
          </a:prstGeom>
          <a:noFill/>
          <a:ln>
            <a:noFill/>
          </a:ln>
        </p:spPr>
      </p:pic>
      <p:graphicFrame>
        <p:nvGraphicFramePr>
          <p:cNvPr id="158" name="Google Shape;158;p21"/>
          <p:cNvGraphicFramePr/>
          <p:nvPr/>
        </p:nvGraphicFramePr>
        <p:xfrm>
          <a:off x="5118275" y="840233"/>
          <a:ext cx="3724175" cy="2331167"/>
        </p:xfrm>
        <a:graphic>
          <a:graphicData uri="http://schemas.openxmlformats.org/drawingml/2006/table">
            <a:tbl>
              <a:tblPr>
                <a:noFill/>
                <a:tableStyleId>{95371EAF-ABDE-4B0C-9AF2-E0CCA6AE4329}</a:tableStyleId>
              </a:tblPr>
              <a:tblGrid>
                <a:gridCol w="630475">
                  <a:extLst>
                    <a:ext uri="{9D8B030D-6E8A-4147-A177-3AD203B41FA5}">
                      <a16:colId xmlns:a16="http://schemas.microsoft.com/office/drawing/2014/main" val="20000"/>
                    </a:ext>
                  </a:extLst>
                </a:gridCol>
                <a:gridCol w="433575">
                  <a:extLst>
                    <a:ext uri="{9D8B030D-6E8A-4147-A177-3AD203B41FA5}">
                      <a16:colId xmlns:a16="http://schemas.microsoft.com/office/drawing/2014/main" val="20001"/>
                    </a:ext>
                  </a:extLst>
                </a:gridCol>
                <a:gridCol w="730425">
                  <a:extLst>
                    <a:ext uri="{9D8B030D-6E8A-4147-A177-3AD203B41FA5}">
                      <a16:colId xmlns:a16="http://schemas.microsoft.com/office/drawing/2014/main" val="20002"/>
                    </a:ext>
                  </a:extLst>
                </a:gridCol>
                <a:gridCol w="407475">
                  <a:extLst>
                    <a:ext uri="{9D8B030D-6E8A-4147-A177-3AD203B41FA5}">
                      <a16:colId xmlns:a16="http://schemas.microsoft.com/office/drawing/2014/main" val="20003"/>
                    </a:ext>
                  </a:extLst>
                </a:gridCol>
                <a:gridCol w="458175">
                  <a:extLst>
                    <a:ext uri="{9D8B030D-6E8A-4147-A177-3AD203B41FA5}">
                      <a16:colId xmlns:a16="http://schemas.microsoft.com/office/drawing/2014/main" val="20004"/>
                    </a:ext>
                  </a:extLst>
                </a:gridCol>
                <a:gridCol w="532025">
                  <a:extLst>
                    <a:ext uri="{9D8B030D-6E8A-4147-A177-3AD203B41FA5}">
                      <a16:colId xmlns:a16="http://schemas.microsoft.com/office/drawing/2014/main" val="20005"/>
                    </a:ext>
                  </a:extLst>
                </a:gridCol>
                <a:gridCol w="532025">
                  <a:extLst>
                    <a:ext uri="{9D8B030D-6E8A-4147-A177-3AD203B41FA5}">
                      <a16:colId xmlns:a16="http://schemas.microsoft.com/office/drawing/2014/main" val="20006"/>
                    </a:ext>
                  </a:extLst>
                </a:gridCol>
              </a:tblGrid>
              <a:tr h="400825">
                <a:tc gridSpan="7">
                  <a:txBody>
                    <a:bodyPr/>
                    <a:lstStyle/>
                    <a:p>
                      <a:pPr marL="0" lvl="0" indent="0" algn="ctr" rtl="0">
                        <a:lnSpc>
                          <a:spcPct val="115000"/>
                        </a:lnSpc>
                        <a:spcBef>
                          <a:spcPts val="0"/>
                        </a:spcBef>
                        <a:spcAft>
                          <a:spcPts val="0"/>
                        </a:spcAft>
                        <a:buNone/>
                      </a:pPr>
                      <a:r>
                        <a:rPr lang="en" sz="1200">
                          <a:solidFill>
                            <a:srgbClr val="FFFFFF"/>
                          </a:solidFill>
                        </a:rPr>
                        <a:t>Provincial/High Performance Players</a:t>
                      </a:r>
                      <a:endParaRPr sz="12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0B539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34000">
                <a:tc>
                  <a:txBody>
                    <a:bodyPr/>
                    <a:lstStyle/>
                    <a:p>
                      <a:pPr marL="0" lvl="0" indent="0" algn="l" rtl="0">
                        <a:lnSpc>
                          <a:spcPct val="115000"/>
                        </a:lnSpc>
                        <a:spcBef>
                          <a:spcPts val="0"/>
                        </a:spcBef>
                        <a:spcAft>
                          <a:spcPts val="0"/>
                        </a:spcAft>
                        <a:buNone/>
                      </a:pPr>
                      <a:r>
                        <a:rPr lang="en" sz="1000">
                          <a:solidFill>
                            <a:srgbClr val="FFFFFF"/>
                          </a:solidFill>
                        </a:rPr>
                        <a:t>Age Group</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0B5394"/>
                    </a:solidFill>
                  </a:tcPr>
                </a:tc>
                <a:tc>
                  <a:txBody>
                    <a:bodyPr/>
                    <a:lstStyle/>
                    <a:p>
                      <a:pPr marL="0" lvl="0" indent="0" algn="l" rtl="0">
                        <a:lnSpc>
                          <a:spcPct val="115000"/>
                        </a:lnSpc>
                        <a:spcBef>
                          <a:spcPts val="0"/>
                        </a:spcBef>
                        <a:spcAft>
                          <a:spcPts val="0"/>
                        </a:spcAft>
                        <a:buNone/>
                      </a:pPr>
                      <a:r>
                        <a:rPr lang="en" sz="1000"/>
                        <a:t>Fall 2021</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Winter 2021</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1000"/>
                        <a:t>Next Gen trip</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Trials</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National Players</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Fall 2022</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45650">
                <a:tc>
                  <a:txBody>
                    <a:bodyPr/>
                    <a:lstStyle/>
                    <a:p>
                      <a:pPr marL="0" lvl="0" indent="0" algn="l" rtl="0">
                        <a:lnSpc>
                          <a:spcPct val="115000"/>
                        </a:lnSpc>
                        <a:spcBef>
                          <a:spcPts val="0"/>
                        </a:spcBef>
                        <a:spcAft>
                          <a:spcPts val="0"/>
                        </a:spcAft>
                        <a:buNone/>
                      </a:pPr>
                      <a:r>
                        <a:rPr lang="en" sz="1000">
                          <a:solidFill>
                            <a:srgbClr val="FFFFFF"/>
                          </a:solidFill>
                        </a:rPr>
                        <a:t>U18/16 Males</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0B5394"/>
                    </a:solidFill>
                  </a:tcPr>
                </a:tc>
                <a:tc>
                  <a:txBody>
                    <a:bodyPr/>
                    <a:lstStyle/>
                    <a:p>
                      <a:pPr marL="0" lvl="0" indent="0" algn="r" rtl="0">
                        <a:lnSpc>
                          <a:spcPct val="115000"/>
                        </a:lnSpc>
                        <a:spcBef>
                          <a:spcPts val="0"/>
                        </a:spcBef>
                        <a:spcAft>
                          <a:spcPts val="0"/>
                        </a:spcAft>
                        <a:buNone/>
                      </a:pPr>
                      <a:r>
                        <a:rPr lang="en" sz="1000"/>
                        <a:t>10</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15</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10</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18</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17</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12</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312475">
                <a:tc>
                  <a:txBody>
                    <a:bodyPr/>
                    <a:lstStyle/>
                    <a:p>
                      <a:pPr marL="0" lvl="0" indent="0" algn="l" rtl="0">
                        <a:lnSpc>
                          <a:spcPct val="115000"/>
                        </a:lnSpc>
                        <a:spcBef>
                          <a:spcPts val="0"/>
                        </a:spcBef>
                        <a:spcAft>
                          <a:spcPts val="0"/>
                        </a:spcAft>
                        <a:buNone/>
                      </a:pPr>
                      <a:r>
                        <a:rPr lang="en" sz="1000">
                          <a:solidFill>
                            <a:srgbClr val="FFFFFF"/>
                          </a:solidFill>
                        </a:rPr>
                        <a:t>U16 Females</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0B5394"/>
                    </a:solidFill>
                  </a:tcPr>
                </a:tc>
                <a:tc>
                  <a:txBody>
                    <a:bodyPr/>
                    <a:lstStyle/>
                    <a:p>
                      <a:pPr marL="0" lvl="0" indent="0" algn="l" rtl="0">
                        <a:lnSpc>
                          <a:spcPct val="115000"/>
                        </a:lnSpc>
                        <a:spcBef>
                          <a:spcPts val="0"/>
                        </a:spcBef>
                        <a:spcAft>
                          <a:spcPts val="0"/>
                        </a:spcAft>
                        <a:buNone/>
                      </a:pPr>
                      <a:r>
                        <a:rPr lang="en" sz="1000"/>
                        <a:t>See U18</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1000"/>
                        <a:t>N/A</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EFEFEF"/>
                    </a:solidFill>
                  </a:tcPr>
                </a:tc>
                <a:tc>
                  <a:txBody>
                    <a:bodyPr/>
                    <a:lstStyle/>
                    <a:p>
                      <a:pPr marL="0" lvl="0" indent="0" algn="r" rtl="0">
                        <a:lnSpc>
                          <a:spcPct val="115000"/>
                        </a:lnSpc>
                        <a:spcBef>
                          <a:spcPts val="0"/>
                        </a:spcBef>
                        <a:spcAft>
                          <a:spcPts val="0"/>
                        </a:spcAft>
                        <a:buNone/>
                      </a:pPr>
                      <a:r>
                        <a:rPr lang="en" sz="1000"/>
                        <a:t>20</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EFEFEF"/>
                    </a:solidFill>
                  </a:tcPr>
                </a:tc>
                <a:tc>
                  <a:txBody>
                    <a:bodyPr/>
                    <a:lstStyle/>
                    <a:p>
                      <a:pPr marL="0" lvl="0" indent="0" algn="r" rtl="0">
                        <a:lnSpc>
                          <a:spcPct val="115000"/>
                        </a:lnSpc>
                        <a:spcBef>
                          <a:spcPts val="0"/>
                        </a:spcBef>
                        <a:spcAft>
                          <a:spcPts val="0"/>
                        </a:spcAft>
                        <a:buNone/>
                      </a:pPr>
                      <a:r>
                        <a:rPr lang="en" sz="1000"/>
                        <a:t>16</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1000"/>
                        <a:t>see U18</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3"/>
                  </a:ext>
                </a:extLst>
              </a:tr>
              <a:tr h="435550">
                <a:tc>
                  <a:txBody>
                    <a:bodyPr/>
                    <a:lstStyle/>
                    <a:p>
                      <a:pPr marL="0" lvl="0" indent="0" algn="l" rtl="0">
                        <a:lnSpc>
                          <a:spcPct val="115000"/>
                        </a:lnSpc>
                        <a:spcBef>
                          <a:spcPts val="0"/>
                        </a:spcBef>
                        <a:spcAft>
                          <a:spcPts val="0"/>
                        </a:spcAft>
                        <a:buNone/>
                      </a:pPr>
                      <a:r>
                        <a:rPr lang="en" sz="1000">
                          <a:solidFill>
                            <a:srgbClr val="FFFFFF"/>
                          </a:solidFill>
                        </a:rPr>
                        <a:t>U18 Females</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0B5394"/>
                    </a:solidFill>
                  </a:tcPr>
                </a:tc>
                <a:tc>
                  <a:txBody>
                    <a:bodyPr/>
                    <a:lstStyle/>
                    <a:p>
                      <a:pPr marL="0" lvl="0" indent="0" algn="r" rtl="0">
                        <a:lnSpc>
                          <a:spcPct val="115000"/>
                        </a:lnSpc>
                        <a:spcBef>
                          <a:spcPts val="0"/>
                        </a:spcBef>
                        <a:spcAft>
                          <a:spcPts val="0"/>
                        </a:spcAft>
                        <a:buNone/>
                      </a:pPr>
                      <a:r>
                        <a:rPr lang="en" sz="1000"/>
                        <a:t>29</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2 (Cancelled)</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N/A</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19</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14</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24</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183700">
                <a:tc>
                  <a:txBody>
                    <a:bodyPr/>
                    <a:lstStyle/>
                    <a:p>
                      <a:pPr marL="0" lvl="0" indent="0" algn="l" rtl="0">
                        <a:lnSpc>
                          <a:spcPct val="115000"/>
                        </a:lnSpc>
                        <a:spcBef>
                          <a:spcPts val="0"/>
                        </a:spcBef>
                        <a:spcAft>
                          <a:spcPts val="0"/>
                        </a:spcAft>
                        <a:buNone/>
                      </a:pPr>
                      <a:r>
                        <a:rPr lang="en" sz="1000">
                          <a:solidFill>
                            <a:srgbClr val="FFFFFF"/>
                          </a:solidFill>
                        </a:rPr>
                        <a:t>Total</a:t>
                      </a:r>
                      <a:endParaRPr sz="1000">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0B5394"/>
                    </a:solidFill>
                  </a:tcPr>
                </a:tc>
                <a:tc>
                  <a:txBody>
                    <a:bodyPr/>
                    <a:lstStyle/>
                    <a:p>
                      <a:pPr marL="0" lvl="0" indent="0" algn="r" rtl="0">
                        <a:lnSpc>
                          <a:spcPct val="115000"/>
                        </a:lnSpc>
                        <a:spcBef>
                          <a:spcPts val="0"/>
                        </a:spcBef>
                        <a:spcAft>
                          <a:spcPts val="0"/>
                        </a:spcAft>
                        <a:buNone/>
                      </a:pPr>
                      <a:r>
                        <a:rPr lang="en" sz="1000"/>
                        <a:t>39</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15</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10</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57</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47</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36</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23</Slides>
  <Notes>23</Notes>
  <HiddenSlides>0</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Material</vt:lpstr>
      <vt:lpstr>Alberta Field Hockey Association</vt:lpstr>
      <vt:lpstr>2022 Highlights</vt:lpstr>
      <vt:lpstr>Membership  2021-22</vt:lpstr>
      <vt:lpstr>Regional Development</vt:lpstr>
      <vt:lpstr>Calgary Junior Field Hockey 2021 - 2022</vt:lpstr>
      <vt:lpstr>Red Deer 2022</vt:lpstr>
      <vt:lpstr>Edmonton/Grande Prairie/Lethbridge 2022</vt:lpstr>
      <vt:lpstr>Alberta Provincial Teams -  Nationals 2022 - Vancouver BC</vt:lpstr>
      <vt:lpstr>Provincial Programs 2022</vt:lpstr>
      <vt:lpstr>Next Gen/TAP Athletes </vt:lpstr>
      <vt:lpstr>Schools 2022</vt:lpstr>
      <vt:lpstr>Schools</vt:lpstr>
      <vt:lpstr>Coaching</vt:lpstr>
      <vt:lpstr>Events</vt:lpstr>
      <vt:lpstr>CJFH - 3 Festivals – Lacombe &amp; Father's Day</vt:lpstr>
      <vt:lpstr>Calgary Year End Festival</vt:lpstr>
      <vt:lpstr>Try it Frees</vt:lpstr>
      <vt:lpstr>Try it Frees</vt:lpstr>
      <vt:lpstr>Canada Day Masters Festival - July 1st - 3rd</vt:lpstr>
      <vt:lpstr>Chinook Blast</vt:lpstr>
      <vt:lpstr>Alberta Athlete’s Abroad</vt:lpstr>
      <vt:lpstr>2022 - 2023 FHA Future</vt:lpstr>
      <vt:lpstr>2022 - 2023 FHA Future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Alberta Field Hockey Association</dc:title>
  <cp:revision>480</cp:revision>
  <dcterms:modified xsi:type="dcterms:W3CDTF">2022-09-24T21:11:24Z</dcterms:modified>
</cp:coreProperties>
</file>