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 Slab"/>
      <p:regular r:id="rId17"/>
      <p:bold r:id="rId18"/>
    </p:embeddedFon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iUCdu6Mkvth098Ll6vXetLCbER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Slab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font" Target="fonts/RobotoSlab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13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1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18;p1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14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20" name="Google Shape;20;p14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21" name="Google Shape;21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16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" name="Google Shape;28;p16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9" name="Google Shape;2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17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17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18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18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18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46" name="Google Shape;4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2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2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b="0" i="0" sz="30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hyperlink" Target="https://www.thebluediamondgallery.com/handwriting/f/financial-budget.html" TargetMode="External"/><Relationship Id="rId5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400">
                <a:latin typeface="Roboto"/>
                <a:ea typeface="Roboto"/>
                <a:cs typeface="Roboto"/>
                <a:sym typeface="Roboto"/>
              </a:rPr>
              <a:t>AGM - June 18th, 2024</a:t>
            </a:r>
            <a:br>
              <a:rPr lang="en" sz="3400">
                <a:latin typeface="Roboto"/>
                <a:ea typeface="Roboto"/>
                <a:cs typeface="Roboto"/>
                <a:sym typeface="Roboto"/>
              </a:rPr>
            </a:br>
            <a:r>
              <a:rPr lang="en" sz="3400">
                <a:latin typeface="Roboto"/>
                <a:ea typeface="Roboto"/>
                <a:cs typeface="Roboto"/>
                <a:sym typeface="Roboto"/>
              </a:rPr>
              <a:t>Forest Legion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2700" y="2571738"/>
            <a:ext cx="3838575" cy="153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Vacant Board Positions</a:t>
            </a:r>
            <a:endParaRPr/>
          </a:p>
        </p:txBody>
      </p:sp>
      <p:sp>
        <p:nvSpPr>
          <p:cNvPr id="125" name="Google Shape;125;p10"/>
          <p:cNvSpPr/>
          <p:nvPr/>
        </p:nvSpPr>
        <p:spPr>
          <a:xfrm>
            <a:off x="6713050" y="3103063"/>
            <a:ext cx="1726500" cy="14049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" sz="1700">
                <a:solidFill>
                  <a:srgbClr val="FFFFFF"/>
                </a:solidFill>
              </a:rPr>
              <a:t>Tournaments Director 2</a:t>
            </a:r>
            <a:endParaRPr/>
          </a:p>
        </p:txBody>
      </p:sp>
      <p:sp>
        <p:nvSpPr>
          <p:cNvPr id="126" name="Google Shape;126;p10"/>
          <p:cNvSpPr/>
          <p:nvPr/>
        </p:nvSpPr>
        <p:spPr>
          <a:xfrm>
            <a:off x="3537563" y="1822349"/>
            <a:ext cx="2136000" cy="681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/>
              <a:t>Registrar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6713050" y="1355075"/>
            <a:ext cx="1726500" cy="1404900"/>
          </a:xfrm>
          <a:prstGeom prst="rect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Referee Coordinator</a:t>
            </a:r>
            <a:endParaRPr b="0" i="0" sz="1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" sz="1700">
                <a:solidFill>
                  <a:srgbClr val="FFFFFF"/>
                </a:solidFill>
              </a:rPr>
              <a:t>(1 year)</a:t>
            </a:r>
            <a:endParaRPr sz="1700">
              <a:solidFill>
                <a:srgbClr val="FFFFFF"/>
              </a:solidFill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3544707" y="1095080"/>
            <a:ext cx="2136019" cy="663308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/>
              <a:t>Secretary</a:t>
            </a:r>
            <a:endParaRPr i="0" sz="1800" u="none" cap="none" strike="noStrike">
              <a:solidFill>
                <a:srgbClr val="000000"/>
              </a:solidFill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3530382" y="4244961"/>
            <a:ext cx="2143200" cy="7233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Fundraising and Events Director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0"/>
          <p:cNvSpPr/>
          <p:nvPr/>
        </p:nvSpPr>
        <p:spPr>
          <a:xfrm>
            <a:off x="3515391" y="3443837"/>
            <a:ext cx="2143200" cy="723374"/>
          </a:xfrm>
          <a:prstGeom prst="rect">
            <a:avLst/>
          </a:prstGeom>
          <a:solidFill>
            <a:srgbClr val="FFC000"/>
          </a:solidFill>
          <a:ln cap="flat" cmpd="sng" w="25400">
            <a:solidFill>
              <a:srgbClr val="0156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2060"/>
                </a:solidFill>
              </a:rPr>
              <a:t>Coaching </a:t>
            </a:r>
            <a:r>
              <a:rPr b="1" i="0" lang="en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Director</a:t>
            </a:r>
            <a:endParaRPr/>
          </a:p>
        </p:txBody>
      </p:sp>
      <p:sp>
        <p:nvSpPr>
          <p:cNvPr id="131" name="Google Shape;131;p10"/>
          <p:cNvSpPr/>
          <p:nvPr/>
        </p:nvSpPr>
        <p:spPr>
          <a:xfrm>
            <a:off x="3515391" y="2580387"/>
            <a:ext cx="2158191" cy="785700"/>
          </a:xfrm>
          <a:prstGeom prst="rect">
            <a:avLst/>
          </a:prstGeom>
          <a:solidFill>
            <a:srgbClr val="FFC000"/>
          </a:solidFill>
          <a:ln cap="flat" cmpd="sng" w="25400">
            <a:solidFill>
              <a:srgbClr val="0156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2060"/>
                </a:solidFill>
              </a:rPr>
              <a:t>Volunteer</a:t>
            </a:r>
            <a:r>
              <a:rPr b="1" i="0" lang="en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Director</a:t>
            </a:r>
            <a:endParaRPr/>
          </a:p>
        </p:txBody>
      </p:sp>
      <p:sp>
        <p:nvSpPr>
          <p:cNvPr id="132" name="Google Shape;132;p10"/>
          <p:cNvSpPr/>
          <p:nvPr/>
        </p:nvSpPr>
        <p:spPr>
          <a:xfrm>
            <a:off x="905450" y="2270775"/>
            <a:ext cx="1726500" cy="14049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" sz="1700">
                <a:solidFill>
                  <a:srgbClr val="FFFFFF"/>
                </a:solidFill>
              </a:rPr>
              <a:t>Vice-President</a:t>
            </a:r>
            <a:endParaRPr sz="1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FRA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t/>
            </a:r>
            <a:endParaRPr/>
          </a:p>
        </p:txBody>
      </p:sp>
      <p:sp>
        <p:nvSpPr>
          <p:cNvPr id="138" name="Google Shape;138;p11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 sz="3200"/>
              <a:t>Where do we go from here?</a:t>
            </a:r>
            <a:endParaRPr sz="3200"/>
          </a:p>
        </p:txBody>
      </p:sp>
      <p:sp>
        <p:nvSpPr>
          <p:cNvPr id="139" name="Google Shape;139;p1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Coach applications and selections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Registration continues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FRA Summer Camp and Events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Moving to LORL League (Lower Ontario Ringette League)</a:t>
            </a:r>
            <a:endParaRPr/>
          </a:p>
        </p:txBody>
      </p:sp>
      <p:pic>
        <p:nvPicPr>
          <p:cNvPr id="140" name="Google Shape;14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125" y="1195450"/>
            <a:ext cx="3838575" cy="153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 2024 AGM Agenda</a:t>
            </a:r>
            <a:endParaRPr/>
          </a:p>
        </p:txBody>
      </p:sp>
      <p:sp>
        <p:nvSpPr>
          <p:cNvPr id="66" name="Google Shape;66;p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 Last Years AGM Minutes</a:t>
            </a:r>
            <a:endParaRPr/>
          </a:p>
        </p:txBody>
      </p:sp>
      <p:sp>
        <p:nvSpPr>
          <p:cNvPr descr="FOREST AGM MInutes June 2020" id="72" name="Google Shape;72;p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Mission Statement </a:t>
            </a:r>
            <a:endParaRPr/>
          </a:p>
        </p:txBody>
      </p:sp>
      <p:sp>
        <p:nvSpPr>
          <p:cNvPr id="78" name="Google Shape;78;p4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Forest Ringette Association</a:t>
            </a:r>
            <a:endParaRPr/>
          </a:p>
        </p:txBody>
      </p:sp>
      <p:sp>
        <p:nvSpPr>
          <p:cNvPr id="79" name="Google Shape;79;p4"/>
          <p:cNvSpPr txBox="1"/>
          <p:nvPr>
            <p:ph idx="2" type="body"/>
          </p:nvPr>
        </p:nvSpPr>
        <p:spPr>
          <a:xfrm>
            <a:off x="4655975" y="255950"/>
            <a:ext cx="4120500" cy="434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The purpose of the association is to provide wholesome recreation through participation in the ringette program.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Our main interest shall always be in the player and not his/her ability.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Sportsmanship, fair play, citizenship, friendly competition, enjoyment and full participation for all team members will be our guideposts.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All decisions of the association shall be tempered with reason and will always consider the feelings of an individual.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It is our belief that this atmosphere will provide the greatest enjoyment, sense of achievement and wholesome experience for all concerned.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President’s Address</a:t>
            </a:r>
            <a:endParaRPr/>
          </a:p>
        </p:txBody>
      </p:sp>
      <p:sp>
        <p:nvSpPr>
          <p:cNvPr id="85" name="Google Shape;85;p5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</a:pPr>
            <a:r>
              <a:rPr lang="en"/>
              <a:t>Rachel Orvis</a:t>
            </a:r>
            <a:endParaRPr/>
          </a:p>
        </p:txBody>
      </p:sp>
      <p:sp>
        <p:nvSpPr>
          <p:cNvPr id="86" name="Google Shape;86;p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 group of people playing hockey" id="87" name="Google Shape;8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0791" y="748168"/>
            <a:ext cx="3825709" cy="24281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graphic design, graphics, font, design" id="88" name="Google Shape;8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14754" y="2769001"/>
            <a:ext cx="2906232" cy="1634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Treasurers Report </a:t>
            </a:r>
            <a:endParaRPr/>
          </a:p>
        </p:txBody>
      </p:sp>
      <p:sp>
        <p:nvSpPr>
          <p:cNvPr id="94" name="Google Shape;94;p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Jenn Urbanski</a:t>
            </a:r>
            <a:endParaRPr/>
          </a:p>
        </p:txBody>
      </p:sp>
      <p:sp>
        <p:nvSpPr>
          <p:cNvPr id="95" name="Google Shape;95;p6"/>
          <p:cNvSpPr txBox="1"/>
          <p:nvPr>
            <p:ph idx="2" type="body"/>
          </p:nvPr>
        </p:nvSpPr>
        <p:spPr>
          <a:xfrm>
            <a:off x="4996120" y="3388242"/>
            <a:ext cx="3882380" cy="125464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Text, whiteboard&#10;&#10;Description automatically generated" id="96" name="Google Shape;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6976" y="255181"/>
            <a:ext cx="4248150" cy="2832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6"/>
          <p:cNvSpPr txBox="1"/>
          <p:nvPr/>
        </p:nvSpPr>
        <p:spPr>
          <a:xfrm>
            <a:off x="4996120" y="2599959"/>
            <a:ext cx="34901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9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This Photo</a:t>
            </a:r>
            <a:r>
              <a:rPr b="0" i="0" lang="en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by Unknown Author is licensed under </a:t>
            </a:r>
            <a:r>
              <a:rPr b="0" i="0" lang="en" sz="9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BY-SA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ICE SCHEDULE</a:t>
            </a:r>
            <a:endParaRPr/>
          </a:p>
        </p:txBody>
      </p:sp>
      <p:sp>
        <p:nvSpPr>
          <p:cNvPr id="103" name="Google Shape;103;p7"/>
          <p:cNvSpPr txBox="1"/>
          <p:nvPr/>
        </p:nvSpPr>
        <p:spPr>
          <a:xfrm>
            <a:off x="404825" y="1416850"/>
            <a:ext cx="3083700" cy="3393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Requests placed to the SHORES to be much the same as last year. Contracts signed with the Shores</a:t>
            </a:r>
            <a:endParaRPr b="0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sng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Shores Ice pad</a:t>
            </a:r>
            <a:endParaRPr b="1" i="0" sz="1400" u="sng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Mon evenings  7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r>
              <a:rPr b="0" i="0" lang="en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15 -10</a:t>
            </a: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r>
              <a:rPr b="0" i="0" lang="en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15 pm</a:t>
            </a:r>
            <a:endParaRPr b="0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Wed evenings  4:00 – 8:00 pm</a:t>
            </a:r>
            <a:endParaRPr b="0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Sat Day	      8:00 am – 3:00 pm</a:t>
            </a:r>
            <a:endParaRPr b="0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Sun morning    8:00 am - 9:00 am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sng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Legacy Ice Pad</a:t>
            </a:r>
            <a:endParaRPr b="1" i="0" sz="1400" u="sng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Sat evenings    6:00 – 9:00 pm</a:t>
            </a:r>
            <a:endParaRPr b="0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Sunday  Day     12:00 – 5:00 pm</a:t>
            </a:r>
            <a:endParaRPr b="0" i="0" sz="1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A picture containing text, clock&#10;&#10;Description automatically generated" id="104" name="Google Shape;10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1907" y="11430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By – Laws and ONCA Agreement</a:t>
            </a:r>
            <a:endParaRPr/>
          </a:p>
        </p:txBody>
      </p:sp>
      <p:sp>
        <p:nvSpPr>
          <p:cNvPr id="110" name="Google Shape;110;p8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</a:pPr>
            <a:r>
              <a:rPr lang="en"/>
              <a:t>Update on Implementation of Review of Bylaws and ONCA agreements for Best Practices in Sport Governance</a:t>
            </a:r>
            <a:endParaRPr/>
          </a:p>
        </p:txBody>
      </p:sp>
      <p:sp>
        <p:nvSpPr>
          <p:cNvPr id="111" name="Google Shape;111;p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b="0" i="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rafting and review of current  bylaws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b="0" i="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rafting and filing articles of amendment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0" i="0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Securing a corporate key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FRA Executive Board Elections</a:t>
            </a:r>
            <a:endParaRPr/>
          </a:p>
        </p:txBody>
      </p:sp>
      <p:sp>
        <p:nvSpPr>
          <p:cNvPr id="117" name="Google Shape;117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Rachel Orvis</a:t>
            </a:r>
            <a:endParaRPr/>
          </a:p>
        </p:txBody>
      </p:sp>
      <p:sp>
        <p:nvSpPr>
          <p:cNvPr id="118" name="Google Shape;118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A picture containing text&#10;&#10;Description automatically generated" id="119" name="Google Shape;11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1121" y="785814"/>
            <a:ext cx="3946309" cy="3571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Shae Stanbra</dc:creator>
</cp:coreProperties>
</file>