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2192000" cy="6858000"/>
  <p:notesSz cx="6858000" cy="9144000"/>
  <p:embeddedFontLst>
    <p:embeddedFont>
      <p:font typeface="Gill Sans" panose="020B0604020202020204" charset="0"/>
      <p:regular r:id="rId11"/>
      <p:bold r:id="rId12"/>
    </p:embeddedFont>
    <p:embeddedFont>
      <p:font typeface="Gill Sans MT" panose="020B0502020104020203" pitchFamily="34" charset="0"/>
      <p:regular r:id="rId13"/>
      <p:bold r:id="rId14"/>
      <p:italic r:id="rId15"/>
      <p:boldItalic r:id="rId16"/>
    </p:embeddedFont>
    <p:embeddedFont>
      <p:font typeface="Impact" panose="020B0806030902050204" pitchFamily="3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42AA21-6741-4A51-B519-B4C79C2D0367}">
  <a:tblStyle styleId="{FC42AA21-6741-4A51-B519-B4C79C2D036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2E7"/>
          </a:solidFill>
        </a:fill>
      </a:tcStyle>
    </a:wholeTbl>
    <a:band1H>
      <a:tcTxStyle b="off" i="off"/>
      <a:tcStyle>
        <a:tcBdr/>
        <a:fill>
          <a:solidFill>
            <a:srgbClr val="FCE4CB"/>
          </a:solidFill>
        </a:fill>
      </a:tcStyle>
    </a:band1H>
    <a:band2H>
      <a:tcTxStyle b="off" i="off"/>
      <a:tcStyle>
        <a:tcBdr/>
      </a:tcStyle>
    </a:band2H>
    <a:band1V>
      <a:tcTxStyle b="off" i="off"/>
      <a:tcStyle>
        <a:tcBdr/>
        <a:fill>
          <a:solidFill>
            <a:srgbClr val="FCE4CB"/>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aLynn Carriere (Nokia)" userId="121597d5-cfed-4502-b6a9-4edc2480eafb" providerId="ADAL" clId="{23CBF8E9-09FE-47E8-ABA8-835AC5DA7C3D}"/>
    <pc:docChg chg="custSel modSld">
      <pc:chgData name="SheaLynn Carriere (Nokia)" userId="121597d5-cfed-4502-b6a9-4edc2480eafb" providerId="ADAL" clId="{23CBF8E9-09FE-47E8-ABA8-835AC5DA7C3D}" dt="2024-10-03T19:50:28.091" v="292" actId="1076"/>
      <pc:docMkLst>
        <pc:docMk/>
      </pc:docMkLst>
      <pc:sldChg chg="addSp delSp modSp mod">
        <pc:chgData name="SheaLynn Carriere (Nokia)" userId="121597d5-cfed-4502-b6a9-4edc2480eafb" providerId="ADAL" clId="{23CBF8E9-09FE-47E8-ABA8-835AC5DA7C3D}" dt="2024-10-03T19:50:28.091" v="292" actId="1076"/>
        <pc:sldMkLst>
          <pc:docMk/>
          <pc:sldMk cId="0" sldId="259"/>
        </pc:sldMkLst>
        <pc:spChg chg="add del mod">
          <ac:chgData name="SheaLynn Carriere (Nokia)" userId="121597d5-cfed-4502-b6a9-4edc2480eafb" providerId="ADAL" clId="{23CBF8E9-09FE-47E8-ABA8-835AC5DA7C3D}" dt="2024-10-03T19:42:58.616" v="110" actId="478"/>
          <ac:spMkLst>
            <pc:docMk/>
            <pc:sldMk cId="0" sldId="259"/>
            <ac:spMk id="5" creationId="{95A04D64-4162-4D29-E04B-6D19A406ACF8}"/>
          </ac:spMkLst>
        </pc:spChg>
        <pc:spChg chg="add mod">
          <ac:chgData name="SheaLynn Carriere (Nokia)" userId="121597d5-cfed-4502-b6a9-4edc2480eafb" providerId="ADAL" clId="{23CBF8E9-09FE-47E8-ABA8-835AC5DA7C3D}" dt="2024-10-03T19:50:28.091" v="292" actId="1076"/>
          <ac:spMkLst>
            <pc:docMk/>
            <pc:sldMk cId="0" sldId="259"/>
            <ac:spMk id="6" creationId="{13C4C64E-F977-5A0D-6A76-10FD6110F445}"/>
          </ac:spMkLst>
        </pc:spChg>
        <pc:graphicFrameChg chg="mod modGraphic">
          <ac:chgData name="SheaLynn Carriere (Nokia)" userId="121597d5-cfed-4502-b6a9-4edc2480eafb" providerId="ADAL" clId="{23CBF8E9-09FE-47E8-ABA8-835AC5DA7C3D}" dt="2024-10-03T19:45:00.087" v="169" actId="113"/>
          <ac:graphicFrameMkLst>
            <pc:docMk/>
            <pc:sldMk cId="0" sldId="259"/>
            <ac:graphicFrameMk id="124" creationId="{00000000-0000-0000-0000-000000000000}"/>
          </ac:graphicFrameMkLst>
        </pc:graphicFrameChg>
      </pc:sldChg>
      <pc:sldChg chg="addSp delSp modSp mod">
        <pc:chgData name="SheaLynn Carriere (Nokia)" userId="121597d5-cfed-4502-b6a9-4edc2480eafb" providerId="ADAL" clId="{23CBF8E9-09FE-47E8-ABA8-835AC5DA7C3D}" dt="2024-10-03T19:49:50.418" v="291" actId="404"/>
        <pc:sldMkLst>
          <pc:docMk/>
          <pc:sldMk cId="0" sldId="260"/>
        </pc:sldMkLst>
        <pc:spChg chg="add del mod">
          <ac:chgData name="SheaLynn Carriere (Nokia)" userId="121597d5-cfed-4502-b6a9-4edc2480eafb" providerId="ADAL" clId="{23CBF8E9-09FE-47E8-ABA8-835AC5DA7C3D}" dt="2024-10-03T19:47:50.133" v="184" actId="478"/>
          <ac:spMkLst>
            <pc:docMk/>
            <pc:sldMk cId="0" sldId="260"/>
            <ac:spMk id="3" creationId="{7636FF9C-506A-61C0-4008-2A801EC42958}"/>
          </ac:spMkLst>
        </pc:spChg>
        <pc:graphicFrameChg chg="del">
          <ac:chgData name="SheaLynn Carriere (Nokia)" userId="121597d5-cfed-4502-b6a9-4edc2480eafb" providerId="ADAL" clId="{23CBF8E9-09FE-47E8-ABA8-835AC5DA7C3D}" dt="2024-09-20T13:51:26.510" v="24" actId="478"/>
          <ac:graphicFrameMkLst>
            <pc:docMk/>
            <pc:sldMk cId="0" sldId="260"/>
            <ac:graphicFrameMk id="126" creationId="{00000000-0000-0000-0000-000000000000}"/>
          </ac:graphicFrameMkLst>
        </pc:graphicFrameChg>
        <pc:graphicFrameChg chg="mod modGraphic">
          <ac:chgData name="SheaLynn Carriere (Nokia)" userId="121597d5-cfed-4502-b6a9-4edc2480eafb" providerId="ADAL" clId="{23CBF8E9-09FE-47E8-ABA8-835AC5DA7C3D}" dt="2024-10-03T19:49:50.418" v="291" actId="404"/>
          <ac:graphicFrameMkLst>
            <pc:docMk/>
            <pc:sldMk cId="0" sldId="260"/>
            <ac:graphicFrameMk id="132" creationId="{00000000-0000-0000-0000-000000000000}"/>
          </ac:graphicFrameMkLst>
        </pc:graphicFrameChg>
      </pc:sldChg>
      <pc:sldChg chg="modSp mod">
        <pc:chgData name="SheaLynn Carriere (Nokia)" userId="121597d5-cfed-4502-b6a9-4edc2480eafb" providerId="ADAL" clId="{23CBF8E9-09FE-47E8-ABA8-835AC5DA7C3D}" dt="2024-09-20T13:52:25.274" v="82" actId="6549"/>
        <pc:sldMkLst>
          <pc:docMk/>
          <pc:sldMk cId="0" sldId="261"/>
        </pc:sldMkLst>
        <pc:spChg chg="mod">
          <ac:chgData name="SheaLynn Carriere (Nokia)" userId="121597d5-cfed-4502-b6a9-4edc2480eafb" providerId="ADAL" clId="{23CBF8E9-09FE-47E8-ABA8-835AC5DA7C3D}" dt="2024-09-20T13:52:25.274" v="82" actId="6549"/>
          <ac:spMkLst>
            <pc:docMk/>
            <pc:sldMk cId="0" sldId="261"/>
            <ac:spMk id="141" creationId="{00000000-0000-0000-0000-000000000000}"/>
          </ac:spMkLst>
        </pc:spChg>
      </pc:sldChg>
      <pc:sldChg chg="addSp modSp mod">
        <pc:chgData name="SheaLynn Carriere (Nokia)" userId="121597d5-cfed-4502-b6a9-4edc2480eafb" providerId="ADAL" clId="{23CBF8E9-09FE-47E8-ABA8-835AC5DA7C3D}" dt="2024-09-20T13:50:46.178" v="21" actId="1076"/>
        <pc:sldMkLst>
          <pc:docMk/>
          <pc:sldMk cId="1887421176" sldId="262"/>
        </pc:sldMkLst>
        <pc:spChg chg="add mod">
          <ac:chgData name="SheaLynn Carriere (Nokia)" userId="121597d5-cfed-4502-b6a9-4edc2480eafb" providerId="ADAL" clId="{23CBF8E9-09FE-47E8-ABA8-835AC5DA7C3D}" dt="2024-09-20T13:50:46.178" v="21" actId="1076"/>
          <ac:spMkLst>
            <pc:docMk/>
            <pc:sldMk cId="1887421176" sldId="262"/>
            <ac:spMk id="5" creationId="{2847B645-A74D-AA18-EE02-3D764571ADE8}"/>
          </ac:spMkLst>
        </pc:spChg>
      </pc:sldChg>
      <pc:sldChg chg="addSp modSp mod">
        <pc:chgData name="SheaLynn Carriere (Nokia)" userId="121597d5-cfed-4502-b6a9-4edc2480eafb" providerId="ADAL" clId="{23CBF8E9-09FE-47E8-ABA8-835AC5DA7C3D}" dt="2024-09-20T13:51:10.440" v="23" actId="1076"/>
        <pc:sldMkLst>
          <pc:docMk/>
          <pc:sldMk cId="2018494408" sldId="263"/>
        </pc:sldMkLst>
        <pc:spChg chg="add mod">
          <ac:chgData name="SheaLynn Carriere (Nokia)" userId="121597d5-cfed-4502-b6a9-4edc2480eafb" providerId="ADAL" clId="{23CBF8E9-09FE-47E8-ABA8-835AC5DA7C3D}" dt="2024-09-20T13:51:10.440" v="23" actId="1076"/>
          <ac:spMkLst>
            <pc:docMk/>
            <pc:sldMk cId="2018494408" sldId="263"/>
            <ac:spMk id="3" creationId="{3989407A-A2C0-4661-3F1B-27A42F5AA5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405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95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899b2bf7f0d0b1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4899b2bf7f0d0b1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B7B7B7"/>
        </a:solidFill>
        <a:effectLst/>
      </p:bgPr>
    </p:bg>
    <p:spTree>
      <p:nvGrpSpPr>
        <p:cNvPr id="1" name="Shape 17"/>
        <p:cNvGrpSpPr/>
        <p:nvPr/>
      </p:nvGrpSpPr>
      <p:grpSpPr>
        <a:xfrm>
          <a:off x="0" y="0"/>
          <a:ext cx="0" cy="0"/>
          <a:chOff x="0" y="0"/>
          <a:chExt cx="0" cy="0"/>
        </a:xfrm>
      </p:grpSpPr>
      <p:sp>
        <p:nvSpPr>
          <p:cNvPr id="18" name="Google Shape;18;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1"/>
          </a:solidFill>
          <a:ln>
            <a:noFill/>
          </a:ln>
        </p:spPr>
      </p:sp>
      <p:sp>
        <p:nvSpPr>
          <p:cNvPr id="19" name="Google Shape;19;p2"/>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10000"/>
              <a:buFont typeface="Impact"/>
              <a:buNone/>
              <a:defRPr sz="10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00"/>
              </a:spcBef>
              <a:spcAft>
                <a:spcPts val="0"/>
              </a:spcAft>
              <a:buSzPts val="2000"/>
              <a:buNone/>
              <a:defRPr sz="2000" b="1" i="0" cap="none">
                <a:solidFill>
                  <a:schemeClr val="dk2"/>
                </a:solidFill>
              </a:defRPr>
            </a:lvl1pPr>
            <a:lvl2pPr lvl="1" algn="ctr" rtl="0">
              <a:lnSpc>
                <a:spcPct val="110000"/>
              </a:lnSpc>
              <a:spcBef>
                <a:spcPts val="700"/>
              </a:spcBef>
              <a:spcAft>
                <a:spcPts val="0"/>
              </a:spcAft>
              <a:buSzPts val="2000"/>
              <a:buNone/>
              <a:defRPr sz="2000"/>
            </a:lvl2pPr>
            <a:lvl3pPr lvl="2" algn="ctr" rtl="0">
              <a:lnSpc>
                <a:spcPct val="110000"/>
              </a:lnSpc>
              <a:spcBef>
                <a:spcPts val="700"/>
              </a:spcBef>
              <a:spcAft>
                <a:spcPts val="0"/>
              </a:spcAft>
              <a:buSzPts val="1800"/>
              <a:buNone/>
              <a:defRPr sz="1800"/>
            </a:lvl3pPr>
            <a:lvl4pPr lvl="3" algn="ctr" rtl="0">
              <a:lnSpc>
                <a:spcPct val="110000"/>
              </a:lnSpc>
              <a:spcBef>
                <a:spcPts val="700"/>
              </a:spcBef>
              <a:spcAft>
                <a:spcPts val="0"/>
              </a:spcAft>
              <a:buSzPts val="1600"/>
              <a:buNone/>
              <a:defRPr sz="1600"/>
            </a:lvl4pPr>
            <a:lvl5pPr lvl="4" algn="ctr" rtl="0">
              <a:lnSpc>
                <a:spcPct val="110000"/>
              </a:lnSpc>
              <a:spcBef>
                <a:spcPts val="700"/>
              </a:spcBef>
              <a:spcAft>
                <a:spcPts val="0"/>
              </a:spcAft>
              <a:buSzPts val="1600"/>
              <a:buNone/>
              <a:defRPr sz="1600"/>
            </a:lvl5pPr>
            <a:lvl6pPr lvl="5" algn="ctr" rtl="0">
              <a:lnSpc>
                <a:spcPct val="110000"/>
              </a:lnSpc>
              <a:spcBef>
                <a:spcPts val="700"/>
              </a:spcBef>
              <a:spcAft>
                <a:spcPts val="0"/>
              </a:spcAft>
              <a:buSzPts val="1600"/>
              <a:buNone/>
              <a:defRPr sz="1600"/>
            </a:lvl6pPr>
            <a:lvl7pPr lvl="6" algn="ctr" rtl="0">
              <a:lnSpc>
                <a:spcPct val="110000"/>
              </a:lnSpc>
              <a:spcBef>
                <a:spcPts val="700"/>
              </a:spcBef>
              <a:spcAft>
                <a:spcPts val="0"/>
              </a:spcAft>
              <a:buSzPts val="1600"/>
              <a:buNone/>
              <a:defRPr sz="1600"/>
            </a:lvl7pPr>
            <a:lvl8pPr lvl="7" algn="ctr" rtl="0">
              <a:lnSpc>
                <a:spcPct val="110000"/>
              </a:lnSpc>
              <a:spcBef>
                <a:spcPts val="700"/>
              </a:spcBef>
              <a:spcAft>
                <a:spcPts val="0"/>
              </a:spcAft>
              <a:buSzPts val="1600"/>
              <a:buNone/>
              <a:defRPr sz="1600"/>
            </a:lvl8pPr>
            <a:lvl9pPr lvl="8" algn="ctr" rtl="0">
              <a:lnSpc>
                <a:spcPct val="110000"/>
              </a:lnSpc>
              <a:spcBef>
                <a:spcPts val="700"/>
              </a:spcBef>
              <a:spcAft>
                <a:spcPts val="0"/>
              </a:spcAft>
              <a:buSzPts val="1600"/>
              <a:buNone/>
              <a:defRPr sz="1600"/>
            </a:lvl9pPr>
          </a:lstStyle>
          <a:p>
            <a:endParaRPr/>
          </a:p>
        </p:txBody>
      </p:sp>
      <p:sp>
        <p:nvSpPr>
          <p:cNvPr id="21" name="Google Shape;21;p2"/>
          <p:cNvSpPr txBox="1">
            <a:spLocks noGrp="1"/>
          </p:cNvSpPr>
          <p:nvPr>
            <p:ph type="dt" idx="10"/>
          </p:nvPr>
        </p:nvSpPr>
        <p:spPr>
          <a:xfrm>
            <a:off x="1078523"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895E0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80332"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895E0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067218" y="6375679"/>
            <a:ext cx="23298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title="left edge border"/>
          <p:cNvSpPr/>
          <p:nvPr/>
        </p:nvSpPr>
        <p:spPr>
          <a:xfrm>
            <a:off x="0" y="0"/>
            <a:ext cx="2835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543951" y="-1006349"/>
            <a:ext cx="3593700" cy="10178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86" name="Google Shape;86;p1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8012153" y="2436486"/>
            <a:ext cx="5600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2653435" y="-1013665"/>
            <a:ext cx="5600400" cy="8392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92" name="Google Shape;92;p12"/>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28" name="Google Shape;28;p3"/>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B7B7B7"/>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242929" y="1073888"/>
            <a:ext cx="8187000" cy="4064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2"/>
              </a:buClr>
              <a:buSzPts val="8400"/>
              <a:buFont typeface="Impact"/>
              <a:buNone/>
              <a:defRPr sz="8400">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3242930" y="5159781"/>
            <a:ext cx="7017600" cy="951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00"/>
              </a:spcBef>
              <a:spcAft>
                <a:spcPts val="0"/>
              </a:spcAft>
              <a:buSzPts val="2000"/>
              <a:buNone/>
              <a:defRPr sz="2000" b="1" i="0" cap="none">
                <a:solidFill>
                  <a:schemeClr val="accent1"/>
                </a:solidFill>
              </a:defRPr>
            </a:lvl1pPr>
            <a:lvl2pPr marL="914400" lvl="1" indent="-228600" algn="l" rtl="0">
              <a:lnSpc>
                <a:spcPct val="110000"/>
              </a:lnSpc>
              <a:spcBef>
                <a:spcPts val="700"/>
              </a:spcBef>
              <a:spcAft>
                <a:spcPts val="0"/>
              </a:spcAft>
              <a:buSzPts val="2000"/>
              <a:buNone/>
              <a:defRPr sz="2000">
                <a:solidFill>
                  <a:schemeClr val="lt1"/>
                </a:solidFill>
              </a:defRPr>
            </a:lvl2pPr>
            <a:lvl3pPr marL="1371600" lvl="2" indent="-228600" algn="l" rtl="0">
              <a:lnSpc>
                <a:spcPct val="110000"/>
              </a:lnSpc>
              <a:spcBef>
                <a:spcPts val="700"/>
              </a:spcBef>
              <a:spcAft>
                <a:spcPts val="0"/>
              </a:spcAft>
              <a:buSzPts val="1800"/>
              <a:buNone/>
              <a:defRPr sz="1800">
                <a:solidFill>
                  <a:schemeClr val="lt1"/>
                </a:solidFill>
              </a:defRPr>
            </a:lvl3pPr>
            <a:lvl4pPr marL="1828800" lvl="3" indent="-228600" algn="l" rtl="0">
              <a:lnSpc>
                <a:spcPct val="110000"/>
              </a:lnSpc>
              <a:spcBef>
                <a:spcPts val="700"/>
              </a:spcBef>
              <a:spcAft>
                <a:spcPts val="0"/>
              </a:spcAft>
              <a:buSzPts val="1600"/>
              <a:buNone/>
              <a:defRPr sz="1600">
                <a:solidFill>
                  <a:schemeClr val="lt1"/>
                </a:solidFill>
              </a:defRPr>
            </a:lvl4pPr>
            <a:lvl5pPr marL="2286000" lvl="4" indent="-228600" algn="l" rtl="0">
              <a:lnSpc>
                <a:spcPct val="110000"/>
              </a:lnSpc>
              <a:spcBef>
                <a:spcPts val="700"/>
              </a:spcBef>
              <a:spcAft>
                <a:spcPts val="0"/>
              </a:spcAft>
              <a:buSzPts val="1600"/>
              <a:buNone/>
              <a:defRPr sz="1600">
                <a:solidFill>
                  <a:schemeClr val="lt1"/>
                </a:solidFill>
              </a:defRPr>
            </a:lvl5pPr>
            <a:lvl6pPr marL="2743200" lvl="5" indent="-228600" algn="l" rtl="0">
              <a:lnSpc>
                <a:spcPct val="110000"/>
              </a:lnSpc>
              <a:spcBef>
                <a:spcPts val="700"/>
              </a:spcBef>
              <a:spcAft>
                <a:spcPts val="0"/>
              </a:spcAft>
              <a:buSzPts val="1600"/>
              <a:buNone/>
              <a:defRPr sz="1600">
                <a:solidFill>
                  <a:schemeClr val="lt1"/>
                </a:solidFill>
              </a:defRPr>
            </a:lvl6pPr>
            <a:lvl7pPr marL="3200400" lvl="6" indent="-228600" algn="l" rtl="0">
              <a:lnSpc>
                <a:spcPct val="110000"/>
              </a:lnSpc>
              <a:spcBef>
                <a:spcPts val="700"/>
              </a:spcBef>
              <a:spcAft>
                <a:spcPts val="0"/>
              </a:spcAft>
              <a:buSzPts val="1600"/>
              <a:buNone/>
              <a:defRPr sz="1600">
                <a:solidFill>
                  <a:schemeClr val="lt1"/>
                </a:solidFill>
              </a:defRPr>
            </a:lvl7pPr>
            <a:lvl8pPr marL="3657600" lvl="7" indent="-228600" algn="l" rtl="0">
              <a:lnSpc>
                <a:spcPct val="110000"/>
              </a:lnSpc>
              <a:spcBef>
                <a:spcPts val="700"/>
              </a:spcBef>
              <a:spcAft>
                <a:spcPts val="0"/>
              </a:spcAft>
              <a:buSzPts val="1600"/>
              <a:buNone/>
              <a:defRPr sz="1600">
                <a:solidFill>
                  <a:schemeClr val="lt1"/>
                </a:solidFill>
              </a:defRPr>
            </a:lvl8pPr>
            <a:lvl9pPr marL="4114800" lvl="8" indent="-228600" algn="l" rtl="0">
              <a:lnSpc>
                <a:spcPct val="110000"/>
              </a:lnSpc>
              <a:spcBef>
                <a:spcPts val="700"/>
              </a:spcBef>
              <a:spcAft>
                <a:spcPts val="0"/>
              </a:spcAft>
              <a:buSzPts val="1600"/>
              <a:buNone/>
              <a:defRPr sz="1600">
                <a:solidFill>
                  <a:schemeClr val="lt1"/>
                </a:solidFill>
              </a:defRPr>
            </a:lvl9pPr>
          </a:lstStyle>
          <a:p>
            <a:endParaRPr/>
          </a:p>
        </p:txBody>
      </p:sp>
      <p:sp>
        <p:nvSpPr>
          <p:cNvPr id="34" name="Google Shape;34;p4"/>
          <p:cNvSpPr txBox="1">
            <a:spLocks noGrp="1"/>
          </p:cNvSpPr>
          <p:nvPr>
            <p:ph type="dt" idx="10"/>
          </p:nvPr>
        </p:nvSpPr>
        <p:spPr>
          <a:xfrm>
            <a:off x="3236546" y="6375679"/>
            <a:ext cx="14940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279064"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942434" y="6375679"/>
            <a:ext cx="14877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4" title="left scallop shape"/>
          <p:cNvGrpSpPr/>
          <p:nvPr/>
        </p:nvGrpSpPr>
        <p:grpSpPr>
          <a:xfrm>
            <a:off x="0" y="0"/>
            <a:ext cx="2814638" cy="6858000"/>
            <a:chOff x="0" y="0"/>
            <a:chExt cx="2814638" cy="6858000"/>
          </a:xfrm>
        </p:grpSpPr>
        <p:sp>
          <p:nvSpPr>
            <p:cNvPr id="38" name="Google Shape;38;p4"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1"/>
            </a:solidFill>
            <a:ln>
              <a:noFill/>
            </a:ln>
          </p:spPr>
        </p:sp>
        <p:sp>
          <p:nvSpPr>
            <p:cNvPr id="39" name="Google Shape;39;p4"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rgbClr val="0F4417"/>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43" name="Google Shape;43;p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44" name="Google Shape;44;p5"/>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252728" y="381000"/>
            <a:ext cx="10172700" cy="1493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1251678" y="2199633"/>
            <a:ext cx="4800600" cy="63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50" name="Google Shape;50;p6"/>
          <p:cNvSpPr txBox="1">
            <a:spLocks noGrp="1"/>
          </p:cNvSpPr>
          <p:nvPr>
            <p:ph type="body" idx="2"/>
          </p:nvPr>
        </p:nvSpPr>
        <p:spPr>
          <a:xfrm>
            <a:off x="1257300"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51" name="Google Shape;51;p6"/>
          <p:cNvSpPr txBox="1">
            <a:spLocks noGrp="1"/>
          </p:cNvSpPr>
          <p:nvPr>
            <p:ph type="body" idx="3"/>
          </p:nvPr>
        </p:nvSpPr>
        <p:spPr>
          <a:xfrm>
            <a:off x="6633864" y="2199633"/>
            <a:ext cx="4800600" cy="63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52" name="Google Shape;52;p6"/>
          <p:cNvSpPr txBox="1">
            <a:spLocks noGrp="1"/>
          </p:cNvSpPr>
          <p:nvPr>
            <p:ph type="body" idx="4"/>
          </p:nvPr>
        </p:nvSpPr>
        <p:spPr>
          <a:xfrm>
            <a:off x="6633864"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53" name="Google Shape;53;p6"/>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B7B7B7"/>
        </a:solidFill>
        <a:effectLst/>
      </p:bgPr>
    </p:bg>
    <p:spTree>
      <p:nvGrpSpPr>
        <p:cNvPr id="1" name="Shape 65"/>
        <p:cNvGrpSpPr/>
        <p:nvPr/>
      </p:nvGrpSpPr>
      <p:grpSpPr>
        <a:xfrm>
          <a:off x="0" y="0"/>
          <a:ext cx="0" cy="0"/>
          <a:chOff x="0" y="0"/>
          <a:chExt cx="0" cy="0"/>
        </a:xfrm>
      </p:grpSpPr>
      <p:sp>
        <p:nvSpPr>
          <p:cNvPr id="66" name="Google Shape;66;p9"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9"/>
          <p:cNvSpPr txBox="1">
            <a:spLocks noGrp="1"/>
          </p:cNvSpPr>
          <p:nvPr>
            <p:ph type="title"/>
          </p:nvPr>
        </p:nvSpPr>
        <p:spPr>
          <a:xfrm>
            <a:off x="8337884" y="457199"/>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765051" y="920377"/>
            <a:ext cx="6158400" cy="4985100"/>
          </a:xfrm>
          <a:prstGeom prst="rect">
            <a:avLst/>
          </a:prstGeom>
          <a:noFill/>
          <a:ln>
            <a:noFill/>
          </a:ln>
        </p:spPr>
        <p:txBody>
          <a:bodyPr spcFirstLastPara="1" wrap="square" lIns="91425" tIns="45700" rIns="91425" bIns="45700" anchor="t" anchorCtr="0">
            <a:normAutofit/>
          </a:bodyPr>
          <a:lstStyle>
            <a:lvl1pPr marL="457200" lvl="0" indent="-431800" algn="l" rtl="0">
              <a:lnSpc>
                <a:spcPct val="110000"/>
              </a:lnSpc>
              <a:spcBef>
                <a:spcPts val="700"/>
              </a:spcBef>
              <a:spcAft>
                <a:spcPts val="0"/>
              </a:spcAft>
              <a:buSzPts val="3200"/>
              <a:buChar char="•"/>
              <a:defRPr sz="3200"/>
            </a:lvl1pPr>
            <a:lvl2pPr marL="914400" lvl="1" indent="-406400" algn="l" rtl="0">
              <a:lnSpc>
                <a:spcPct val="110000"/>
              </a:lnSpc>
              <a:spcBef>
                <a:spcPts val="700"/>
              </a:spcBef>
              <a:spcAft>
                <a:spcPts val="0"/>
              </a:spcAft>
              <a:buSzPts val="2800"/>
              <a:buChar char="–"/>
              <a:defRPr sz="2800"/>
            </a:lvl2pPr>
            <a:lvl3pPr marL="1371600" lvl="2" indent="-381000" algn="l" rtl="0">
              <a:lnSpc>
                <a:spcPct val="110000"/>
              </a:lnSpc>
              <a:spcBef>
                <a:spcPts val="700"/>
              </a:spcBef>
              <a:spcAft>
                <a:spcPts val="0"/>
              </a:spcAft>
              <a:buSzPts val="2400"/>
              <a:buChar char="•"/>
              <a:defRPr sz="2400"/>
            </a:lvl3pPr>
            <a:lvl4pPr marL="1828800" lvl="3" indent="-355600" algn="l" rtl="0">
              <a:lnSpc>
                <a:spcPct val="110000"/>
              </a:lnSpc>
              <a:spcBef>
                <a:spcPts val="700"/>
              </a:spcBef>
              <a:spcAft>
                <a:spcPts val="0"/>
              </a:spcAft>
              <a:buSzPts val="2000"/>
              <a:buChar char="–"/>
              <a:defRPr sz="2000"/>
            </a:lvl4pPr>
            <a:lvl5pPr marL="2286000" lvl="4" indent="-355600" algn="l" rtl="0">
              <a:lnSpc>
                <a:spcPct val="110000"/>
              </a:lnSpc>
              <a:spcBef>
                <a:spcPts val="700"/>
              </a:spcBef>
              <a:spcAft>
                <a:spcPts val="0"/>
              </a:spcAft>
              <a:buSzPts val="2000"/>
              <a:buChar char="•"/>
              <a:defRPr sz="2000"/>
            </a:lvl5pPr>
            <a:lvl6pPr marL="2743200" lvl="5" indent="-355600" algn="l" rtl="0">
              <a:lnSpc>
                <a:spcPct val="110000"/>
              </a:lnSpc>
              <a:spcBef>
                <a:spcPts val="700"/>
              </a:spcBef>
              <a:spcAft>
                <a:spcPts val="0"/>
              </a:spcAft>
              <a:buSzPts val="2000"/>
              <a:buChar char="–"/>
              <a:defRPr sz="2000"/>
            </a:lvl6pPr>
            <a:lvl7pPr marL="3200400" lvl="6" indent="-355600" algn="l" rtl="0">
              <a:lnSpc>
                <a:spcPct val="110000"/>
              </a:lnSpc>
              <a:spcBef>
                <a:spcPts val="700"/>
              </a:spcBef>
              <a:spcAft>
                <a:spcPts val="0"/>
              </a:spcAft>
              <a:buSzPts val="2000"/>
              <a:buChar char="•"/>
              <a:defRPr sz="2000"/>
            </a:lvl7pPr>
            <a:lvl8pPr marL="3657600" lvl="7" indent="-355600" algn="l" rtl="0">
              <a:lnSpc>
                <a:spcPct val="110000"/>
              </a:lnSpc>
              <a:spcBef>
                <a:spcPts val="700"/>
              </a:spcBef>
              <a:spcAft>
                <a:spcPts val="0"/>
              </a:spcAft>
              <a:buSzPts val="2000"/>
              <a:buChar char="–"/>
              <a:defRPr sz="2000"/>
            </a:lvl8pPr>
            <a:lvl9pPr marL="4114800" lvl="8" indent="-355600" algn="l" rtl="0">
              <a:lnSpc>
                <a:spcPct val="110000"/>
              </a:lnSpc>
              <a:spcBef>
                <a:spcPts val="700"/>
              </a:spcBef>
              <a:spcAft>
                <a:spcPts val="0"/>
              </a:spcAft>
              <a:buSzPts val="2000"/>
              <a:buChar char="•"/>
              <a:defRPr sz="2000"/>
            </a:lvl9pPr>
          </a:lstStyle>
          <a:p>
            <a:endParaRPr/>
          </a:p>
        </p:txBody>
      </p:sp>
      <p:sp>
        <p:nvSpPr>
          <p:cNvPr id="69" name="Google Shape;69;p9"/>
          <p:cNvSpPr txBox="1">
            <a:spLocks noGrp="1"/>
          </p:cNvSpPr>
          <p:nvPr>
            <p:ph type="body" idx="2"/>
          </p:nvPr>
        </p:nvSpPr>
        <p:spPr>
          <a:xfrm>
            <a:off x="8337885"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70" name="Google Shape;70;p9"/>
          <p:cNvSpPr txBox="1">
            <a:spLocks noGrp="1"/>
          </p:cNvSpPr>
          <p:nvPr>
            <p:ph type="dt" idx="10"/>
          </p:nvPr>
        </p:nvSpPr>
        <p:spPr>
          <a:xfrm>
            <a:off x="765051" y="6375679"/>
            <a:ext cx="12333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2103620" y="6375679"/>
            <a:ext cx="34821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5691014" y="6375679"/>
            <a:ext cx="1232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9" title="left edge border"/>
          <p:cNvSpPr/>
          <p:nvPr/>
        </p:nvSpPr>
        <p:spPr>
          <a:xfrm>
            <a:off x="0" y="0"/>
            <a:ext cx="283500" cy="6858000"/>
          </a:xfrm>
          <a:prstGeom prst="rect">
            <a:avLst/>
          </a:prstGeom>
          <a:solidFill>
            <a:srgbClr val="0F44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B7B7B7"/>
        </a:solidFill>
        <a:effectLst/>
      </p:bgPr>
    </p:bg>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283464" y="0"/>
            <a:ext cx="7355700" cy="6858000"/>
          </a:xfrm>
          <a:prstGeom prst="rect">
            <a:avLst/>
          </a:prstGeom>
          <a:noFill/>
          <a:ln>
            <a:noFill/>
          </a:ln>
        </p:spPr>
      </p:sp>
      <p:sp>
        <p:nvSpPr>
          <p:cNvPr id="76" name="Google Shape;7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0" title="left edge border"/>
          <p:cNvSpPr/>
          <p:nvPr/>
        </p:nvSpPr>
        <p:spPr>
          <a:xfrm>
            <a:off x="0" y="0"/>
            <a:ext cx="283500" cy="6858000"/>
          </a:xfrm>
          <a:prstGeom prst="rect">
            <a:avLst/>
          </a:prstGeom>
          <a:solidFill>
            <a:srgbClr val="0F44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0"/>
          <p:cNvSpPr txBox="1">
            <a:spLocks noGrp="1"/>
          </p:cNvSpPr>
          <p:nvPr>
            <p:ph type="title"/>
          </p:nvPr>
        </p:nvSpPr>
        <p:spPr>
          <a:xfrm>
            <a:off x="8337883" y="457200"/>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8337883"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80" name="Google Shape;80;p10"/>
          <p:cNvSpPr txBox="1">
            <a:spLocks noGrp="1"/>
          </p:cNvSpPr>
          <p:nvPr>
            <p:ph type="dt" idx="10"/>
          </p:nvPr>
        </p:nvSpPr>
        <p:spPr>
          <a:xfrm>
            <a:off x="765950" y="6375679"/>
            <a:ext cx="12324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103621" y="6375679"/>
            <a:ext cx="34821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5687568" y="6375679"/>
            <a:ext cx="12345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1"/>
          </a:solidFill>
          <a:ln>
            <a:noFill/>
          </a:ln>
        </p:spPr>
      </p:sp>
      <p:sp>
        <p:nvSpPr>
          <p:cNvPr id="16" name="Google Shape;16;p1" title="right edge border"/>
          <p:cNvSpPr/>
          <p:nvPr/>
        </p:nvSpPr>
        <p:spPr>
          <a:xfrm>
            <a:off x="11908536" y="0"/>
            <a:ext cx="283500" cy="6858000"/>
          </a:xfrm>
          <a:prstGeom prst="rect">
            <a:avLst/>
          </a:pr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facebook.com/GCGH.girls.hockey" TargetMode="External"/><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instagram.com/gcghgirl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1950885" y="5812572"/>
            <a:ext cx="8463115" cy="104542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800" dirty="0">
                <a:solidFill>
                  <a:srgbClr val="1C4587"/>
                </a:solidFill>
                <a:latin typeface="Calibri"/>
                <a:ea typeface="Calibri"/>
                <a:cs typeface="Calibri"/>
                <a:sym typeface="Calibri"/>
              </a:rPr>
              <a:t>GIRLS MINOR HOCKEY </a:t>
            </a:r>
            <a:endParaRPr dirty="0">
              <a:solidFill>
                <a:srgbClr val="1C4587"/>
              </a:solidFill>
              <a:latin typeface="Calibri"/>
              <a:ea typeface="Calibri"/>
              <a:cs typeface="Calibri"/>
              <a:sym typeface="Calibri"/>
            </a:endParaRPr>
          </a:p>
          <a:p>
            <a:pPr marL="0" lvl="0" indent="0" algn="ctr" rtl="0">
              <a:lnSpc>
                <a:spcPct val="100000"/>
              </a:lnSpc>
              <a:spcBef>
                <a:spcPts val="700"/>
              </a:spcBef>
              <a:spcAft>
                <a:spcPts val="0"/>
              </a:spcAft>
              <a:buSzPts val="2800"/>
              <a:buNone/>
            </a:pPr>
            <a:r>
              <a:rPr lang="en-US" sz="2800" dirty="0">
                <a:solidFill>
                  <a:srgbClr val="1C4587"/>
                </a:solidFill>
                <a:latin typeface="Calibri"/>
                <a:ea typeface="Calibri"/>
                <a:cs typeface="Calibri"/>
                <a:sym typeface="Calibri"/>
              </a:rPr>
              <a:t>SUPPORT FOR THE EAST OTTAWA STARS XXXX</a:t>
            </a:r>
            <a:endParaRPr sz="2800" dirty="0">
              <a:solidFill>
                <a:srgbClr val="1C4587"/>
              </a:solidFill>
              <a:highlight>
                <a:srgbClr val="FFFF00"/>
              </a:highlight>
              <a:latin typeface="Calibri"/>
              <a:ea typeface="Calibri"/>
              <a:cs typeface="Calibri"/>
              <a:sym typeface="Calibri"/>
            </a:endParaRPr>
          </a:p>
        </p:txBody>
      </p:sp>
      <p:pic>
        <p:nvPicPr>
          <p:cNvPr id="100" name="Google Shape;100;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71706" y="1598302"/>
            <a:ext cx="4021328" cy="29342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idx="4294967295"/>
          </p:nvPr>
        </p:nvSpPr>
        <p:spPr>
          <a:xfrm>
            <a:off x="1251603" y="381010"/>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HELP MAKE A DIFFERENCE</a:t>
            </a:r>
            <a:endParaRPr>
              <a:solidFill>
                <a:srgbClr val="1C4587"/>
              </a:solidFill>
            </a:endParaRPr>
          </a:p>
        </p:txBody>
      </p:sp>
      <p:sp>
        <p:nvSpPr>
          <p:cNvPr id="106" name="Google Shape;106;p14"/>
          <p:cNvSpPr/>
          <p:nvPr/>
        </p:nvSpPr>
        <p:spPr>
          <a:xfrm>
            <a:off x="1257300" y="1699900"/>
            <a:ext cx="10525800" cy="4962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The East Ottawa Stars is a non-profit minor hockey organization that is dedicated to the athletic and personal development of young female athletes in the Eastern Ottawa area.</a:t>
            </a:r>
          </a:p>
          <a:p>
            <a:pPr marL="0" marR="0" lvl="0" indent="0" algn="l" rtl="0">
              <a:lnSpc>
                <a:spcPct val="107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We are seeking sponsors for the </a:t>
            </a:r>
            <a:r>
              <a:rPr lang="en-US" sz="1800" dirty="0">
                <a:solidFill>
                  <a:schemeClr val="dk1"/>
                </a:solidFill>
              </a:rPr>
              <a:t>East Ottawa Stars XXXX </a:t>
            </a:r>
            <a:r>
              <a:rPr lang="en-US" sz="1800" b="0" i="0" u="none" strike="noStrike" cap="none" dirty="0">
                <a:solidFill>
                  <a:schemeClr val="dk1"/>
                </a:solidFill>
                <a:latin typeface="Arial"/>
                <a:ea typeface="Arial"/>
                <a:cs typeface="Arial"/>
                <a:sym typeface="Arial"/>
              </a:rPr>
              <a:t>team. Financial contributions are utilized to fund our program in a variety of ways including purchasing extra practice ice, assisting with tournament fees, team equipment, </a:t>
            </a:r>
            <a:r>
              <a:rPr lang="en-US" sz="1800" dirty="0">
                <a:solidFill>
                  <a:schemeClr val="dk1"/>
                </a:solidFill>
              </a:rPr>
              <a:t>and the overall development of our female athletes.</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US" sz="1800" dirty="0">
                <a:solidFill>
                  <a:schemeClr val="dk1"/>
                </a:solidFill>
              </a:rPr>
              <a:t>Local b</a:t>
            </a:r>
            <a:r>
              <a:rPr lang="en-US" sz="1800" b="0" i="0" u="none" strike="noStrike" cap="none" dirty="0">
                <a:solidFill>
                  <a:schemeClr val="dk1"/>
                </a:solidFill>
                <a:latin typeface="Arial"/>
                <a:ea typeface="Arial"/>
                <a:cs typeface="Arial"/>
                <a:sym typeface="Arial"/>
              </a:rPr>
              <a:t>usiness support goes a long way to eliminate economic borders and by doing so we are able to create opportunities for kids that may not have had that chance. </a:t>
            </a:r>
            <a:r>
              <a:rPr lang="en-US" sz="1800" dirty="0">
                <a:solidFill>
                  <a:schemeClr val="dk1"/>
                </a:solidFill>
              </a:rPr>
              <a:t>In recent years, girls minor hockey has witnessed remarkable growth, with an increasing number of young athletes taking to the ice to pursue their passion for the sport.</a:t>
            </a:r>
            <a:r>
              <a:rPr lang="en-US" sz="1800" b="0" i="0" u="none" strike="noStrike" cap="none" dirty="0">
                <a:solidFill>
                  <a:schemeClr val="dk1"/>
                </a:solidFill>
                <a:latin typeface="Arial"/>
                <a:ea typeface="Arial"/>
                <a:cs typeface="Arial"/>
                <a:sym typeface="Arial"/>
              </a:rPr>
              <a:t> </a:t>
            </a:r>
            <a:r>
              <a:rPr lang="en-US" sz="1800" dirty="0">
                <a:solidFill>
                  <a:schemeClr val="dk1"/>
                </a:solidFill>
              </a:rPr>
              <a:t>D</a:t>
            </a:r>
            <a:r>
              <a:rPr lang="en-US" sz="1800" b="0" i="0" u="none" strike="noStrike" cap="none" dirty="0">
                <a:solidFill>
                  <a:schemeClr val="dk1"/>
                </a:solidFill>
                <a:latin typeface="Arial"/>
                <a:ea typeface="Arial"/>
                <a:cs typeface="Arial"/>
                <a:sym typeface="Arial"/>
              </a:rPr>
              <a:t>espite this encouraging trend, it's important to note that girls minor hockey often finds itself overlooked when it comes to corporate sponsorships and financial support. Your contribution will help build confidence, create discipline, a sense of pride of being part of a team, and the joy and pride in providing young female athletes with the opportunity to be part of something special.</a:t>
            </a:r>
            <a:endParaRPr sz="1400" b="0" i="0" u="none" strike="noStrike" cap="none" dirty="0">
              <a:solidFill>
                <a:srgbClr val="000000"/>
              </a:solidFill>
              <a:latin typeface="Arial"/>
              <a:ea typeface="Arial"/>
              <a:cs typeface="Arial"/>
              <a:sym typeface="Arial"/>
            </a:endParaRPr>
          </a:p>
        </p:txBody>
      </p:sp>
      <p:pic>
        <p:nvPicPr>
          <p:cNvPr id="2" name="Google Shape;116;p15">
            <a:extLst>
              <a:ext uri="{FF2B5EF4-FFF2-40B4-BE49-F238E27FC236}">
                <a16:creationId xmlns:a16="http://schemas.microsoft.com/office/drawing/2014/main" id="{29A34F94-8A6E-65AF-7352-340FF2FAE1BE}"/>
              </a:ext>
            </a:extLst>
          </p:cNvPr>
          <p:cNvPicPr preferRelativeResize="0"/>
          <p:nvPr/>
        </p:nvPicPr>
        <p:blipFill>
          <a:blip r:embed="rId3">
            <a:alphaModFix/>
          </a:blip>
          <a:stretch>
            <a:fillRect/>
          </a:stretch>
        </p:blipFill>
        <p:spPr>
          <a:xfrm>
            <a:off x="9697001" y="50568"/>
            <a:ext cx="2160000" cy="1660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14" name="Google Shape;114;p15"/>
          <p:cNvGraphicFramePr/>
          <p:nvPr>
            <p:extLst>
              <p:ext uri="{D42A27DB-BD31-4B8C-83A1-F6EECF244321}">
                <p14:modId xmlns:p14="http://schemas.microsoft.com/office/powerpoint/2010/main" val="195412172"/>
              </p:ext>
            </p:extLst>
          </p:nvPr>
        </p:nvGraphicFramePr>
        <p:xfrm>
          <a:off x="1393918" y="1227442"/>
          <a:ext cx="8207275" cy="2778780"/>
        </p:xfrm>
        <a:graphic>
          <a:graphicData uri="http://schemas.openxmlformats.org/drawingml/2006/table">
            <a:tbl>
              <a:tblPr firstRow="1" bandRow="1">
                <a:noFill/>
                <a:tableStyleId>{FC42AA21-6741-4A51-B519-B4C79C2D0367}</a:tableStyleId>
              </a:tblPr>
              <a:tblGrid>
                <a:gridCol w="6909725">
                  <a:extLst>
                    <a:ext uri="{9D8B030D-6E8A-4147-A177-3AD203B41FA5}">
                      <a16:colId xmlns:a16="http://schemas.microsoft.com/office/drawing/2014/main" val="20000"/>
                    </a:ext>
                  </a:extLst>
                </a:gridCol>
                <a:gridCol w="1297550">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a:solidFill>
                            <a:srgbClr val="FFFFFF"/>
                          </a:solidFill>
                          <a:latin typeface="Gill Sans MT"/>
                          <a:ea typeface="Gill Sans MT"/>
                          <a:cs typeface="Gill Sans MT"/>
                          <a:sym typeface="Gill Sans MT"/>
                        </a:rPr>
                        <a:t>Sponsorship Package: A</a:t>
                      </a:r>
                      <a:endParaRPr sz="1700" b="1">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600"/>
                        <a:buFont typeface="Arial"/>
                        <a:buNone/>
                      </a:pPr>
                      <a:r>
                        <a:rPr lang="en-US" sz="1500" b="1" u="none" strike="noStrike" cap="none" dirty="0">
                          <a:solidFill>
                            <a:srgbClr val="FFFFFF"/>
                          </a:solidFill>
                          <a:latin typeface="Gill Sans"/>
                          <a:ea typeface="Gill Sans"/>
                          <a:cs typeface="Gill Sans"/>
                          <a:sym typeface="Gill Sans"/>
                        </a:rPr>
                        <a:t>Sponsorship value: </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dirty="0">
                          <a:solidFill>
                            <a:srgbClr val="FFFFFF"/>
                          </a:solidFill>
                          <a:latin typeface="Gill Sans"/>
                          <a:ea typeface="Gill Sans"/>
                          <a:cs typeface="Gill Sans"/>
                          <a:sym typeface="Gill Sans"/>
                        </a:rPr>
                        <a:t>Company Logo displayed on 50% of retractable banner displayed at all games.</a:t>
                      </a:r>
                      <a:endParaRPr u="none" strike="noStrike" cap="none"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Three custom social media posts (Facebook, Instagram) promoting sponsor (tagging) to over 1,000 people reaching a targeted group of young families with an average household income of over $100K.</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Sponsorship recognition on team communication channels (e.g. emails, newsletters, etc.).</a:t>
                      </a:r>
                      <a:endParaRPr sz="1300" u="none" strike="noStrike" cap="none" dirty="0">
                        <a:solidFill>
                          <a:srgbClr val="FFFFFF"/>
                        </a:solidFill>
                      </a:endParaRPr>
                    </a:p>
                    <a:p>
                      <a:pPr marL="266700" lvl="0" indent="-2667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Gill Sans"/>
                        <a:buChar char="•"/>
                      </a:pPr>
                      <a:r>
                        <a:rPr lang="en-US" dirty="0">
                          <a:solidFill>
                            <a:srgbClr val="FFFFFF"/>
                          </a:solidFill>
                          <a:latin typeface="Gill Sans"/>
                          <a:ea typeface="Gill Sans"/>
                          <a:cs typeface="Gill Sans"/>
                          <a:sym typeface="Gill Sans"/>
                        </a:rPr>
                        <a:t>A featured article on the team website promoting the company’s sponsorship with link to their business.</a:t>
                      </a:r>
                      <a:endParaRPr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3,000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graphicFrame>
        <p:nvGraphicFramePr>
          <p:cNvPr id="115" name="Google Shape;115;p15"/>
          <p:cNvGraphicFramePr/>
          <p:nvPr>
            <p:extLst>
              <p:ext uri="{D42A27DB-BD31-4B8C-83A1-F6EECF244321}">
                <p14:modId xmlns:p14="http://schemas.microsoft.com/office/powerpoint/2010/main" val="998926952"/>
              </p:ext>
            </p:extLst>
          </p:nvPr>
        </p:nvGraphicFramePr>
        <p:xfrm>
          <a:off x="1393918" y="4178641"/>
          <a:ext cx="8207275" cy="2255540"/>
        </p:xfrm>
        <a:graphic>
          <a:graphicData uri="http://schemas.openxmlformats.org/drawingml/2006/table">
            <a:tbl>
              <a:tblPr firstRow="1" bandRow="1">
                <a:noFill/>
                <a:tableStyleId>{FC42AA21-6741-4A51-B519-B4C79C2D0367}</a:tableStyleId>
              </a:tblPr>
              <a:tblGrid>
                <a:gridCol w="6909725">
                  <a:extLst>
                    <a:ext uri="{9D8B030D-6E8A-4147-A177-3AD203B41FA5}">
                      <a16:colId xmlns:a16="http://schemas.microsoft.com/office/drawing/2014/main" val="20000"/>
                    </a:ext>
                  </a:extLst>
                </a:gridCol>
                <a:gridCol w="1297550">
                  <a:extLst>
                    <a:ext uri="{9D8B030D-6E8A-4147-A177-3AD203B41FA5}">
                      <a16:colId xmlns:a16="http://schemas.microsoft.com/office/drawing/2014/main" val="20001"/>
                    </a:ext>
                  </a:extLst>
                </a:gridCol>
              </a:tblGrid>
              <a:tr h="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solidFill>
                            <a:srgbClr val="FFFFFF"/>
                          </a:solidFill>
                        </a:rPr>
                        <a:t>Sponsorship Package: B</a:t>
                      </a:r>
                      <a:endParaRPr sz="1700" u="none" strike="noStrike" cap="none">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600"/>
                        <a:buFont typeface="Arial"/>
                        <a:buNone/>
                      </a:pPr>
                      <a:r>
                        <a:rPr lang="en-US" sz="1500" b="1" u="none" strike="noStrike" cap="none" dirty="0">
                          <a:solidFill>
                            <a:srgbClr val="FFFFFF"/>
                          </a:solidFill>
                          <a:latin typeface="Gill Sans"/>
                          <a:ea typeface="Gill Sans"/>
                          <a:cs typeface="Gill Sans"/>
                          <a:sym typeface="Gill Sans"/>
                        </a:rPr>
                        <a:t>Sponsorship value: </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Company logo displayed </a:t>
                      </a:r>
                      <a:r>
                        <a:rPr lang="en-US" dirty="0">
                          <a:solidFill>
                            <a:srgbClr val="FFFFFF"/>
                          </a:solidFill>
                          <a:latin typeface="Gill Sans"/>
                          <a:ea typeface="Gill Sans"/>
                          <a:cs typeface="Gill Sans"/>
                          <a:sym typeface="Gill Sans"/>
                        </a:rPr>
                        <a:t>on retractable banner displayed at all games.</a:t>
                      </a:r>
                      <a:endParaRPr u="none" strike="noStrike" cap="none"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T</a:t>
                      </a:r>
                      <a:r>
                        <a:rPr lang="en-US" dirty="0">
                          <a:solidFill>
                            <a:srgbClr val="FFFFFF"/>
                          </a:solidFill>
                          <a:latin typeface="Gill Sans"/>
                          <a:ea typeface="Gill Sans"/>
                          <a:cs typeface="Gill Sans"/>
                          <a:sym typeface="Gill Sans"/>
                        </a:rPr>
                        <a:t>wo </a:t>
                      </a:r>
                      <a:r>
                        <a:rPr lang="en-US" u="none" strike="noStrike" cap="none" dirty="0">
                          <a:solidFill>
                            <a:srgbClr val="FFFFFF"/>
                          </a:solidFill>
                          <a:latin typeface="Gill Sans"/>
                          <a:ea typeface="Gill Sans"/>
                          <a:cs typeface="Gill Sans"/>
                          <a:sym typeface="Gill Sans"/>
                        </a:rPr>
                        <a:t>custom social media posts (Facebook, Instagram) promoting sponsor (tagging) to over 1,000 people reaching a targeted group of young families with an average household income of over $100K.</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Sponsorship recognition on team communication channels (e.g. emails, newsletters, etc.).</a:t>
                      </a:r>
                      <a:endParaRPr sz="1300" u="none" strike="noStrike" cap="none" dirty="0">
                        <a:solidFill>
                          <a:srgbClr val="FFFFFF"/>
                        </a:solidFill>
                      </a:endParaRPr>
                    </a:p>
                    <a:p>
                      <a:pPr marL="266700" lvl="0" indent="-266700" algn="l" rtl="0">
                        <a:spcBef>
                          <a:spcPts val="600"/>
                        </a:spcBef>
                        <a:spcAft>
                          <a:spcPts val="0"/>
                        </a:spcAft>
                        <a:buClr>
                          <a:schemeClr val="lt1"/>
                        </a:buClr>
                        <a:buSzPts val="1400"/>
                        <a:buFont typeface="Gill Sans"/>
                        <a:buChar char="•"/>
                        <a:tabLst>
                          <a:tab pos="266700" algn="l"/>
                        </a:tabLst>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a:t>
                      </a:r>
                      <a:r>
                        <a:rPr lang="en-US" sz="1800" dirty="0">
                          <a:solidFill>
                            <a:srgbClr val="FFFFFF"/>
                          </a:solidFill>
                        </a:rPr>
                        <a:t>,000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6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116" name="Google Shape;116;p15"/>
          <p:cNvPicPr preferRelativeResize="0"/>
          <p:nvPr/>
        </p:nvPicPr>
        <p:blipFill>
          <a:blip r:embed="rId3">
            <a:alphaModFix/>
          </a:blip>
          <a:stretch>
            <a:fillRect/>
          </a:stretch>
        </p:blipFill>
        <p:spPr>
          <a:xfrm>
            <a:off x="9697001" y="50568"/>
            <a:ext cx="2160000" cy="1660349"/>
          </a:xfrm>
          <a:prstGeom prst="rect">
            <a:avLst/>
          </a:prstGeom>
          <a:noFill/>
          <a:ln>
            <a:noFill/>
          </a:ln>
        </p:spPr>
      </p:pic>
      <p:sp>
        <p:nvSpPr>
          <p:cNvPr id="117" name="Google Shape;117;p15"/>
          <p:cNvSpPr txBox="1"/>
          <p:nvPr/>
        </p:nvSpPr>
        <p:spPr>
          <a:xfrm>
            <a:off x="10065400" y="5962750"/>
            <a:ext cx="13500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Gill Sans"/>
                <a:ea typeface="Gill Sans"/>
                <a:cs typeface="Gill Sans"/>
                <a:sym typeface="Gill Sans"/>
              </a:rPr>
              <a:t>Banner Example</a:t>
            </a:r>
            <a:endParaRPr>
              <a:latin typeface="Gill Sans"/>
              <a:ea typeface="Gill Sans"/>
              <a:cs typeface="Gill Sans"/>
              <a:sym typeface="Gill Sans"/>
            </a:endParaRPr>
          </a:p>
        </p:txBody>
      </p:sp>
      <p:pic>
        <p:nvPicPr>
          <p:cNvPr id="5" name="Picture 4" descr="A group of people holding a sign&#10;&#10;Description automatically generated">
            <a:extLst>
              <a:ext uri="{FF2B5EF4-FFF2-40B4-BE49-F238E27FC236}">
                <a16:creationId xmlns:a16="http://schemas.microsoft.com/office/drawing/2014/main" id="{8ED7A8A3-95C0-0367-3084-A0A45F5B1A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4177" y="1874517"/>
            <a:ext cx="1649344" cy="3818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24" name="Google Shape;124;p16"/>
          <p:cNvGraphicFramePr/>
          <p:nvPr>
            <p:extLst>
              <p:ext uri="{D42A27DB-BD31-4B8C-83A1-F6EECF244321}">
                <p14:modId xmlns:p14="http://schemas.microsoft.com/office/powerpoint/2010/main" val="3473359152"/>
              </p:ext>
            </p:extLst>
          </p:nvPr>
        </p:nvGraphicFramePr>
        <p:xfrm>
          <a:off x="1393918" y="1456042"/>
          <a:ext cx="8207275" cy="219966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a:t>
                      </a:r>
                      <a:r>
                        <a:rPr lang="en-US" sz="1700" dirty="0">
                          <a:solidFill>
                            <a:srgbClr val="FFFFFF"/>
                          </a:solidFill>
                        </a:rPr>
                        <a:t>C (Jersey Patch)</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patch on our home and away team jerseys (on arm or chest area).</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a:t>
                      </a:r>
                      <a:r>
                        <a:rPr lang="en-CA" u="sng" dirty="0">
                          <a:solidFill>
                            <a:srgbClr val="FFFFFF"/>
                          </a:solidFill>
                          <a:latin typeface="Gill Sans"/>
                          <a:ea typeface="Gill Sans"/>
                          <a:cs typeface="Gill Sans"/>
                          <a:sym typeface="Gill Sans"/>
                        </a:rPr>
                        <a:t>March</a:t>
                      </a:r>
                      <a:r>
                        <a:rPr lang="en-CA" dirty="0">
                          <a:solidFill>
                            <a:srgbClr val="FFFFFF"/>
                          </a:solidFill>
                          <a:latin typeface="Gill Sans"/>
                          <a:ea typeface="Gill Sans"/>
                          <a:cs typeface="Gill Sans"/>
                          <a:sym typeface="Gill Sans"/>
                        </a:rPr>
                        <a:t>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sngStrike" cap="none" dirty="0">
                          <a:solidFill>
                            <a:srgbClr val="FFFFFF"/>
                          </a:solidFill>
                        </a:rPr>
                        <a:t>$1,500</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strike="sngStrike" dirty="0">
                          <a:solidFill>
                            <a:schemeClr val="bg1"/>
                          </a:solidFill>
                        </a:rPr>
                        <a:t>1 available</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sz="1800" dirty="0">
                        <a:solidFill>
                          <a:schemeClr val="bg1"/>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b="1" i="1" dirty="0">
                          <a:solidFill>
                            <a:schemeClr val="bg1"/>
                          </a:solidFill>
                        </a:rPr>
                        <a:t>Access Storage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graphicFrame>
        <p:nvGraphicFramePr>
          <p:cNvPr id="126" name="Google Shape;126;p16"/>
          <p:cNvGraphicFramePr/>
          <p:nvPr>
            <p:extLst>
              <p:ext uri="{D42A27DB-BD31-4B8C-83A1-F6EECF244321}">
                <p14:modId xmlns:p14="http://schemas.microsoft.com/office/powerpoint/2010/main" val="4145368534"/>
              </p:ext>
            </p:extLst>
          </p:nvPr>
        </p:nvGraphicFramePr>
        <p:xfrm>
          <a:off x="1393918" y="4322426"/>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a:t>
                      </a:r>
                      <a:r>
                        <a:rPr lang="en-US" sz="1700" dirty="0">
                          <a:solidFill>
                            <a:srgbClr val="FFFFFF"/>
                          </a:solidFill>
                        </a:rPr>
                        <a:t>D (Practice Jersey)</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personalized practice jerseys.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$1,500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147AC108-9AAF-01C5-8E80-898F4D6BB0A0}"/>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3" name="Google Shape;114;p15">
            <a:extLst>
              <a:ext uri="{FF2B5EF4-FFF2-40B4-BE49-F238E27FC236}">
                <a16:creationId xmlns:a16="http://schemas.microsoft.com/office/drawing/2014/main" id="{57A21A26-2859-088D-366D-320BB676F247}"/>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812290" y="2042734"/>
            <a:ext cx="1867895" cy="1660351"/>
          </a:xfrm>
          <a:prstGeom prst="rect">
            <a:avLst/>
          </a:prstGeom>
          <a:noFill/>
          <a:ln w="38100" cap="flat" cmpd="sng">
            <a:solidFill>
              <a:schemeClr val="dk2"/>
            </a:solidFill>
            <a:prstDash val="solid"/>
            <a:round/>
            <a:headEnd type="none" w="sm" len="sm"/>
            <a:tailEnd type="none" w="sm" len="sm"/>
          </a:ln>
        </p:spPr>
      </p:pic>
      <p:pic>
        <p:nvPicPr>
          <p:cNvPr id="4" name="Google Shape;126;p16">
            <a:extLst>
              <a:ext uri="{FF2B5EF4-FFF2-40B4-BE49-F238E27FC236}">
                <a16:creationId xmlns:a16="http://schemas.microsoft.com/office/drawing/2014/main" id="{0B3D93DD-264C-CA84-D01B-8A68EB4EDC65}"/>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812290" y="4728006"/>
            <a:ext cx="1856600" cy="1890525"/>
          </a:xfrm>
          <a:prstGeom prst="rect">
            <a:avLst/>
          </a:prstGeom>
          <a:noFill/>
          <a:ln w="38100" cap="flat" cmpd="sng">
            <a:solidFill>
              <a:schemeClr val="dk2"/>
            </a:solidFill>
            <a:prstDash val="solid"/>
            <a:round/>
            <a:headEnd type="none" w="sm" len="sm"/>
            <a:tailEnd type="none" w="sm" len="sm"/>
          </a:ln>
        </p:spPr>
      </p:pic>
      <p:sp>
        <p:nvSpPr>
          <p:cNvPr id="6" name="Oval 5">
            <a:extLst>
              <a:ext uri="{FF2B5EF4-FFF2-40B4-BE49-F238E27FC236}">
                <a16:creationId xmlns:a16="http://schemas.microsoft.com/office/drawing/2014/main" id="{13C4C64E-F977-5A0D-6A76-10FD6110F445}"/>
              </a:ext>
            </a:extLst>
          </p:cNvPr>
          <p:cNvSpPr/>
          <p:nvPr/>
        </p:nvSpPr>
        <p:spPr>
          <a:xfrm rot="20073580">
            <a:off x="3711655" y="2079133"/>
            <a:ext cx="2383692" cy="9534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SOLD</a:t>
            </a:r>
            <a:endParaRPr lang="en-CA"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26" name="Google Shape;126;p16"/>
          <p:cNvGraphicFramePr/>
          <p:nvPr>
            <p:extLst>
              <p:ext uri="{D42A27DB-BD31-4B8C-83A1-F6EECF244321}">
                <p14:modId xmlns:p14="http://schemas.microsoft.com/office/powerpoint/2010/main" val="951257075"/>
              </p:ext>
            </p:extLst>
          </p:nvPr>
        </p:nvGraphicFramePr>
        <p:xfrm>
          <a:off x="1393918" y="1553947"/>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E (Team Water Bottles)</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personalized water bottles.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$750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rgbClr val="FFFFFF"/>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4A7E882E-14F9-27EB-F144-5B4E7E28F11E}"/>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3" name="Google Shape;149;p18">
            <a:extLst>
              <a:ext uri="{FF2B5EF4-FFF2-40B4-BE49-F238E27FC236}">
                <a16:creationId xmlns:a16="http://schemas.microsoft.com/office/drawing/2014/main" id="{62383458-2C41-AB15-B9E7-7D7B76C08606}"/>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909407" y="2042734"/>
            <a:ext cx="1735188" cy="1348225"/>
          </a:xfrm>
          <a:prstGeom prst="rect">
            <a:avLst/>
          </a:prstGeom>
          <a:noFill/>
          <a:ln w="38100" cap="flat" cmpd="sng">
            <a:solidFill>
              <a:schemeClr val="dk2"/>
            </a:solidFill>
            <a:prstDash val="solid"/>
            <a:round/>
            <a:headEnd type="none" w="sm" len="sm"/>
            <a:tailEnd type="none" w="sm" len="sm"/>
          </a:ln>
        </p:spPr>
      </p:pic>
      <p:graphicFrame>
        <p:nvGraphicFramePr>
          <p:cNvPr id="4" name="Google Shape;126;p16">
            <a:extLst>
              <a:ext uri="{FF2B5EF4-FFF2-40B4-BE49-F238E27FC236}">
                <a16:creationId xmlns:a16="http://schemas.microsoft.com/office/drawing/2014/main" id="{6F31CBAE-A334-62C4-B4E9-E6587B10C99B}"/>
              </a:ext>
            </a:extLst>
          </p:cNvPr>
          <p:cNvGraphicFramePr/>
          <p:nvPr>
            <p:extLst>
              <p:ext uri="{D42A27DB-BD31-4B8C-83A1-F6EECF244321}">
                <p14:modId xmlns:p14="http://schemas.microsoft.com/office/powerpoint/2010/main" val="2170496434"/>
              </p:ext>
            </p:extLst>
          </p:nvPr>
        </p:nvGraphicFramePr>
        <p:xfrm>
          <a:off x="1393917" y="4224695"/>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F (Team Warm up Shirts)</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dry fit warm-up shirts.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$750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rgbClr val="FFFFFF"/>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8" name="Picture 7" descr="A black shirt with a star on it&#10;&#10;Description automatically generated">
            <a:extLst>
              <a:ext uri="{FF2B5EF4-FFF2-40B4-BE49-F238E27FC236}">
                <a16:creationId xmlns:a16="http://schemas.microsoft.com/office/drawing/2014/main" id="{F5C23E69-E507-F65E-D235-C4D650A66E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97001" y="4251167"/>
            <a:ext cx="2109322" cy="2086023"/>
          </a:xfrm>
          <a:prstGeom prst="rect">
            <a:avLst/>
          </a:prstGeom>
        </p:spPr>
      </p:pic>
      <p:sp>
        <p:nvSpPr>
          <p:cNvPr id="5" name="Rectangle 4">
            <a:extLst>
              <a:ext uri="{FF2B5EF4-FFF2-40B4-BE49-F238E27FC236}">
                <a16:creationId xmlns:a16="http://schemas.microsoft.com/office/drawing/2014/main" id="{2847B645-A74D-AA18-EE02-3D764571ADE8}"/>
              </a:ext>
            </a:extLst>
          </p:cNvPr>
          <p:cNvSpPr/>
          <p:nvPr/>
        </p:nvSpPr>
        <p:spPr>
          <a:xfrm rot="20359463">
            <a:off x="2745439" y="2166104"/>
            <a:ext cx="4978132" cy="93440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rPr>
              <a:t>Not Available</a:t>
            </a:r>
          </a:p>
        </p:txBody>
      </p:sp>
    </p:spTree>
    <p:extLst>
      <p:ext uri="{BB962C8B-B14F-4D97-AF65-F5344CB8AC3E}">
        <p14:creationId xmlns:p14="http://schemas.microsoft.com/office/powerpoint/2010/main" val="188742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24" name="Google Shape;124;p16"/>
          <p:cNvGraphicFramePr/>
          <p:nvPr>
            <p:extLst>
              <p:ext uri="{D42A27DB-BD31-4B8C-83A1-F6EECF244321}">
                <p14:modId xmlns:p14="http://schemas.microsoft.com/office/powerpoint/2010/main" val="2078360061"/>
              </p:ext>
            </p:extLst>
          </p:nvPr>
        </p:nvGraphicFramePr>
        <p:xfrm>
          <a:off x="1393918" y="1549742"/>
          <a:ext cx="8207275" cy="219966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G (Helmet Stickers)</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stickers on player's helmets.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8</a:t>
                      </a:r>
                      <a:r>
                        <a:rPr lang="en-US" sz="1800" u="none" strike="noStrike" cap="none" dirty="0">
                          <a:solidFill>
                            <a:srgbClr val="FFFFFF"/>
                          </a:solidFill>
                        </a:rPr>
                        <a:t>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4A7E882E-14F9-27EB-F144-5B4E7E28F11E}"/>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4" name="Picture 3" descr="A black helmet on a table&#10;&#10;Description automatically generated">
            <a:extLst>
              <a:ext uri="{FF2B5EF4-FFF2-40B4-BE49-F238E27FC236}">
                <a16:creationId xmlns:a16="http://schemas.microsoft.com/office/drawing/2014/main" id="{A1E8C347-788C-205A-5F13-5704487EB3C8}"/>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3594" b="100000" l="3161" r="97103">
                        <a14:foregroundMark x1="52678" y1="49770" x2="52678" y2="49770"/>
                        <a14:foregroundMark x1="33538" y1="41567" x2="74276" y2="49585"/>
                        <a14:foregroundMark x1="92098" y1="29401" x2="93942" y2="40829"/>
                        <a14:foregroundMark x1="93942" y1="40829" x2="91747" y2="50507"/>
                        <a14:foregroundMark x1="94996" y1="37696" x2="94996" y2="37696"/>
                        <a14:foregroundMark x1="95083" y1="35853" x2="95698" y2="37512"/>
                        <a14:foregroundMark x1="91923" y1="64424" x2="91747" y2="65530"/>
                        <a14:foregroundMark x1="22037" y1="51797" x2="74188" y2="61751"/>
                        <a14:foregroundMark x1="76997" y1="88571" x2="60931" y2="75576"/>
                        <a14:foregroundMark x1="32748" y1="64885" x2="44162" y2="77696"/>
                        <a14:foregroundMark x1="44162" y1="77696" x2="46356" y2="78618"/>
                        <a14:foregroundMark x1="42845" y1="83963" x2="60755" y2="82765"/>
                        <a14:foregroundMark x1="60755" y1="82765" x2="60755" y2="82765"/>
                        <a14:foregroundMark x1="50395" y1="87834" x2="64267" y2="86267"/>
                        <a14:foregroundMark x1="38630" y1="88664" x2="50483" y2="84793"/>
                        <a14:foregroundMark x1="26866" y1="83134" x2="36787" y2="86083"/>
                        <a14:foregroundMark x1="36787" y1="86083" x2="36787" y2="86083"/>
                        <a14:foregroundMark x1="9482" y1="43502" x2="12555" y2="52258"/>
                        <a14:foregroundMark x1="12555" y1="52258" x2="15540" y2="56037"/>
                        <a14:foregroundMark x1="9394" y1="41290" x2="5707" y2="47926"/>
                        <a14:foregroundMark x1="5092" y1="46728" x2="6848" y2="55392"/>
                        <a14:foregroundMark x1="6848" y1="55392" x2="7112" y2="55576"/>
                        <a14:foregroundMark x1="5443" y1="45346" x2="5707" y2="44793"/>
                        <a14:foregroundMark x1="9219" y1="40553" x2="6673" y2="43318"/>
                        <a14:foregroundMark x1="6409" y1="44055" x2="5882" y2="45069"/>
                        <a14:foregroundMark x1="4214" y1="52258" x2="6673" y2="62765"/>
                        <a14:foregroundMark x1="4829" y1="56037" x2="7726" y2="70138"/>
                        <a14:foregroundMark x1="8165" y1="70230" x2="11150" y2="78249"/>
                        <a14:foregroundMark x1="11150" y1="78249" x2="17559" y2="85069"/>
                        <a14:foregroundMark x1="17559" y1="85069" x2="25637" y2="89401"/>
                        <a14:foregroundMark x1="25637" y1="89401" x2="35645" y2="90507"/>
                        <a14:foregroundMark x1="35645" y1="90507" x2="42054" y2="89954"/>
                        <a14:foregroundMark x1="12730" y1="60184" x2="20457" y2="81290"/>
                        <a14:foregroundMark x1="20193" y1="68940" x2="20105" y2="75853"/>
                        <a14:foregroundMark x1="8077" y1="70968" x2="11501" y2="78802"/>
                        <a14:foregroundMark x1="11501" y1="78802" x2="11765" y2="78894"/>
                        <a14:foregroundMark x1="9394" y1="76682" x2="9394" y2="76682"/>
                        <a14:foregroundMark x1="9043" y1="76129" x2="9043" y2="76129"/>
                        <a14:foregroundMark x1="9043" y1="75484" x2="9043" y2="75484"/>
                        <a14:foregroundMark x1="8692" y1="74009" x2="8692" y2="74009"/>
                        <a14:foregroundMark x1="34855" y1="11705" x2="40737" y2="11152"/>
                        <a14:foregroundMark x1="40825" y1="10138" x2="42230" y2="10138"/>
                        <a14:foregroundMark x1="42757" y1="9770" x2="43898" y2="9493"/>
                        <a14:foregroundMark x1="44864" y1="9032" x2="46795" y2="8848"/>
                        <a14:foregroundMark x1="46971" y1="8387" x2="50746" y2="7465"/>
                      </a14:backgroundRemoval>
                    </a14:imgEffect>
                  </a14:imgLayer>
                </a14:imgProps>
              </a:ext>
              <a:ext uri="{28A0092B-C50C-407E-A947-70E740481C1C}">
                <a14:useLocalDpi xmlns:a14="http://schemas.microsoft.com/office/drawing/2010/main"/>
              </a:ext>
            </a:extLst>
          </a:blip>
          <a:srcRect/>
          <a:stretch/>
        </p:blipFill>
        <p:spPr>
          <a:xfrm>
            <a:off x="9697001" y="1652656"/>
            <a:ext cx="2102422" cy="2003046"/>
          </a:xfrm>
          <a:prstGeom prst="rect">
            <a:avLst/>
          </a:prstGeom>
        </p:spPr>
      </p:pic>
      <p:pic>
        <p:nvPicPr>
          <p:cNvPr id="5" name="Google Shape;122;p1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13001" y="4435426"/>
            <a:ext cx="1728000" cy="223239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0"/>
              </a:srgbClr>
            </a:outerShdw>
          </a:effectLst>
        </p:spPr>
      </p:pic>
      <p:graphicFrame>
        <p:nvGraphicFramePr>
          <p:cNvPr id="6" name="Google Shape;124;p16"/>
          <p:cNvGraphicFramePr/>
          <p:nvPr>
            <p:extLst>
              <p:ext uri="{D42A27DB-BD31-4B8C-83A1-F6EECF244321}">
                <p14:modId xmlns:p14="http://schemas.microsoft.com/office/powerpoint/2010/main" val="4289661328"/>
              </p:ext>
            </p:extLst>
          </p:nvPr>
        </p:nvGraphicFramePr>
        <p:xfrm>
          <a:off x="1393917" y="4257497"/>
          <a:ext cx="8207275" cy="2413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H (Door Banner)</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US" dirty="0">
                          <a:solidFill>
                            <a:srgbClr val="FFFFFF"/>
                          </a:solidFill>
                          <a:latin typeface="Gill Sans"/>
                          <a:ea typeface="Gill Sans"/>
                          <a:cs typeface="Gill Sans"/>
                          <a:sym typeface="Gill Sans"/>
                        </a:rPr>
                        <a:t>Logo placed on custom made magnetic double-sided dressing room banner / flag. Displayed at all team practices, games, tournaments.</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$500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3989407A-A2C0-4661-3F1B-27A42F5AA52E}"/>
              </a:ext>
            </a:extLst>
          </p:cNvPr>
          <p:cNvSpPr/>
          <p:nvPr/>
        </p:nvSpPr>
        <p:spPr>
          <a:xfrm rot="20359463">
            <a:off x="2914113" y="4884680"/>
            <a:ext cx="4978132" cy="93440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rPr>
              <a:t>Not Available</a:t>
            </a:r>
          </a:p>
        </p:txBody>
      </p:sp>
    </p:spTree>
    <p:extLst>
      <p:ext uri="{BB962C8B-B14F-4D97-AF65-F5344CB8AC3E}">
        <p14:creationId xmlns:p14="http://schemas.microsoft.com/office/powerpoint/2010/main" val="201849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32" name="Google Shape;132;p17"/>
          <p:cNvGraphicFramePr/>
          <p:nvPr>
            <p:extLst>
              <p:ext uri="{D42A27DB-BD31-4B8C-83A1-F6EECF244321}">
                <p14:modId xmlns:p14="http://schemas.microsoft.com/office/powerpoint/2010/main" val="406150180"/>
              </p:ext>
            </p:extLst>
          </p:nvPr>
        </p:nvGraphicFramePr>
        <p:xfrm>
          <a:off x="1347320" y="1798540"/>
          <a:ext cx="8207275" cy="191010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I</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250</a:t>
                      </a:r>
                    </a:p>
                    <a:p>
                      <a:pPr marL="0" marR="0" lvl="0" indent="0" algn="ctr" rtl="0">
                        <a:lnSpc>
                          <a:spcPct val="100000"/>
                        </a:lnSpc>
                        <a:spcBef>
                          <a:spcPts val="0"/>
                        </a:spcBef>
                        <a:spcAft>
                          <a:spcPts val="0"/>
                        </a:spcAft>
                        <a:buClr>
                          <a:srgbClr val="000000"/>
                        </a:buClr>
                        <a:buSzPts val="1800"/>
                        <a:buFont typeface="Arial"/>
                        <a:buNone/>
                      </a:pPr>
                      <a:r>
                        <a:rPr lang="en-US" sz="1400" u="none" strike="noStrike" cap="none" dirty="0">
                          <a:solidFill>
                            <a:srgbClr val="FFFFFF"/>
                          </a:solidFill>
                        </a:rPr>
                        <a:t>4 available </a:t>
                      </a:r>
                    </a:p>
                    <a:p>
                      <a:pPr marL="0" marR="0" lvl="0" indent="0" algn="ctr" rtl="0">
                        <a:lnSpc>
                          <a:spcPct val="100000"/>
                        </a:lnSpc>
                        <a:spcBef>
                          <a:spcPts val="0"/>
                        </a:spcBef>
                        <a:spcAft>
                          <a:spcPts val="0"/>
                        </a:spcAft>
                        <a:buClr>
                          <a:srgbClr val="000000"/>
                        </a:buClr>
                        <a:buSzPts val="1800"/>
                        <a:buFont typeface="Arial"/>
                        <a:buNone/>
                      </a:pPr>
                      <a:r>
                        <a:rPr lang="en-US" sz="1200" u="none" strike="noStrike" cap="none" dirty="0">
                          <a:solidFill>
                            <a:srgbClr val="FFFFFF"/>
                          </a:solidFill>
                        </a:rPr>
                        <a:t>(1 remaining)</a:t>
                      </a:r>
                    </a:p>
                    <a:p>
                      <a:pPr marL="0" marR="0" lvl="0" indent="0" algn="ctr" rtl="0">
                        <a:lnSpc>
                          <a:spcPct val="100000"/>
                        </a:lnSpc>
                        <a:spcBef>
                          <a:spcPts val="0"/>
                        </a:spcBef>
                        <a:spcAft>
                          <a:spcPts val="0"/>
                        </a:spcAft>
                        <a:buClr>
                          <a:srgbClr val="000000"/>
                        </a:buClr>
                        <a:buSzPts val="1800"/>
                        <a:buFont typeface="Arial"/>
                        <a:buNone/>
                      </a:pPr>
                      <a:endParaRPr lang="en-US" sz="1100" i="1" u="none" strike="noStrike" cap="none" dirty="0">
                        <a:solidFill>
                          <a:srgbClr val="FFFFFF"/>
                        </a:solidFill>
                      </a:endParaRPr>
                    </a:p>
                    <a:p>
                      <a:pPr marL="0" marR="0" lvl="0" indent="0" algn="ctr" rtl="0">
                        <a:lnSpc>
                          <a:spcPct val="100000"/>
                        </a:lnSpc>
                        <a:spcBef>
                          <a:spcPts val="0"/>
                        </a:spcBef>
                        <a:spcAft>
                          <a:spcPts val="0"/>
                        </a:spcAft>
                        <a:buClr>
                          <a:srgbClr val="000000"/>
                        </a:buClr>
                        <a:buSzPts val="1800"/>
                        <a:buFont typeface="Arial"/>
                        <a:buNone/>
                      </a:pPr>
                      <a:r>
                        <a:rPr lang="en-US" sz="1100" i="1" u="none" strike="noStrike" cap="none" dirty="0">
                          <a:solidFill>
                            <a:srgbClr val="FFFFFF"/>
                          </a:solidFill>
                        </a:rPr>
                        <a:t>RBC Wealth</a:t>
                      </a:r>
                    </a:p>
                    <a:p>
                      <a:pPr marL="0" marR="0" lvl="0" indent="0" algn="ctr" rtl="0">
                        <a:lnSpc>
                          <a:spcPct val="100000"/>
                        </a:lnSpc>
                        <a:spcBef>
                          <a:spcPts val="0"/>
                        </a:spcBef>
                        <a:spcAft>
                          <a:spcPts val="0"/>
                        </a:spcAft>
                        <a:buClr>
                          <a:srgbClr val="000000"/>
                        </a:buClr>
                        <a:buSzPts val="1800"/>
                        <a:buFont typeface="Arial"/>
                        <a:buNone/>
                      </a:pPr>
                      <a:r>
                        <a:rPr lang="en-US" sz="1100" i="1" u="none" strike="noStrike" cap="none" dirty="0">
                          <a:solidFill>
                            <a:srgbClr val="FFFFFF"/>
                          </a:solidFill>
                        </a:rPr>
                        <a:t>Y. Potvin Interlock</a:t>
                      </a:r>
                    </a:p>
                    <a:p>
                      <a:pPr marL="0" marR="0" lvl="0" indent="0" algn="ctr" rtl="0">
                        <a:lnSpc>
                          <a:spcPct val="100000"/>
                        </a:lnSpc>
                        <a:spcBef>
                          <a:spcPts val="0"/>
                        </a:spcBef>
                        <a:spcAft>
                          <a:spcPts val="0"/>
                        </a:spcAft>
                        <a:buClr>
                          <a:srgbClr val="000000"/>
                        </a:buClr>
                        <a:buSzPts val="1800"/>
                        <a:buFont typeface="Arial"/>
                        <a:buNone/>
                      </a:pPr>
                      <a:r>
                        <a:rPr lang="en-US" sz="1100" i="1" u="none" strike="noStrike" cap="none" dirty="0">
                          <a:solidFill>
                            <a:srgbClr val="FFFFFF"/>
                          </a:solidFill>
                        </a:rPr>
                        <a:t>Myers Orleans</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8F58B705-F973-AA38-F1F1-F52C89469907}"/>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697001" y="50568"/>
            <a:ext cx="2160000" cy="1660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p:nvPr/>
        </p:nvSpPr>
        <p:spPr>
          <a:xfrm>
            <a:off x="1251625" y="652384"/>
            <a:ext cx="10661700" cy="849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5A600"/>
              </a:buClr>
              <a:buSzPts val="5100"/>
              <a:buFont typeface="Impact"/>
              <a:buNone/>
            </a:pPr>
            <a:r>
              <a:rPr lang="en-US" sz="5100" b="0" i="0" u="none" strike="noStrike" cap="none" dirty="0">
                <a:solidFill>
                  <a:srgbClr val="1C4587"/>
                </a:solidFill>
                <a:latin typeface="Impact"/>
                <a:ea typeface="Impact"/>
                <a:cs typeface="Impact"/>
                <a:sym typeface="Impact"/>
              </a:rPr>
              <a:t>CONTACT INFORMATION</a:t>
            </a:r>
            <a:endParaRPr sz="5100" b="0" i="0" u="none" strike="noStrike" cap="none" dirty="0">
              <a:solidFill>
                <a:srgbClr val="1C4587"/>
              </a:solidFill>
              <a:latin typeface="Impact"/>
              <a:ea typeface="Impact"/>
              <a:cs typeface="Impact"/>
              <a:sym typeface="Impact"/>
            </a:endParaRPr>
          </a:p>
        </p:txBody>
      </p:sp>
      <p:sp>
        <p:nvSpPr>
          <p:cNvPr id="141" name="Google Shape;141;p18"/>
          <p:cNvSpPr txBox="1"/>
          <p:nvPr/>
        </p:nvSpPr>
        <p:spPr>
          <a:xfrm>
            <a:off x="1257293" y="1883862"/>
            <a:ext cx="8888100" cy="14325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latin typeface="Gill Sans"/>
                <a:ea typeface="Gill Sans"/>
                <a:cs typeface="Gill Sans"/>
                <a:sym typeface="Gill Sans"/>
              </a:rPr>
              <a:t>Team Manager: SheaLynn Carriere (sheacarriere@gmail.com)</a:t>
            </a:r>
            <a:endParaRPr sz="2200" b="0" i="0" u="none" strike="noStrike" cap="none" dirty="0">
              <a:solidFill>
                <a:schemeClr val="dk1"/>
              </a:solidFill>
              <a:latin typeface="Arial"/>
              <a:ea typeface="Arial"/>
              <a:cs typeface="Arial"/>
              <a:sym typeface="Arial"/>
            </a:endParaRPr>
          </a:p>
        </p:txBody>
      </p:sp>
      <p:pic>
        <p:nvPicPr>
          <p:cNvPr id="142" name="Google Shape;142;p18">
            <a:hlinkClick r:id="rId3"/>
          </p:cNvPr>
          <p:cNvPicPr preferRelativeResize="0">
            <a:picLocks noChangeAspect="1"/>
          </p:cNvPicPr>
          <p:nvPr/>
        </p:nvPicPr>
        <p:blipFill rotWithShape="1">
          <a:blip r:embed="rId4">
            <a:alphaModFix/>
          </a:blip>
          <a:srcRect/>
          <a:stretch/>
        </p:blipFill>
        <p:spPr>
          <a:xfrm>
            <a:off x="3732933" y="4755929"/>
            <a:ext cx="1116000" cy="1116000"/>
          </a:xfrm>
          <a:prstGeom prst="rect">
            <a:avLst/>
          </a:prstGeom>
          <a:noFill/>
          <a:ln>
            <a:noFill/>
          </a:ln>
        </p:spPr>
      </p:pic>
      <p:sp>
        <p:nvSpPr>
          <p:cNvPr id="143" name="Google Shape;143;p18"/>
          <p:cNvSpPr txBox="1"/>
          <p:nvPr/>
        </p:nvSpPr>
        <p:spPr>
          <a:xfrm>
            <a:off x="2736453" y="5959324"/>
            <a:ext cx="31089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u="sng" dirty="0">
                <a:solidFill>
                  <a:schemeClr val="dk1"/>
                </a:solidFill>
                <a:latin typeface="Gill Sans"/>
                <a:ea typeface="Gill Sans"/>
                <a:cs typeface="Gill Sans"/>
                <a:sym typeface="Gill Sans"/>
              </a:rPr>
              <a:t>https://www.facebook.com/GCGH.girls.hockey</a:t>
            </a:r>
            <a:endParaRPr sz="1400" b="0" i="0" u="none" strike="noStrike" cap="none" dirty="0">
              <a:solidFill>
                <a:srgbClr val="000000"/>
              </a:solidFill>
              <a:latin typeface="Arial"/>
              <a:ea typeface="Arial"/>
              <a:cs typeface="Arial"/>
              <a:sym typeface="Arial"/>
            </a:endParaRPr>
          </a:p>
        </p:txBody>
      </p:sp>
      <p:pic>
        <p:nvPicPr>
          <p:cNvPr id="146" name="Google Shape;146;p18"/>
          <p:cNvPicPr preferRelativeResize="0">
            <a:picLocks noChangeAspect="1"/>
          </p:cNvPicPr>
          <p:nvPr/>
        </p:nvPicPr>
        <p:blipFill rotWithShape="1">
          <a:blip r:embed="rId5">
            <a:alphaModFix/>
          </a:blip>
          <a:srcRect/>
          <a:stretch/>
        </p:blipFill>
        <p:spPr>
          <a:xfrm>
            <a:off x="6846202" y="4755929"/>
            <a:ext cx="1134000" cy="1134000"/>
          </a:xfrm>
          <a:prstGeom prst="rect">
            <a:avLst/>
          </a:prstGeom>
          <a:noFill/>
          <a:ln>
            <a:noFill/>
          </a:ln>
        </p:spPr>
      </p:pic>
      <p:sp>
        <p:nvSpPr>
          <p:cNvPr id="147" name="Google Shape;147;p18"/>
          <p:cNvSpPr txBox="1"/>
          <p:nvPr/>
        </p:nvSpPr>
        <p:spPr>
          <a:xfrm>
            <a:off x="6507946" y="5959324"/>
            <a:ext cx="181051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Gill Sans"/>
                <a:ea typeface="Gill Sans"/>
                <a:cs typeface="Gill Sans"/>
                <a:sym typeface="Gill Sans"/>
              </a:rPr>
              <a:t>@gcghgirls</a:t>
            </a:r>
            <a:endParaRPr sz="1400" b="0" i="0" u="none" strike="noStrike" cap="none" dirty="0">
              <a:solidFill>
                <a:srgbClr val="000000"/>
              </a:solidFill>
              <a:latin typeface="Arial"/>
              <a:ea typeface="Arial"/>
              <a:cs typeface="Arial"/>
              <a:sym typeface="Arial"/>
            </a:endParaRPr>
          </a:p>
        </p:txBody>
      </p:sp>
      <p:pic>
        <p:nvPicPr>
          <p:cNvPr id="2" name="Google Shape;116;p15">
            <a:extLst>
              <a:ext uri="{FF2B5EF4-FFF2-40B4-BE49-F238E27FC236}">
                <a16:creationId xmlns:a16="http://schemas.microsoft.com/office/drawing/2014/main" id="{24047BB7-461C-3588-D00C-4CE47C1B3108}"/>
              </a:ext>
            </a:extLst>
          </p:cNvPr>
          <p:cNvPicPr preferRelativeResize="0">
            <a:picLocks noChangeAspect="1"/>
          </p:cNvPicPr>
          <p:nvPr/>
        </p:nvPicPr>
        <p:blipFill>
          <a:blip r:embed="rId6">
            <a:alphaModFix/>
          </a:blip>
          <a:stretch>
            <a:fillRect/>
          </a:stretch>
        </p:blipFill>
        <p:spPr>
          <a:xfrm>
            <a:off x="8661779" y="50568"/>
            <a:ext cx="3195222" cy="2456104"/>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E5A600"/>
      </a:accent1>
      <a:accent2>
        <a:srgbClr val="656A59"/>
      </a:accent2>
      <a:accent3>
        <a:srgbClr val="46B2B5"/>
      </a:accent3>
      <a:accent4>
        <a:srgbClr val="0B5394"/>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otalTime>1181</TotalTime>
  <Words>1155</Words>
  <Application>Microsoft Office PowerPoint</Application>
  <PresentationFormat>Widescreen</PresentationFormat>
  <Paragraphs>100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Gill Sans</vt:lpstr>
      <vt:lpstr>Impact</vt:lpstr>
      <vt:lpstr>Arial</vt:lpstr>
      <vt:lpstr>Calibri</vt:lpstr>
      <vt:lpstr>Gill Sans MT</vt:lpstr>
      <vt:lpstr>Badge</vt:lpstr>
      <vt:lpstr>PowerPoint Presentation</vt:lpstr>
      <vt:lpstr>HELP MAKE A DIFFERENCE</vt:lpstr>
      <vt:lpstr>SPONSORSHIP PACKAGES</vt:lpstr>
      <vt:lpstr>SPONSORSHIP PACKAGES</vt:lpstr>
      <vt:lpstr>SPONSORSHIP PACKAGES</vt:lpstr>
      <vt:lpstr>SPONSORSHIP PACKAGES</vt:lpstr>
      <vt:lpstr>SPONSORSHIP PACKAGES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 Comms Director</dc:creator>
  <cp:keywords>sponsorship</cp:keywords>
  <cp:lastModifiedBy>SheaLynn Carriere (Nokia)</cp:lastModifiedBy>
  <cp:revision>4</cp:revision>
  <dcterms:modified xsi:type="dcterms:W3CDTF">2024-10-03T19:50:33Z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2023-10-09T22:43:19Z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ef19f68d-f3c0-47a3-8ffd-cfb21e08f903</vt:lpwstr>
  </property>
  <property fmtid="{D5CDD505-2E9C-101B-9397-08002B2CF9AE}" pid="8" name="MSIP_Label_834ed4f5-eae4-40c7-82be-b1cdf720a1b9_ContentBits">
    <vt:lpwstr>0</vt:lpwstr>
  </property>
</Properties>
</file>