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2" r:id="rId6"/>
    <p:sldId id="263" r:id="rId7"/>
    <p:sldId id="260" r:id="rId8"/>
    <p:sldId id="261" r:id="rId9"/>
  </p:sldIdLst>
  <p:sldSz cx="12192000" cy="6858000"/>
  <p:notesSz cx="6858000" cy="9144000"/>
  <p:embeddedFontLst>
    <p:embeddedFont>
      <p:font typeface="Gill Sans" panose="020B0604020202020204" charset="0"/>
      <p:regular r:id="rId11"/>
      <p:bold r:id="rId12"/>
    </p:embeddedFont>
    <p:embeddedFont>
      <p:font typeface="Gill Sans MT" panose="020B0502020104020203" pitchFamily="34" charset="0"/>
      <p:regular r:id="rId13"/>
      <p:bold r:id="rId14"/>
      <p:italic r:id="rId15"/>
      <p:boldItalic r:id="rId16"/>
    </p:embeddedFont>
    <p:embeddedFont>
      <p:font typeface="Impact" panose="020B0806030902050204" pitchFamily="34" charset="0"/>
      <p:regular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42AA21-6741-4A51-B519-B4C79C2D0367}">
  <a:tblStyle styleId="{FC42AA21-6741-4A51-B519-B4C79C2D0367}"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2E7"/>
          </a:solidFill>
        </a:fill>
      </a:tcStyle>
    </a:wholeTbl>
    <a:band1H>
      <a:tcTxStyle b="off" i="off"/>
      <a:tcStyle>
        <a:tcBdr/>
        <a:fill>
          <a:solidFill>
            <a:srgbClr val="FCE4CB"/>
          </a:solidFill>
        </a:fill>
      </a:tcStyle>
    </a:band1H>
    <a:band2H>
      <a:tcTxStyle b="off" i="off"/>
      <a:tcStyle>
        <a:tcBdr/>
      </a:tcStyle>
    </a:band2H>
    <a:band1V>
      <a:tcTxStyle b="off" i="off"/>
      <a:tcStyle>
        <a:tcBdr/>
        <a:fill>
          <a:solidFill>
            <a:srgbClr val="FCE4CB"/>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aLynn Carriere (Nokia)" userId="121597d5-cfed-4502-b6a9-4edc2480eafb" providerId="ADAL" clId="{69B638C5-D0C4-437C-BA3D-5F083EB5DBBB}"/>
    <pc:docChg chg="custSel modSld">
      <pc:chgData name="SheaLynn Carriere (Nokia)" userId="121597d5-cfed-4502-b6a9-4edc2480eafb" providerId="ADAL" clId="{69B638C5-D0C4-437C-BA3D-5F083EB5DBBB}" dt="2025-07-19T16:55:57.404" v="41" actId="207"/>
      <pc:docMkLst>
        <pc:docMk/>
      </pc:docMkLst>
      <pc:sldChg chg="modSp mod">
        <pc:chgData name="SheaLynn Carriere (Nokia)" userId="121597d5-cfed-4502-b6a9-4edc2480eafb" providerId="ADAL" clId="{69B638C5-D0C4-437C-BA3D-5F083EB5DBBB}" dt="2025-07-19T16:54:00.029" v="9" actId="20577"/>
        <pc:sldMkLst>
          <pc:docMk/>
          <pc:sldMk cId="0" sldId="256"/>
        </pc:sldMkLst>
        <pc:spChg chg="mod">
          <ac:chgData name="SheaLynn Carriere (Nokia)" userId="121597d5-cfed-4502-b6a9-4edc2480eafb" providerId="ADAL" clId="{69B638C5-D0C4-437C-BA3D-5F083EB5DBBB}" dt="2025-07-19T16:54:00.029" v="9" actId="20577"/>
          <ac:spMkLst>
            <pc:docMk/>
            <pc:sldMk cId="0" sldId="256"/>
            <ac:spMk id="99" creationId="{00000000-0000-0000-0000-000000000000}"/>
          </ac:spMkLst>
        </pc:spChg>
      </pc:sldChg>
      <pc:sldChg chg="addSp modSp mod">
        <pc:chgData name="SheaLynn Carriere (Nokia)" userId="121597d5-cfed-4502-b6a9-4edc2480eafb" providerId="ADAL" clId="{69B638C5-D0C4-437C-BA3D-5F083EB5DBBB}" dt="2025-07-19T16:55:57.404" v="41" actId="207"/>
        <pc:sldMkLst>
          <pc:docMk/>
          <pc:sldMk cId="2018494408" sldId="263"/>
        </pc:sldMkLst>
        <pc:spChg chg="add mod">
          <ac:chgData name="SheaLynn Carriere (Nokia)" userId="121597d5-cfed-4502-b6a9-4edc2480eafb" providerId="ADAL" clId="{69B638C5-D0C4-437C-BA3D-5F083EB5DBBB}" dt="2025-07-19T16:55:42.791" v="39" actId="403"/>
          <ac:spMkLst>
            <pc:docMk/>
            <pc:sldMk cId="2018494408" sldId="263"/>
            <ac:spMk id="3" creationId="{D6A8A3EA-E9C1-64AB-FBC1-B0D856D1FBB6}"/>
          </ac:spMkLst>
        </pc:spChg>
        <pc:graphicFrameChg chg="modGraphic">
          <ac:chgData name="SheaLynn Carriere (Nokia)" userId="121597d5-cfed-4502-b6a9-4edc2480eafb" providerId="ADAL" clId="{69B638C5-D0C4-437C-BA3D-5F083EB5DBBB}" dt="2025-07-19T16:55:57.404" v="41" actId="207"/>
          <ac:graphicFrameMkLst>
            <pc:docMk/>
            <pc:sldMk cId="2018494408" sldId="263"/>
            <ac:graphicFrameMk id="6"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3" name="Google Shape;10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248e736100dc089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4248e736100dc089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248e736100dc089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4248e736100dc089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405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4248e736100dc089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4248e736100dc089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0953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899b2bf7f0d0b1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g4899b2bf7f0d0b1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rgbClr val="B7B7B7"/>
        </a:solidFill>
        <a:effectLst/>
      </p:bgPr>
    </p:bg>
    <p:spTree>
      <p:nvGrpSpPr>
        <p:cNvPr id="1" name="Shape 17"/>
        <p:cNvGrpSpPr/>
        <p:nvPr/>
      </p:nvGrpSpPr>
      <p:grpSpPr>
        <a:xfrm>
          <a:off x="0" y="0"/>
          <a:ext cx="0" cy="0"/>
          <a:chOff x="0" y="0"/>
          <a:chExt cx="0" cy="0"/>
        </a:xfrm>
      </p:grpSpPr>
      <p:sp>
        <p:nvSpPr>
          <p:cNvPr id="18" name="Google Shape;18;p2" title="scalloped circle"/>
          <p:cNvSpPr/>
          <p:nvPr/>
        </p:nvSpPr>
        <p:spPr>
          <a:xfrm>
            <a:off x="3557016" y="630936"/>
            <a:ext cx="5235575" cy="5229225"/>
          </a:xfrm>
          <a:custGeom>
            <a:avLst/>
            <a:gdLst/>
            <a:ahLst/>
            <a:cxnLst/>
            <a:rect l="l" t="t" r="r" b="b"/>
            <a:pathLst>
              <a:path w="3298" h="3294" extrusionOk="0">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lt1"/>
          </a:solidFill>
          <a:ln>
            <a:noFill/>
          </a:ln>
        </p:spPr>
      </p:sp>
      <p:sp>
        <p:nvSpPr>
          <p:cNvPr id="19" name="Google Shape;19;p2"/>
          <p:cNvSpPr txBox="1">
            <a:spLocks noGrp="1"/>
          </p:cNvSpPr>
          <p:nvPr>
            <p:ph type="ctrTitle"/>
          </p:nvPr>
        </p:nvSpPr>
        <p:spPr>
          <a:xfrm>
            <a:off x="1078523" y="1098388"/>
            <a:ext cx="10318500" cy="43950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dk2"/>
              </a:buClr>
              <a:buSzPts val="10000"/>
              <a:buFont typeface="Impact"/>
              <a:buNone/>
              <a:defRPr sz="10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2215045" y="5979196"/>
            <a:ext cx="8045400" cy="7422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700"/>
              </a:spcBef>
              <a:spcAft>
                <a:spcPts val="0"/>
              </a:spcAft>
              <a:buSzPts val="2000"/>
              <a:buNone/>
              <a:defRPr sz="2000" b="1" i="0" cap="none">
                <a:solidFill>
                  <a:schemeClr val="dk2"/>
                </a:solidFill>
              </a:defRPr>
            </a:lvl1pPr>
            <a:lvl2pPr lvl="1" algn="ctr" rtl="0">
              <a:lnSpc>
                <a:spcPct val="110000"/>
              </a:lnSpc>
              <a:spcBef>
                <a:spcPts val="700"/>
              </a:spcBef>
              <a:spcAft>
                <a:spcPts val="0"/>
              </a:spcAft>
              <a:buSzPts val="2000"/>
              <a:buNone/>
              <a:defRPr sz="2000"/>
            </a:lvl2pPr>
            <a:lvl3pPr lvl="2" algn="ctr" rtl="0">
              <a:lnSpc>
                <a:spcPct val="110000"/>
              </a:lnSpc>
              <a:spcBef>
                <a:spcPts val="700"/>
              </a:spcBef>
              <a:spcAft>
                <a:spcPts val="0"/>
              </a:spcAft>
              <a:buSzPts val="1800"/>
              <a:buNone/>
              <a:defRPr sz="1800"/>
            </a:lvl3pPr>
            <a:lvl4pPr lvl="3" algn="ctr" rtl="0">
              <a:lnSpc>
                <a:spcPct val="110000"/>
              </a:lnSpc>
              <a:spcBef>
                <a:spcPts val="700"/>
              </a:spcBef>
              <a:spcAft>
                <a:spcPts val="0"/>
              </a:spcAft>
              <a:buSzPts val="1600"/>
              <a:buNone/>
              <a:defRPr sz="1600"/>
            </a:lvl4pPr>
            <a:lvl5pPr lvl="4" algn="ctr" rtl="0">
              <a:lnSpc>
                <a:spcPct val="110000"/>
              </a:lnSpc>
              <a:spcBef>
                <a:spcPts val="700"/>
              </a:spcBef>
              <a:spcAft>
                <a:spcPts val="0"/>
              </a:spcAft>
              <a:buSzPts val="1600"/>
              <a:buNone/>
              <a:defRPr sz="1600"/>
            </a:lvl5pPr>
            <a:lvl6pPr lvl="5" algn="ctr" rtl="0">
              <a:lnSpc>
                <a:spcPct val="110000"/>
              </a:lnSpc>
              <a:spcBef>
                <a:spcPts val="700"/>
              </a:spcBef>
              <a:spcAft>
                <a:spcPts val="0"/>
              </a:spcAft>
              <a:buSzPts val="1600"/>
              <a:buNone/>
              <a:defRPr sz="1600"/>
            </a:lvl6pPr>
            <a:lvl7pPr lvl="6" algn="ctr" rtl="0">
              <a:lnSpc>
                <a:spcPct val="110000"/>
              </a:lnSpc>
              <a:spcBef>
                <a:spcPts val="700"/>
              </a:spcBef>
              <a:spcAft>
                <a:spcPts val="0"/>
              </a:spcAft>
              <a:buSzPts val="1600"/>
              <a:buNone/>
              <a:defRPr sz="1600"/>
            </a:lvl7pPr>
            <a:lvl8pPr lvl="7" algn="ctr" rtl="0">
              <a:lnSpc>
                <a:spcPct val="110000"/>
              </a:lnSpc>
              <a:spcBef>
                <a:spcPts val="700"/>
              </a:spcBef>
              <a:spcAft>
                <a:spcPts val="0"/>
              </a:spcAft>
              <a:buSzPts val="1600"/>
              <a:buNone/>
              <a:defRPr sz="1600"/>
            </a:lvl8pPr>
            <a:lvl9pPr lvl="8" algn="ctr" rtl="0">
              <a:lnSpc>
                <a:spcPct val="110000"/>
              </a:lnSpc>
              <a:spcBef>
                <a:spcPts val="700"/>
              </a:spcBef>
              <a:spcAft>
                <a:spcPts val="0"/>
              </a:spcAft>
              <a:buSzPts val="1600"/>
              <a:buNone/>
              <a:defRPr sz="1600"/>
            </a:lvl9pPr>
          </a:lstStyle>
          <a:p>
            <a:endParaRPr/>
          </a:p>
        </p:txBody>
      </p:sp>
      <p:sp>
        <p:nvSpPr>
          <p:cNvPr id="21" name="Google Shape;21;p2"/>
          <p:cNvSpPr txBox="1">
            <a:spLocks noGrp="1"/>
          </p:cNvSpPr>
          <p:nvPr>
            <p:ph type="dt" idx="10"/>
          </p:nvPr>
        </p:nvSpPr>
        <p:spPr>
          <a:xfrm>
            <a:off x="1078523"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rgbClr val="895E0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4180332"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rgbClr val="895E04"/>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9067218" y="6375679"/>
            <a:ext cx="23298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5E0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p2" title="left edge border"/>
          <p:cNvSpPr/>
          <p:nvPr/>
        </p:nvSpPr>
        <p:spPr>
          <a:xfrm>
            <a:off x="0" y="0"/>
            <a:ext cx="283500" cy="68580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3"/>
        <p:cNvGrpSpPr/>
        <p:nvPr/>
      </p:nvGrpSpPr>
      <p:grpSpPr>
        <a:xfrm>
          <a:off x="0" y="0"/>
          <a:ext cx="0" cy="0"/>
          <a:chOff x="0" y="0"/>
          <a:chExt cx="0" cy="0"/>
        </a:xfrm>
      </p:grpSpPr>
      <p:sp>
        <p:nvSpPr>
          <p:cNvPr id="84" name="Google Shape;84;p11"/>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11"/>
          <p:cNvSpPr txBox="1">
            <a:spLocks noGrp="1"/>
          </p:cNvSpPr>
          <p:nvPr>
            <p:ph type="body" idx="1"/>
          </p:nvPr>
        </p:nvSpPr>
        <p:spPr>
          <a:xfrm rot="5400000">
            <a:off x="4543951" y="-1006349"/>
            <a:ext cx="3593700" cy="101784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86" name="Google Shape;86;p11"/>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11"/>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11"/>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rot="5400000">
            <a:off x="8012153" y="2436486"/>
            <a:ext cx="5600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12"/>
          <p:cNvSpPr txBox="1">
            <a:spLocks noGrp="1"/>
          </p:cNvSpPr>
          <p:nvPr>
            <p:ph type="body" idx="1"/>
          </p:nvPr>
        </p:nvSpPr>
        <p:spPr>
          <a:xfrm rot="5400000">
            <a:off x="2653435" y="-1013665"/>
            <a:ext cx="5600400" cy="83925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92" name="Google Shape;92;p12"/>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3" name="Google Shape;93;p12"/>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4" name="Google Shape;94;p12"/>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28" name="Google Shape;28;p3"/>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rgbClr val="B7B7B7"/>
        </a:solidFill>
        <a:effectLst/>
      </p:bgPr>
    </p:bg>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3242929" y="1073888"/>
            <a:ext cx="8187000" cy="4064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lt2"/>
              </a:buClr>
              <a:buSzPts val="8400"/>
              <a:buFont typeface="Impact"/>
              <a:buNone/>
              <a:defRPr sz="8400">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3242930" y="5159781"/>
            <a:ext cx="7017600" cy="951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700"/>
              </a:spcBef>
              <a:spcAft>
                <a:spcPts val="0"/>
              </a:spcAft>
              <a:buSzPts val="2000"/>
              <a:buNone/>
              <a:defRPr sz="2000" b="1" i="0" cap="none">
                <a:solidFill>
                  <a:schemeClr val="accent1"/>
                </a:solidFill>
              </a:defRPr>
            </a:lvl1pPr>
            <a:lvl2pPr marL="914400" lvl="1" indent="-228600" algn="l" rtl="0">
              <a:lnSpc>
                <a:spcPct val="110000"/>
              </a:lnSpc>
              <a:spcBef>
                <a:spcPts val="700"/>
              </a:spcBef>
              <a:spcAft>
                <a:spcPts val="0"/>
              </a:spcAft>
              <a:buSzPts val="2000"/>
              <a:buNone/>
              <a:defRPr sz="2000">
                <a:solidFill>
                  <a:schemeClr val="lt1"/>
                </a:solidFill>
              </a:defRPr>
            </a:lvl2pPr>
            <a:lvl3pPr marL="1371600" lvl="2" indent="-228600" algn="l" rtl="0">
              <a:lnSpc>
                <a:spcPct val="110000"/>
              </a:lnSpc>
              <a:spcBef>
                <a:spcPts val="700"/>
              </a:spcBef>
              <a:spcAft>
                <a:spcPts val="0"/>
              </a:spcAft>
              <a:buSzPts val="1800"/>
              <a:buNone/>
              <a:defRPr sz="1800">
                <a:solidFill>
                  <a:schemeClr val="lt1"/>
                </a:solidFill>
              </a:defRPr>
            </a:lvl3pPr>
            <a:lvl4pPr marL="1828800" lvl="3" indent="-228600" algn="l" rtl="0">
              <a:lnSpc>
                <a:spcPct val="110000"/>
              </a:lnSpc>
              <a:spcBef>
                <a:spcPts val="700"/>
              </a:spcBef>
              <a:spcAft>
                <a:spcPts val="0"/>
              </a:spcAft>
              <a:buSzPts val="1600"/>
              <a:buNone/>
              <a:defRPr sz="1600">
                <a:solidFill>
                  <a:schemeClr val="lt1"/>
                </a:solidFill>
              </a:defRPr>
            </a:lvl4pPr>
            <a:lvl5pPr marL="2286000" lvl="4" indent="-228600" algn="l" rtl="0">
              <a:lnSpc>
                <a:spcPct val="110000"/>
              </a:lnSpc>
              <a:spcBef>
                <a:spcPts val="700"/>
              </a:spcBef>
              <a:spcAft>
                <a:spcPts val="0"/>
              </a:spcAft>
              <a:buSzPts val="1600"/>
              <a:buNone/>
              <a:defRPr sz="1600">
                <a:solidFill>
                  <a:schemeClr val="lt1"/>
                </a:solidFill>
              </a:defRPr>
            </a:lvl5pPr>
            <a:lvl6pPr marL="2743200" lvl="5" indent="-228600" algn="l" rtl="0">
              <a:lnSpc>
                <a:spcPct val="110000"/>
              </a:lnSpc>
              <a:spcBef>
                <a:spcPts val="700"/>
              </a:spcBef>
              <a:spcAft>
                <a:spcPts val="0"/>
              </a:spcAft>
              <a:buSzPts val="1600"/>
              <a:buNone/>
              <a:defRPr sz="1600">
                <a:solidFill>
                  <a:schemeClr val="lt1"/>
                </a:solidFill>
              </a:defRPr>
            </a:lvl6pPr>
            <a:lvl7pPr marL="3200400" lvl="6" indent="-228600" algn="l" rtl="0">
              <a:lnSpc>
                <a:spcPct val="110000"/>
              </a:lnSpc>
              <a:spcBef>
                <a:spcPts val="700"/>
              </a:spcBef>
              <a:spcAft>
                <a:spcPts val="0"/>
              </a:spcAft>
              <a:buSzPts val="1600"/>
              <a:buNone/>
              <a:defRPr sz="1600">
                <a:solidFill>
                  <a:schemeClr val="lt1"/>
                </a:solidFill>
              </a:defRPr>
            </a:lvl7pPr>
            <a:lvl8pPr marL="3657600" lvl="7" indent="-228600" algn="l" rtl="0">
              <a:lnSpc>
                <a:spcPct val="110000"/>
              </a:lnSpc>
              <a:spcBef>
                <a:spcPts val="700"/>
              </a:spcBef>
              <a:spcAft>
                <a:spcPts val="0"/>
              </a:spcAft>
              <a:buSzPts val="1600"/>
              <a:buNone/>
              <a:defRPr sz="1600">
                <a:solidFill>
                  <a:schemeClr val="lt1"/>
                </a:solidFill>
              </a:defRPr>
            </a:lvl8pPr>
            <a:lvl9pPr marL="4114800" lvl="8" indent="-228600" algn="l" rtl="0">
              <a:lnSpc>
                <a:spcPct val="110000"/>
              </a:lnSpc>
              <a:spcBef>
                <a:spcPts val="700"/>
              </a:spcBef>
              <a:spcAft>
                <a:spcPts val="0"/>
              </a:spcAft>
              <a:buSzPts val="1600"/>
              <a:buNone/>
              <a:defRPr sz="1600">
                <a:solidFill>
                  <a:schemeClr val="lt1"/>
                </a:solidFill>
              </a:defRPr>
            </a:lvl9pPr>
          </a:lstStyle>
          <a:p>
            <a:endParaRPr/>
          </a:p>
        </p:txBody>
      </p:sp>
      <p:sp>
        <p:nvSpPr>
          <p:cNvPr id="34" name="Google Shape;34;p4"/>
          <p:cNvSpPr txBox="1">
            <a:spLocks noGrp="1"/>
          </p:cNvSpPr>
          <p:nvPr>
            <p:ph type="dt" idx="10"/>
          </p:nvPr>
        </p:nvSpPr>
        <p:spPr>
          <a:xfrm>
            <a:off x="3236546" y="6375679"/>
            <a:ext cx="14940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5279064"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solidFill>
                  <a:schemeClr val="lt2"/>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9942434" y="6375679"/>
            <a:ext cx="14877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grpSp>
        <p:nvGrpSpPr>
          <p:cNvPr id="37" name="Google Shape;37;p4" title="left scallop shape"/>
          <p:cNvGrpSpPr/>
          <p:nvPr/>
        </p:nvGrpSpPr>
        <p:grpSpPr>
          <a:xfrm>
            <a:off x="0" y="0"/>
            <a:ext cx="2814638" cy="6858000"/>
            <a:chOff x="0" y="0"/>
            <a:chExt cx="2814638" cy="6858000"/>
          </a:xfrm>
        </p:grpSpPr>
        <p:sp>
          <p:nvSpPr>
            <p:cNvPr id="38" name="Google Shape;38;p4" title="left scallop shape"/>
            <p:cNvSpPr/>
            <p:nvPr/>
          </p:nvSpPr>
          <p:spPr>
            <a:xfrm>
              <a:off x="0" y="0"/>
              <a:ext cx="2814638" cy="6858000"/>
            </a:xfrm>
            <a:custGeom>
              <a:avLst/>
              <a:gdLst/>
              <a:ahLst/>
              <a:cxnLst/>
              <a:rect l="l" t="t" r="r" b="b"/>
              <a:pathLst>
                <a:path w="1773" h="4320" extrusionOk="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lt1"/>
            </a:solidFill>
            <a:ln>
              <a:noFill/>
            </a:ln>
          </p:spPr>
        </p:sp>
        <p:sp>
          <p:nvSpPr>
            <p:cNvPr id="39" name="Google Shape;39;p4" title="left scallop inline"/>
            <p:cNvSpPr/>
            <p:nvPr/>
          </p:nvSpPr>
          <p:spPr>
            <a:xfrm>
              <a:off x="874382" y="0"/>
              <a:ext cx="1646238" cy="6858000"/>
            </a:xfrm>
            <a:custGeom>
              <a:avLst/>
              <a:gdLst/>
              <a:ahLst/>
              <a:cxnLst/>
              <a:rect l="l" t="t" r="r" b="b"/>
              <a:pathLst>
                <a:path w="1037" h="4320" extrusionOk="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rgbClr val="0F4417"/>
            </a:solidFill>
            <a:ln>
              <a:noFill/>
            </a:ln>
          </p:spPr>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2" name="Google Shape;42;p5"/>
          <p:cNvSpPr txBox="1">
            <a:spLocks noGrp="1"/>
          </p:cNvSpPr>
          <p:nvPr>
            <p:ph type="body" idx="1"/>
          </p:nvPr>
        </p:nvSpPr>
        <p:spPr>
          <a:xfrm>
            <a:off x="1257300"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43" name="Google Shape;43;p5"/>
          <p:cNvSpPr txBox="1">
            <a:spLocks noGrp="1"/>
          </p:cNvSpPr>
          <p:nvPr>
            <p:ph type="body" idx="2"/>
          </p:nvPr>
        </p:nvSpPr>
        <p:spPr>
          <a:xfrm>
            <a:off x="6647796" y="2286000"/>
            <a:ext cx="4800600" cy="36195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44" name="Google Shape;44;p5"/>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5" name="Google Shape;45;p5"/>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6" name="Google Shape;46;p5"/>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6"/>
          <p:cNvSpPr txBox="1">
            <a:spLocks noGrp="1"/>
          </p:cNvSpPr>
          <p:nvPr>
            <p:ph type="title"/>
          </p:nvPr>
        </p:nvSpPr>
        <p:spPr>
          <a:xfrm>
            <a:off x="1252728" y="381000"/>
            <a:ext cx="10172700" cy="14934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 name="Google Shape;49;p6"/>
          <p:cNvSpPr txBox="1">
            <a:spLocks noGrp="1"/>
          </p:cNvSpPr>
          <p:nvPr>
            <p:ph type="body" idx="1"/>
          </p:nvPr>
        </p:nvSpPr>
        <p:spPr>
          <a:xfrm>
            <a:off x="1251678" y="2199633"/>
            <a:ext cx="4800600" cy="6324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00"/>
              </a:spcBef>
              <a:spcAft>
                <a:spcPts val="0"/>
              </a:spcAft>
              <a:buSzPts val="1900"/>
              <a:buNone/>
              <a:defRPr sz="1900" b="1" cap="none">
                <a:solidFill>
                  <a:schemeClr val="dk2"/>
                </a:solidFill>
              </a:defRPr>
            </a:lvl1pPr>
            <a:lvl2pPr marL="914400" lvl="1" indent="-228600" algn="l" rtl="0">
              <a:lnSpc>
                <a:spcPct val="110000"/>
              </a:lnSpc>
              <a:spcBef>
                <a:spcPts val="700"/>
              </a:spcBef>
              <a:spcAft>
                <a:spcPts val="0"/>
              </a:spcAft>
              <a:buSzPts val="1900"/>
              <a:buNone/>
              <a:defRPr sz="1900" b="1"/>
            </a:lvl2pPr>
            <a:lvl3pPr marL="1371600" lvl="2" indent="-228600" algn="l" rtl="0">
              <a:lnSpc>
                <a:spcPct val="110000"/>
              </a:lnSpc>
              <a:spcBef>
                <a:spcPts val="700"/>
              </a:spcBef>
              <a:spcAft>
                <a:spcPts val="0"/>
              </a:spcAft>
              <a:buSzPts val="1800"/>
              <a:buNone/>
              <a:defRPr sz="1800" b="1"/>
            </a:lvl3pPr>
            <a:lvl4pPr marL="1828800" lvl="3" indent="-228600" algn="l" rtl="0">
              <a:lnSpc>
                <a:spcPct val="110000"/>
              </a:lnSpc>
              <a:spcBef>
                <a:spcPts val="700"/>
              </a:spcBef>
              <a:spcAft>
                <a:spcPts val="0"/>
              </a:spcAft>
              <a:buSzPts val="1600"/>
              <a:buNone/>
              <a:defRPr sz="1600" b="1"/>
            </a:lvl4pPr>
            <a:lvl5pPr marL="2286000" lvl="4" indent="-228600" algn="l" rtl="0">
              <a:lnSpc>
                <a:spcPct val="110000"/>
              </a:lnSpc>
              <a:spcBef>
                <a:spcPts val="700"/>
              </a:spcBef>
              <a:spcAft>
                <a:spcPts val="0"/>
              </a:spcAft>
              <a:buSzPts val="1600"/>
              <a:buNone/>
              <a:defRPr sz="1600" b="1"/>
            </a:lvl5pPr>
            <a:lvl6pPr marL="2743200" lvl="5" indent="-228600" algn="l" rtl="0">
              <a:lnSpc>
                <a:spcPct val="110000"/>
              </a:lnSpc>
              <a:spcBef>
                <a:spcPts val="700"/>
              </a:spcBef>
              <a:spcAft>
                <a:spcPts val="0"/>
              </a:spcAft>
              <a:buSzPts val="1600"/>
              <a:buNone/>
              <a:defRPr sz="1600" b="1"/>
            </a:lvl6pPr>
            <a:lvl7pPr marL="3200400" lvl="6" indent="-228600" algn="l" rtl="0">
              <a:lnSpc>
                <a:spcPct val="110000"/>
              </a:lnSpc>
              <a:spcBef>
                <a:spcPts val="700"/>
              </a:spcBef>
              <a:spcAft>
                <a:spcPts val="0"/>
              </a:spcAft>
              <a:buSzPts val="1600"/>
              <a:buNone/>
              <a:defRPr sz="1600" b="1"/>
            </a:lvl7pPr>
            <a:lvl8pPr marL="3657600" lvl="7" indent="-228600" algn="l" rtl="0">
              <a:lnSpc>
                <a:spcPct val="110000"/>
              </a:lnSpc>
              <a:spcBef>
                <a:spcPts val="700"/>
              </a:spcBef>
              <a:spcAft>
                <a:spcPts val="0"/>
              </a:spcAft>
              <a:buSzPts val="1600"/>
              <a:buNone/>
              <a:defRPr sz="1600" b="1"/>
            </a:lvl8pPr>
            <a:lvl9pPr marL="4114800" lvl="8" indent="-228600" algn="l" rtl="0">
              <a:lnSpc>
                <a:spcPct val="110000"/>
              </a:lnSpc>
              <a:spcBef>
                <a:spcPts val="700"/>
              </a:spcBef>
              <a:spcAft>
                <a:spcPts val="0"/>
              </a:spcAft>
              <a:buSzPts val="1600"/>
              <a:buNone/>
              <a:defRPr sz="1600" b="1"/>
            </a:lvl9pPr>
          </a:lstStyle>
          <a:p>
            <a:endParaRPr/>
          </a:p>
        </p:txBody>
      </p:sp>
      <p:sp>
        <p:nvSpPr>
          <p:cNvPr id="50" name="Google Shape;50;p6"/>
          <p:cNvSpPr txBox="1">
            <a:spLocks noGrp="1"/>
          </p:cNvSpPr>
          <p:nvPr>
            <p:ph type="body" idx="2"/>
          </p:nvPr>
        </p:nvSpPr>
        <p:spPr>
          <a:xfrm>
            <a:off x="1257300" y="2909102"/>
            <a:ext cx="4800600" cy="29964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51" name="Google Shape;51;p6"/>
          <p:cNvSpPr txBox="1">
            <a:spLocks noGrp="1"/>
          </p:cNvSpPr>
          <p:nvPr>
            <p:ph type="body" idx="3"/>
          </p:nvPr>
        </p:nvSpPr>
        <p:spPr>
          <a:xfrm>
            <a:off x="6633864" y="2199633"/>
            <a:ext cx="4800600" cy="6324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700"/>
              </a:spcBef>
              <a:spcAft>
                <a:spcPts val="0"/>
              </a:spcAft>
              <a:buSzPts val="1900"/>
              <a:buNone/>
              <a:defRPr sz="1900" b="1" cap="none">
                <a:solidFill>
                  <a:schemeClr val="dk2"/>
                </a:solidFill>
              </a:defRPr>
            </a:lvl1pPr>
            <a:lvl2pPr marL="914400" lvl="1" indent="-228600" algn="l" rtl="0">
              <a:lnSpc>
                <a:spcPct val="110000"/>
              </a:lnSpc>
              <a:spcBef>
                <a:spcPts val="700"/>
              </a:spcBef>
              <a:spcAft>
                <a:spcPts val="0"/>
              </a:spcAft>
              <a:buSzPts val="1900"/>
              <a:buNone/>
              <a:defRPr sz="1900" b="1"/>
            </a:lvl2pPr>
            <a:lvl3pPr marL="1371600" lvl="2" indent="-228600" algn="l" rtl="0">
              <a:lnSpc>
                <a:spcPct val="110000"/>
              </a:lnSpc>
              <a:spcBef>
                <a:spcPts val="700"/>
              </a:spcBef>
              <a:spcAft>
                <a:spcPts val="0"/>
              </a:spcAft>
              <a:buSzPts val="1800"/>
              <a:buNone/>
              <a:defRPr sz="1800" b="1"/>
            </a:lvl3pPr>
            <a:lvl4pPr marL="1828800" lvl="3" indent="-228600" algn="l" rtl="0">
              <a:lnSpc>
                <a:spcPct val="110000"/>
              </a:lnSpc>
              <a:spcBef>
                <a:spcPts val="700"/>
              </a:spcBef>
              <a:spcAft>
                <a:spcPts val="0"/>
              </a:spcAft>
              <a:buSzPts val="1600"/>
              <a:buNone/>
              <a:defRPr sz="1600" b="1"/>
            </a:lvl4pPr>
            <a:lvl5pPr marL="2286000" lvl="4" indent="-228600" algn="l" rtl="0">
              <a:lnSpc>
                <a:spcPct val="110000"/>
              </a:lnSpc>
              <a:spcBef>
                <a:spcPts val="700"/>
              </a:spcBef>
              <a:spcAft>
                <a:spcPts val="0"/>
              </a:spcAft>
              <a:buSzPts val="1600"/>
              <a:buNone/>
              <a:defRPr sz="1600" b="1"/>
            </a:lvl5pPr>
            <a:lvl6pPr marL="2743200" lvl="5" indent="-228600" algn="l" rtl="0">
              <a:lnSpc>
                <a:spcPct val="110000"/>
              </a:lnSpc>
              <a:spcBef>
                <a:spcPts val="700"/>
              </a:spcBef>
              <a:spcAft>
                <a:spcPts val="0"/>
              </a:spcAft>
              <a:buSzPts val="1600"/>
              <a:buNone/>
              <a:defRPr sz="1600" b="1"/>
            </a:lvl6pPr>
            <a:lvl7pPr marL="3200400" lvl="6" indent="-228600" algn="l" rtl="0">
              <a:lnSpc>
                <a:spcPct val="110000"/>
              </a:lnSpc>
              <a:spcBef>
                <a:spcPts val="700"/>
              </a:spcBef>
              <a:spcAft>
                <a:spcPts val="0"/>
              </a:spcAft>
              <a:buSzPts val="1600"/>
              <a:buNone/>
              <a:defRPr sz="1600" b="1"/>
            </a:lvl7pPr>
            <a:lvl8pPr marL="3657600" lvl="7" indent="-228600" algn="l" rtl="0">
              <a:lnSpc>
                <a:spcPct val="110000"/>
              </a:lnSpc>
              <a:spcBef>
                <a:spcPts val="700"/>
              </a:spcBef>
              <a:spcAft>
                <a:spcPts val="0"/>
              </a:spcAft>
              <a:buSzPts val="1600"/>
              <a:buNone/>
              <a:defRPr sz="1600" b="1"/>
            </a:lvl8pPr>
            <a:lvl9pPr marL="4114800" lvl="8" indent="-228600" algn="l" rtl="0">
              <a:lnSpc>
                <a:spcPct val="110000"/>
              </a:lnSpc>
              <a:spcBef>
                <a:spcPts val="700"/>
              </a:spcBef>
              <a:spcAft>
                <a:spcPts val="0"/>
              </a:spcAft>
              <a:buSzPts val="1600"/>
              <a:buNone/>
              <a:defRPr sz="1600" b="1"/>
            </a:lvl9pPr>
          </a:lstStyle>
          <a:p>
            <a:endParaRPr/>
          </a:p>
        </p:txBody>
      </p:sp>
      <p:sp>
        <p:nvSpPr>
          <p:cNvPr id="52" name="Google Shape;52;p6"/>
          <p:cNvSpPr txBox="1">
            <a:spLocks noGrp="1"/>
          </p:cNvSpPr>
          <p:nvPr>
            <p:ph type="body" idx="4"/>
          </p:nvPr>
        </p:nvSpPr>
        <p:spPr>
          <a:xfrm>
            <a:off x="6633864" y="2909102"/>
            <a:ext cx="4800600" cy="2996400"/>
          </a:xfrm>
          <a:prstGeom prst="rect">
            <a:avLst/>
          </a:prstGeom>
          <a:noFill/>
          <a:ln>
            <a:noFill/>
          </a:ln>
        </p:spPr>
        <p:txBody>
          <a:bodyPr spcFirstLastPara="1" wrap="square" lIns="91425" tIns="45700" rIns="91425" bIns="45700" anchor="t" anchorCtr="0">
            <a:normAutofit/>
          </a:bodyPr>
          <a:lstStyle>
            <a:lvl1pPr marL="457200" lvl="0" indent="-342900" algn="l" rtl="0">
              <a:lnSpc>
                <a:spcPct val="110000"/>
              </a:lnSpc>
              <a:spcBef>
                <a:spcPts val="700"/>
              </a:spcBef>
              <a:spcAft>
                <a:spcPts val="0"/>
              </a:spcAft>
              <a:buSzPts val="1800"/>
              <a:buChar char="•"/>
              <a:defRPr/>
            </a:lvl1pPr>
            <a:lvl2pPr marL="914400" lvl="1" indent="-342900" algn="l" rtl="0">
              <a:lnSpc>
                <a:spcPct val="110000"/>
              </a:lnSpc>
              <a:spcBef>
                <a:spcPts val="700"/>
              </a:spcBef>
              <a:spcAft>
                <a:spcPts val="0"/>
              </a:spcAft>
              <a:buSzPts val="1800"/>
              <a:buChar char="–"/>
              <a:defRPr/>
            </a:lvl2pPr>
            <a:lvl3pPr marL="1371600" lvl="2" indent="-342900" algn="l" rtl="0">
              <a:lnSpc>
                <a:spcPct val="110000"/>
              </a:lnSpc>
              <a:spcBef>
                <a:spcPts val="700"/>
              </a:spcBef>
              <a:spcAft>
                <a:spcPts val="0"/>
              </a:spcAft>
              <a:buSzPts val="1800"/>
              <a:buChar char="•"/>
              <a:defRPr/>
            </a:lvl3pPr>
            <a:lvl4pPr marL="1828800" lvl="3" indent="-342900" algn="l" rtl="0">
              <a:lnSpc>
                <a:spcPct val="110000"/>
              </a:lnSpc>
              <a:spcBef>
                <a:spcPts val="700"/>
              </a:spcBef>
              <a:spcAft>
                <a:spcPts val="0"/>
              </a:spcAft>
              <a:buSzPts val="1800"/>
              <a:buChar char="–"/>
              <a:defRPr/>
            </a:lvl4pPr>
            <a:lvl5pPr marL="2286000" lvl="4" indent="-342900" algn="l" rtl="0">
              <a:lnSpc>
                <a:spcPct val="110000"/>
              </a:lnSpc>
              <a:spcBef>
                <a:spcPts val="700"/>
              </a:spcBef>
              <a:spcAft>
                <a:spcPts val="0"/>
              </a:spcAft>
              <a:buSzPts val="1800"/>
              <a:buChar char="•"/>
              <a:defRPr/>
            </a:lvl5pPr>
            <a:lvl6pPr marL="2743200" lvl="5" indent="-342900" algn="l" rtl="0">
              <a:lnSpc>
                <a:spcPct val="110000"/>
              </a:lnSpc>
              <a:spcBef>
                <a:spcPts val="700"/>
              </a:spcBef>
              <a:spcAft>
                <a:spcPts val="0"/>
              </a:spcAft>
              <a:buSzPts val="1800"/>
              <a:buChar char="–"/>
              <a:defRPr/>
            </a:lvl6pPr>
            <a:lvl7pPr marL="3200400" lvl="6" indent="-342900" algn="l" rtl="0">
              <a:lnSpc>
                <a:spcPct val="110000"/>
              </a:lnSpc>
              <a:spcBef>
                <a:spcPts val="700"/>
              </a:spcBef>
              <a:spcAft>
                <a:spcPts val="0"/>
              </a:spcAft>
              <a:buSzPts val="1800"/>
              <a:buChar char="•"/>
              <a:defRPr/>
            </a:lvl7pPr>
            <a:lvl8pPr marL="3657600" lvl="7" indent="-342900" algn="l" rtl="0">
              <a:lnSpc>
                <a:spcPct val="110000"/>
              </a:lnSpc>
              <a:spcBef>
                <a:spcPts val="700"/>
              </a:spcBef>
              <a:spcAft>
                <a:spcPts val="0"/>
              </a:spcAft>
              <a:buSzPts val="1800"/>
              <a:buChar char="–"/>
              <a:defRPr/>
            </a:lvl8pPr>
            <a:lvl9pPr marL="4114800" lvl="8" indent="-342900" algn="l" rtl="0">
              <a:lnSpc>
                <a:spcPct val="110000"/>
              </a:lnSpc>
              <a:spcBef>
                <a:spcPts val="700"/>
              </a:spcBef>
              <a:spcAft>
                <a:spcPts val="0"/>
              </a:spcAft>
              <a:buSzPts val="1800"/>
              <a:buChar char="•"/>
              <a:defRPr/>
            </a:lvl9pPr>
          </a:lstStyle>
          <a:p>
            <a:endParaRPr/>
          </a:p>
        </p:txBody>
      </p:sp>
      <p:sp>
        <p:nvSpPr>
          <p:cNvPr id="53" name="Google Shape;53;p6"/>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6"/>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 name="Google Shape;55;p6"/>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7"/>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chemeClr val="dk2"/>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8" name="Google Shape;58;p7"/>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8"/>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8"/>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 name="Google Shape;64;p8"/>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bg>
      <p:bgPr>
        <a:solidFill>
          <a:srgbClr val="B7B7B7"/>
        </a:solidFill>
        <a:effectLst/>
      </p:bgPr>
    </p:bg>
    <p:spTree>
      <p:nvGrpSpPr>
        <p:cNvPr id="1" name="Shape 65"/>
        <p:cNvGrpSpPr/>
        <p:nvPr/>
      </p:nvGrpSpPr>
      <p:grpSpPr>
        <a:xfrm>
          <a:off x="0" y="0"/>
          <a:ext cx="0" cy="0"/>
          <a:chOff x="0" y="0"/>
          <a:chExt cx="0" cy="0"/>
        </a:xfrm>
      </p:grpSpPr>
      <p:sp>
        <p:nvSpPr>
          <p:cNvPr id="66" name="Google Shape;66;p9"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67" name="Google Shape;67;p9"/>
          <p:cNvSpPr txBox="1">
            <a:spLocks noGrp="1"/>
          </p:cNvSpPr>
          <p:nvPr>
            <p:ph type="title"/>
          </p:nvPr>
        </p:nvSpPr>
        <p:spPr>
          <a:xfrm>
            <a:off x="8337884" y="457199"/>
            <a:ext cx="3092100" cy="11967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1900"/>
              <a:buFont typeface="Gill Sans"/>
              <a:buNone/>
              <a:defRPr sz="1900" b="1" i="0" cap="none">
                <a:solidFill>
                  <a:schemeClr val="accent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9"/>
          <p:cNvSpPr txBox="1">
            <a:spLocks noGrp="1"/>
          </p:cNvSpPr>
          <p:nvPr>
            <p:ph type="body" idx="1"/>
          </p:nvPr>
        </p:nvSpPr>
        <p:spPr>
          <a:xfrm>
            <a:off x="765051" y="920377"/>
            <a:ext cx="6158400" cy="4985100"/>
          </a:xfrm>
          <a:prstGeom prst="rect">
            <a:avLst/>
          </a:prstGeom>
          <a:noFill/>
          <a:ln>
            <a:noFill/>
          </a:ln>
        </p:spPr>
        <p:txBody>
          <a:bodyPr spcFirstLastPara="1" wrap="square" lIns="91425" tIns="45700" rIns="91425" bIns="45700" anchor="t" anchorCtr="0">
            <a:normAutofit/>
          </a:bodyPr>
          <a:lstStyle>
            <a:lvl1pPr marL="457200" lvl="0" indent="-431800" algn="l" rtl="0">
              <a:lnSpc>
                <a:spcPct val="110000"/>
              </a:lnSpc>
              <a:spcBef>
                <a:spcPts val="700"/>
              </a:spcBef>
              <a:spcAft>
                <a:spcPts val="0"/>
              </a:spcAft>
              <a:buSzPts val="3200"/>
              <a:buChar char="•"/>
              <a:defRPr sz="3200"/>
            </a:lvl1pPr>
            <a:lvl2pPr marL="914400" lvl="1" indent="-406400" algn="l" rtl="0">
              <a:lnSpc>
                <a:spcPct val="110000"/>
              </a:lnSpc>
              <a:spcBef>
                <a:spcPts val="700"/>
              </a:spcBef>
              <a:spcAft>
                <a:spcPts val="0"/>
              </a:spcAft>
              <a:buSzPts val="2800"/>
              <a:buChar char="–"/>
              <a:defRPr sz="2800"/>
            </a:lvl2pPr>
            <a:lvl3pPr marL="1371600" lvl="2" indent="-381000" algn="l" rtl="0">
              <a:lnSpc>
                <a:spcPct val="110000"/>
              </a:lnSpc>
              <a:spcBef>
                <a:spcPts val="700"/>
              </a:spcBef>
              <a:spcAft>
                <a:spcPts val="0"/>
              </a:spcAft>
              <a:buSzPts val="2400"/>
              <a:buChar char="•"/>
              <a:defRPr sz="2400"/>
            </a:lvl3pPr>
            <a:lvl4pPr marL="1828800" lvl="3" indent="-355600" algn="l" rtl="0">
              <a:lnSpc>
                <a:spcPct val="110000"/>
              </a:lnSpc>
              <a:spcBef>
                <a:spcPts val="700"/>
              </a:spcBef>
              <a:spcAft>
                <a:spcPts val="0"/>
              </a:spcAft>
              <a:buSzPts val="2000"/>
              <a:buChar char="–"/>
              <a:defRPr sz="2000"/>
            </a:lvl4pPr>
            <a:lvl5pPr marL="2286000" lvl="4" indent="-355600" algn="l" rtl="0">
              <a:lnSpc>
                <a:spcPct val="110000"/>
              </a:lnSpc>
              <a:spcBef>
                <a:spcPts val="700"/>
              </a:spcBef>
              <a:spcAft>
                <a:spcPts val="0"/>
              </a:spcAft>
              <a:buSzPts val="2000"/>
              <a:buChar char="•"/>
              <a:defRPr sz="2000"/>
            </a:lvl5pPr>
            <a:lvl6pPr marL="2743200" lvl="5" indent="-355600" algn="l" rtl="0">
              <a:lnSpc>
                <a:spcPct val="110000"/>
              </a:lnSpc>
              <a:spcBef>
                <a:spcPts val="700"/>
              </a:spcBef>
              <a:spcAft>
                <a:spcPts val="0"/>
              </a:spcAft>
              <a:buSzPts val="2000"/>
              <a:buChar char="–"/>
              <a:defRPr sz="2000"/>
            </a:lvl6pPr>
            <a:lvl7pPr marL="3200400" lvl="6" indent="-355600" algn="l" rtl="0">
              <a:lnSpc>
                <a:spcPct val="110000"/>
              </a:lnSpc>
              <a:spcBef>
                <a:spcPts val="700"/>
              </a:spcBef>
              <a:spcAft>
                <a:spcPts val="0"/>
              </a:spcAft>
              <a:buSzPts val="2000"/>
              <a:buChar char="•"/>
              <a:defRPr sz="2000"/>
            </a:lvl7pPr>
            <a:lvl8pPr marL="3657600" lvl="7" indent="-355600" algn="l" rtl="0">
              <a:lnSpc>
                <a:spcPct val="110000"/>
              </a:lnSpc>
              <a:spcBef>
                <a:spcPts val="700"/>
              </a:spcBef>
              <a:spcAft>
                <a:spcPts val="0"/>
              </a:spcAft>
              <a:buSzPts val="2000"/>
              <a:buChar char="–"/>
              <a:defRPr sz="2000"/>
            </a:lvl8pPr>
            <a:lvl9pPr marL="4114800" lvl="8" indent="-355600" algn="l" rtl="0">
              <a:lnSpc>
                <a:spcPct val="110000"/>
              </a:lnSpc>
              <a:spcBef>
                <a:spcPts val="700"/>
              </a:spcBef>
              <a:spcAft>
                <a:spcPts val="0"/>
              </a:spcAft>
              <a:buSzPts val="2000"/>
              <a:buChar char="•"/>
              <a:defRPr sz="2000"/>
            </a:lvl9pPr>
          </a:lstStyle>
          <a:p>
            <a:endParaRPr/>
          </a:p>
        </p:txBody>
      </p:sp>
      <p:sp>
        <p:nvSpPr>
          <p:cNvPr id="69" name="Google Shape;69;p9"/>
          <p:cNvSpPr txBox="1">
            <a:spLocks noGrp="1"/>
          </p:cNvSpPr>
          <p:nvPr>
            <p:ph type="body" idx="2"/>
          </p:nvPr>
        </p:nvSpPr>
        <p:spPr>
          <a:xfrm>
            <a:off x="8337885" y="1741336"/>
            <a:ext cx="3092100" cy="41643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200"/>
              </a:spcBef>
              <a:spcAft>
                <a:spcPts val="0"/>
              </a:spcAft>
              <a:buSzPts val="1600"/>
              <a:buNone/>
              <a:defRPr sz="1600">
                <a:solidFill>
                  <a:schemeClr val="lt2"/>
                </a:solidFill>
              </a:defRPr>
            </a:lvl1pPr>
            <a:lvl2pPr marL="914400" lvl="1" indent="-228600" algn="l" rtl="0">
              <a:lnSpc>
                <a:spcPct val="110000"/>
              </a:lnSpc>
              <a:spcBef>
                <a:spcPts val="700"/>
              </a:spcBef>
              <a:spcAft>
                <a:spcPts val="0"/>
              </a:spcAft>
              <a:buSzPts val="1400"/>
              <a:buNone/>
              <a:defRPr sz="1400"/>
            </a:lvl2pPr>
            <a:lvl3pPr marL="1371600" lvl="2" indent="-228600" algn="l" rtl="0">
              <a:lnSpc>
                <a:spcPct val="110000"/>
              </a:lnSpc>
              <a:spcBef>
                <a:spcPts val="700"/>
              </a:spcBef>
              <a:spcAft>
                <a:spcPts val="0"/>
              </a:spcAft>
              <a:buSzPts val="1200"/>
              <a:buNone/>
              <a:defRPr sz="1200"/>
            </a:lvl3pPr>
            <a:lvl4pPr marL="1828800" lvl="3" indent="-228600" algn="l" rtl="0">
              <a:lnSpc>
                <a:spcPct val="110000"/>
              </a:lnSpc>
              <a:spcBef>
                <a:spcPts val="700"/>
              </a:spcBef>
              <a:spcAft>
                <a:spcPts val="0"/>
              </a:spcAft>
              <a:buSzPts val="1000"/>
              <a:buNone/>
              <a:defRPr sz="1000"/>
            </a:lvl4pPr>
            <a:lvl5pPr marL="2286000" lvl="4" indent="-228600" algn="l" rtl="0">
              <a:lnSpc>
                <a:spcPct val="110000"/>
              </a:lnSpc>
              <a:spcBef>
                <a:spcPts val="700"/>
              </a:spcBef>
              <a:spcAft>
                <a:spcPts val="0"/>
              </a:spcAft>
              <a:buSzPts val="1000"/>
              <a:buNone/>
              <a:defRPr sz="1000"/>
            </a:lvl5pPr>
            <a:lvl6pPr marL="2743200" lvl="5" indent="-228600" algn="l" rtl="0">
              <a:lnSpc>
                <a:spcPct val="110000"/>
              </a:lnSpc>
              <a:spcBef>
                <a:spcPts val="700"/>
              </a:spcBef>
              <a:spcAft>
                <a:spcPts val="0"/>
              </a:spcAft>
              <a:buSzPts val="1000"/>
              <a:buNone/>
              <a:defRPr sz="1000"/>
            </a:lvl6pPr>
            <a:lvl7pPr marL="3200400" lvl="6" indent="-228600" algn="l" rtl="0">
              <a:lnSpc>
                <a:spcPct val="110000"/>
              </a:lnSpc>
              <a:spcBef>
                <a:spcPts val="700"/>
              </a:spcBef>
              <a:spcAft>
                <a:spcPts val="0"/>
              </a:spcAft>
              <a:buSzPts val="1000"/>
              <a:buNone/>
              <a:defRPr sz="1000"/>
            </a:lvl7pPr>
            <a:lvl8pPr marL="3657600" lvl="7" indent="-228600" algn="l" rtl="0">
              <a:lnSpc>
                <a:spcPct val="110000"/>
              </a:lnSpc>
              <a:spcBef>
                <a:spcPts val="700"/>
              </a:spcBef>
              <a:spcAft>
                <a:spcPts val="0"/>
              </a:spcAft>
              <a:buSzPts val="1000"/>
              <a:buNone/>
              <a:defRPr sz="1000"/>
            </a:lvl8pPr>
            <a:lvl9pPr marL="4114800" lvl="8" indent="-228600" algn="l" rtl="0">
              <a:lnSpc>
                <a:spcPct val="110000"/>
              </a:lnSpc>
              <a:spcBef>
                <a:spcPts val="700"/>
              </a:spcBef>
              <a:spcAft>
                <a:spcPts val="0"/>
              </a:spcAft>
              <a:buSzPts val="1000"/>
              <a:buNone/>
              <a:defRPr sz="1000"/>
            </a:lvl9pPr>
          </a:lstStyle>
          <a:p>
            <a:endParaRPr/>
          </a:p>
        </p:txBody>
      </p:sp>
      <p:sp>
        <p:nvSpPr>
          <p:cNvPr id="70" name="Google Shape;70;p9"/>
          <p:cNvSpPr txBox="1">
            <a:spLocks noGrp="1"/>
          </p:cNvSpPr>
          <p:nvPr>
            <p:ph type="dt" idx="10"/>
          </p:nvPr>
        </p:nvSpPr>
        <p:spPr>
          <a:xfrm>
            <a:off x="765051" y="6375679"/>
            <a:ext cx="12333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2103620" y="6375679"/>
            <a:ext cx="34821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5691014" y="6375679"/>
            <a:ext cx="1232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73" name="Google Shape;73;p9" title="left edge border"/>
          <p:cNvSpPr/>
          <p:nvPr/>
        </p:nvSpPr>
        <p:spPr>
          <a:xfrm>
            <a:off x="0" y="0"/>
            <a:ext cx="283500" cy="6858000"/>
          </a:xfrm>
          <a:prstGeom prst="rect">
            <a:avLst/>
          </a:prstGeom>
          <a:solidFill>
            <a:srgbClr val="0F44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rgbClr val="B7B7B7"/>
        </a:solidFill>
        <a:effectLst/>
      </p:bgPr>
    </p:bg>
    <p:spTree>
      <p:nvGrpSpPr>
        <p:cNvPr id="1" name="Shape 74"/>
        <p:cNvGrpSpPr/>
        <p:nvPr/>
      </p:nvGrpSpPr>
      <p:grpSpPr>
        <a:xfrm>
          <a:off x="0" y="0"/>
          <a:ext cx="0" cy="0"/>
          <a:chOff x="0" y="0"/>
          <a:chExt cx="0" cy="0"/>
        </a:xfrm>
      </p:grpSpPr>
      <p:sp>
        <p:nvSpPr>
          <p:cNvPr id="75" name="Google Shape;75;p10"/>
          <p:cNvSpPr>
            <a:spLocks noGrp="1"/>
          </p:cNvSpPr>
          <p:nvPr>
            <p:ph type="pic" idx="2"/>
          </p:nvPr>
        </p:nvSpPr>
        <p:spPr>
          <a:xfrm>
            <a:off x="283464" y="0"/>
            <a:ext cx="7355700" cy="6858000"/>
          </a:xfrm>
          <a:prstGeom prst="rect">
            <a:avLst/>
          </a:prstGeom>
          <a:noFill/>
          <a:ln>
            <a:noFill/>
          </a:ln>
        </p:spPr>
      </p:sp>
      <p:sp>
        <p:nvSpPr>
          <p:cNvPr id="76" name="Google Shape;76;p10" title="right scallop background shape"/>
          <p:cNvSpPr/>
          <p:nvPr/>
        </p:nvSpPr>
        <p:spPr>
          <a:xfrm>
            <a:off x="7389812" y="0"/>
            <a:ext cx="4802188" cy="6858000"/>
          </a:xfrm>
          <a:custGeom>
            <a:avLst/>
            <a:gdLst/>
            <a:ahLst/>
            <a:cxnLst/>
            <a:rect l="l" t="t" r="r" b="b"/>
            <a:pathLst>
              <a:path w="3025" h="4320" extrusionOk="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dk2"/>
          </a:solidFill>
          <a:ln>
            <a:noFill/>
          </a:ln>
        </p:spPr>
      </p:sp>
      <p:sp>
        <p:nvSpPr>
          <p:cNvPr id="77" name="Google Shape;77;p10" title="left edge border"/>
          <p:cNvSpPr/>
          <p:nvPr/>
        </p:nvSpPr>
        <p:spPr>
          <a:xfrm>
            <a:off x="0" y="0"/>
            <a:ext cx="283500" cy="6858000"/>
          </a:xfrm>
          <a:prstGeom prst="rect">
            <a:avLst/>
          </a:prstGeom>
          <a:solidFill>
            <a:srgbClr val="0F441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0"/>
          <p:cNvSpPr txBox="1">
            <a:spLocks noGrp="1"/>
          </p:cNvSpPr>
          <p:nvPr>
            <p:ph type="title"/>
          </p:nvPr>
        </p:nvSpPr>
        <p:spPr>
          <a:xfrm>
            <a:off x="8337883" y="457200"/>
            <a:ext cx="3092100" cy="11967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accent1"/>
              </a:buClr>
              <a:buSzPts val="1900"/>
              <a:buFont typeface="Gill Sans"/>
              <a:buNone/>
              <a:defRPr sz="1900" b="1" i="0">
                <a:solidFill>
                  <a:schemeClr val="accent1"/>
                </a:solidFill>
                <a:latin typeface="Gill Sans"/>
                <a:ea typeface="Gill Sans"/>
                <a:cs typeface="Gill Sans"/>
                <a:sym typeface="Gill Sans"/>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9" name="Google Shape;79;p10"/>
          <p:cNvSpPr txBox="1">
            <a:spLocks noGrp="1"/>
          </p:cNvSpPr>
          <p:nvPr>
            <p:ph type="body" idx="1"/>
          </p:nvPr>
        </p:nvSpPr>
        <p:spPr>
          <a:xfrm>
            <a:off x="8337883" y="1741336"/>
            <a:ext cx="3092100" cy="4164300"/>
          </a:xfrm>
          <a:prstGeom prst="rect">
            <a:avLst/>
          </a:prstGeom>
          <a:noFill/>
          <a:ln>
            <a:noFill/>
          </a:ln>
        </p:spPr>
        <p:txBody>
          <a:bodyPr spcFirstLastPara="1" wrap="square" lIns="91425" tIns="45700" rIns="91425" bIns="45700" anchor="t" anchorCtr="0">
            <a:normAutofit/>
          </a:bodyPr>
          <a:lstStyle>
            <a:lvl1pPr marL="457200" lvl="0" indent="-228600" algn="l" rtl="0">
              <a:lnSpc>
                <a:spcPct val="120000"/>
              </a:lnSpc>
              <a:spcBef>
                <a:spcPts val="1200"/>
              </a:spcBef>
              <a:spcAft>
                <a:spcPts val="0"/>
              </a:spcAft>
              <a:buSzPts val="1600"/>
              <a:buNone/>
              <a:defRPr sz="1600">
                <a:solidFill>
                  <a:schemeClr val="lt2"/>
                </a:solidFill>
              </a:defRPr>
            </a:lvl1pPr>
            <a:lvl2pPr marL="914400" lvl="1" indent="-228600" algn="l" rtl="0">
              <a:lnSpc>
                <a:spcPct val="110000"/>
              </a:lnSpc>
              <a:spcBef>
                <a:spcPts val="700"/>
              </a:spcBef>
              <a:spcAft>
                <a:spcPts val="0"/>
              </a:spcAft>
              <a:buSzPts val="1400"/>
              <a:buNone/>
              <a:defRPr sz="1400"/>
            </a:lvl2pPr>
            <a:lvl3pPr marL="1371600" lvl="2" indent="-228600" algn="l" rtl="0">
              <a:lnSpc>
                <a:spcPct val="110000"/>
              </a:lnSpc>
              <a:spcBef>
                <a:spcPts val="700"/>
              </a:spcBef>
              <a:spcAft>
                <a:spcPts val="0"/>
              </a:spcAft>
              <a:buSzPts val="1200"/>
              <a:buNone/>
              <a:defRPr sz="1200"/>
            </a:lvl3pPr>
            <a:lvl4pPr marL="1828800" lvl="3" indent="-228600" algn="l" rtl="0">
              <a:lnSpc>
                <a:spcPct val="110000"/>
              </a:lnSpc>
              <a:spcBef>
                <a:spcPts val="700"/>
              </a:spcBef>
              <a:spcAft>
                <a:spcPts val="0"/>
              </a:spcAft>
              <a:buSzPts val="1000"/>
              <a:buNone/>
              <a:defRPr sz="1000"/>
            </a:lvl4pPr>
            <a:lvl5pPr marL="2286000" lvl="4" indent="-228600" algn="l" rtl="0">
              <a:lnSpc>
                <a:spcPct val="110000"/>
              </a:lnSpc>
              <a:spcBef>
                <a:spcPts val="700"/>
              </a:spcBef>
              <a:spcAft>
                <a:spcPts val="0"/>
              </a:spcAft>
              <a:buSzPts val="1000"/>
              <a:buNone/>
              <a:defRPr sz="1000"/>
            </a:lvl5pPr>
            <a:lvl6pPr marL="2743200" lvl="5" indent="-228600" algn="l" rtl="0">
              <a:lnSpc>
                <a:spcPct val="110000"/>
              </a:lnSpc>
              <a:spcBef>
                <a:spcPts val="700"/>
              </a:spcBef>
              <a:spcAft>
                <a:spcPts val="0"/>
              </a:spcAft>
              <a:buSzPts val="1000"/>
              <a:buNone/>
              <a:defRPr sz="1000"/>
            </a:lvl6pPr>
            <a:lvl7pPr marL="3200400" lvl="6" indent="-228600" algn="l" rtl="0">
              <a:lnSpc>
                <a:spcPct val="110000"/>
              </a:lnSpc>
              <a:spcBef>
                <a:spcPts val="700"/>
              </a:spcBef>
              <a:spcAft>
                <a:spcPts val="0"/>
              </a:spcAft>
              <a:buSzPts val="1000"/>
              <a:buNone/>
              <a:defRPr sz="1000"/>
            </a:lvl7pPr>
            <a:lvl8pPr marL="3657600" lvl="7" indent="-228600" algn="l" rtl="0">
              <a:lnSpc>
                <a:spcPct val="110000"/>
              </a:lnSpc>
              <a:spcBef>
                <a:spcPts val="700"/>
              </a:spcBef>
              <a:spcAft>
                <a:spcPts val="0"/>
              </a:spcAft>
              <a:buSzPts val="1000"/>
              <a:buNone/>
              <a:defRPr sz="1000"/>
            </a:lvl8pPr>
            <a:lvl9pPr marL="4114800" lvl="8" indent="-228600" algn="l" rtl="0">
              <a:lnSpc>
                <a:spcPct val="110000"/>
              </a:lnSpc>
              <a:spcBef>
                <a:spcPts val="700"/>
              </a:spcBef>
              <a:spcAft>
                <a:spcPts val="0"/>
              </a:spcAft>
              <a:buSzPts val="1000"/>
              <a:buNone/>
              <a:defRPr sz="1000"/>
            </a:lvl9pPr>
          </a:lstStyle>
          <a:p>
            <a:endParaRPr/>
          </a:p>
        </p:txBody>
      </p:sp>
      <p:sp>
        <p:nvSpPr>
          <p:cNvPr id="80" name="Google Shape;80;p10"/>
          <p:cNvSpPr txBox="1">
            <a:spLocks noGrp="1"/>
          </p:cNvSpPr>
          <p:nvPr>
            <p:ph type="dt" idx="10"/>
          </p:nvPr>
        </p:nvSpPr>
        <p:spPr>
          <a:xfrm>
            <a:off x="765950" y="6375679"/>
            <a:ext cx="1232400" cy="348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2103621" y="6375679"/>
            <a:ext cx="3482100" cy="3459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5687568" y="6375679"/>
            <a:ext cx="12345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7B7B7"/>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2"/>
              </a:buClr>
              <a:buSzPts val="5100"/>
              <a:buFont typeface="Impact"/>
              <a:buNone/>
              <a:defRPr sz="5100" b="0" i="0" u="none" strike="noStrike" cap="none">
                <a:solidFill>
                  <a:schemeClr val="dk2"/>
                </a:solidFill>
                <a:latin typeface="Impact"/>
                <a:ea typeface="Impact"/>
                <a:cs typeface="Impact"/>
                <a:sym typeface="Impac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1251678" y="2286001"/>
            <a:ext cx="10178400" cy="35937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10000"/>
              </a:lnSpc>
              <a:spcBef>
                <a:spcPts val="700"/>
              </a:spcBef>
              <a:spcAft>
                <a:spcPts val="0"/>
              </a:spcAft>
              <a:buClr>
                <a:schemeClr val="dk2"/>
              </a:buClr>
              <a:buSzPts val="2000"/>
              <a:buFont typeface="Arial"/>
              <a:buChar char="•"/>
              <a:defRPr sz="2000" b="0" i="0" u="none" strike="noStrike" cap="none">
                <a:solidFill>
                  <a:srgbClr val="595959"/>
                </a:solidFill>
                <a:latin typeface="Gill Sans"/>
                <a:ea typeface="Gill Sans"/>
                <a:cs typeface="Gill Sans"/>
                <a:sym typeface="Gill Sans"/>
              </a:defRPr>
            </a:lvl1pPr>
            <a:lvl2pPr marL="914400" marR="0" lvl="1" indent="-342900" algn="l" rtl="0">
              <a:lnSpc>
                <a:spcPct val="110000"/>
              </a:lnSpc>
              <a:spcBef>
                <a:spcPts val="700"/>
              </a:spcBef>
              <a:spcAft>
                <a:spcPts val="0"/>
              </a:spcAft>
              <a:buClr>
                <a:schemeClr val="dk2"/>
              </a:buClr>
              <a:buSzPts val="1800"/>
              <a:buFont typeface="Gill Sans"/>
              <a:buChar char="–"/>
              <a:defRPr sz="1800" b="0" i="0" u="none" strike="noStrike" cap="none">
                <a:solidFill>
                  <a:srgbClr val="595959"/>
                </a:solidFill>
                <a:latin typeface="Gill Sans"/>
                <a:ea typeface="Gill Sans"/>
                <a:cs typeface="Gill Sans"/>
                <a:sym typeface="Gill Sans"/>
              </a:defRPr>
            </a:lvl2pPr>
            <a:lvl3pPr marL="1371600" marR="0" lvl="2" indent="-330200" algn="l" rtl="0">
              <a:lnSpc>
                <a:spcPct val="110000"/>
              </a:lnSpc>
              <a:spcBef>
                <a:spcPts val="700"/>
              </a:spcBef>
              <a:spcAft>
                <a:spcPts val="0"/>
              </a:spcAft>
              <a:buClr>
                <a:schemeClr val="dk2"/>
              </a:buClr>
              <a:buSzPts val="1600"/>
              <a:buFont typeface="Arial"/>
              <a:buChar char="•"/>
              <a:defRPr sz="1600" b="0" i="0" u="none" strike="noStrike" cap="none">
                <a:solidFill>
                  <a:srgbClr val="595959"/>
                </a:solidFill>
                <a:latin typeface="Gill Sans"/>
                <a:ea typeface="Gill Sans"/>
                <a:cs typeface="Gill Sans"/>
                <a:sym typeface="Gill Sans"/>
              </a:defRPr>
            </a:lvl3pPr>
            <a:lvl4pPr marL="1828800" marR="0" lvl="3"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4pPr>
            <a:lvl5pPr marL="2286000" marR="0" lvl="4"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5pPr>
            <a:lvl6pPr marL="2743200" marR="0" lvl="5"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6pPr>
            <a:lvl7pPr marL="3200400" marR="0" lvl="6"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7pPr>
            <a:lvl8pPr marL="3657600" marR="0" lvl="7" indent="-317500" algn="l" rtl="0">
              <a:lnSpc>
                <a:spcPct val="110000"/>
              </a:lnSpc>
              <a:spcBef>
                <a:spcPts val="700"/>
              </a:spcBef>
              <a:spcAft>
                <a:spcPts val="0"/>
              </a:spcAft>
              <a:buClr>
                <a:schemeClr val="dk2"/>
              </a:buClr>
              <a:buSzPts val="1400"/>
              <a:buFont typeface="Gill Sans"/>
              <a:buChar char="–"/>
              <a:defRPr sz="1400" b="0" i="0" u="none" strike="noStrike" cap="none">
                <a:solidFill>
                  <a:srgbClr val="595959"/>
                </a:solidFill>
                <a:latin typeface="Gill Sans"/>
                <a:ea typeface="Gill Sans"/>
                <a:cs typeface="Gill Sans"/>
                <a:sym typeface="Gill Sans"/>
              </a:defRPr>
            </a:lvl8pPr>
            <a:lvl9pPr marL="4114800" marR="0" lvl="8" indent="-317500" algn="l" rtl="0">
              <a:lnSpc>
                <a:spcPct val="110000"/>
              </a:lnSpc>
              <a:spcBef>
                <a:spcPts val="700"/>
              </a:spcBef>
              <a:spcAft>
                <a:spcPts val="0"/>
              </a:spcAft>
              <a:buClr>
                <a:schemeClr val="dk2"/>
              </a:buClr>
              <a:buSzPts val="1400"/>
              <a:buFont typeface="Arial"/>
              <a:buChar char="•"/>
              <a:defRPr sz="1400" b="0" i="0" u="none" strike="noStrike" cap="none">
                <a:solidFill>
                  <a:srgbClr val="595959"/>
                </a:solidFill>
                <a:latin typeface="Gill Sans"/>
                <a:ea typeface="Gill Sans"/>
                <a:cs typeface="Gill Sans"/>
                <a:sym typeface="Gill Sans"/>
              </a:defRPr>
            </a:lvl9pPr>
          </a:lstStyle>
          <a:p>
            <a:endParaRPr/>
          </a:p>
        </p:txBody>
      </p:sp>
      <p:sp>
        <p:nvSpPr>
          <p:cNvPr id="12" name="Google Shape;12;p1"/>
          <p:cNvSpPr txBox="1">
            <a:spLocks noGrp="1"/>
          </p:cNvSpPr>
          <p:nvPr>
            <p:ph type="dt" idx="10"/>
          </p:nvPr>
        </p:nvSpPr>
        <p:spPr>
          <a:xfrm>
            <a:off x="1251678" y="6375679"/>
            <a:ext cx="2329800" cy="34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
          <p:cNvSpPr txBox="1">
            <a:spLocks noGrp="1"/>
          </p:cNvSpPr>
          <p:nvPr>
            <p:ph type="ftr" idx="11"/>
          </p:nvPr>
        </p:nvSpPr>
        <p:spPr>
          <a:xfrm>
            <a:off x="4038600" y="6375679"/>
            <a:ext cx="4114800" cy="345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595959"/>
                </a:solidFill>
                <a:latin typeface="Gill Sans"/>
                <a:ea typeface="Gill Sans"/>
                <a:cs typeface="Gill Sans"/>
                <a:sym typeface="Gill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Gill Sans"/>
                <a:ea typeface="Gill Sans"/>
                <a:cs typeface="Gill Sans"/>
                <a:sym typeface="Gill Sans"/>
              </a:defRPr>
            </a:lvl9pPr>
          </a:lstStyle>
          <a:p>
            <a:endParaRPr/>
          </a:p>
        </p:txBody>
      </p:sp>
      <p:sp>
        <p:nvSpPr>
          <p:cNvPr id="14" name="Google Shape;14;p1"/>
          <p:cNvSpPr txBox="1">
            <a:spLocks noGrp="1"/>
          </p:cNvSpPr>
          <p:nvPr>
            <p:ph type="sldNum" idx="12"/>
          </p:nvPr>
        </p:nvSpPr>
        <p:spPr>
          <a:xfrm>
            <a:off x="8610601" y="6375679"/>
            <a:ext cx="2819400" cy="345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595959"/>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title="Left scallop edge"/>
          <p:cNvSpPr/>
          <p:nvPr/>
        </p:nvSpPr>
        <p:spPr>
          <a:xfrm>
            <a:off x="0" y="0"/>
            <a:ext cx="885825" cy="6858000"/>
          </a:xfrm>
          <a:custGeom>
            <a:avLst/>
            <a:gdLst/>
            <a:ahLst/>
            <a:cxnLst/>
            <a:rect l="l" t="t" r="r" b="b"/>
            <a:pathLst>
              <a:path w="558" h="4320" extrusionOk="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dk1"/>
          </a:solidFill>
          <a:ln>
            <a:noFill/>
          </a:ln>
        </p:spPr>
      </p:sp>
      <p:sp>
        <p:nvSpPr>
          <p:cNvPr id="16" name="Google Shape;16;p1" title="right edge border"/>
          <p:cNvSpPr/>
          <p:nvPr/>
        </p:nvSpPr>
        <p:spPr>
          <a:xfrm>
            <a:off x="11908536" y="0"/>
            <a:ext cx="283500" cy="6858000"/>
          </a:xfrm>
          <a:prstGeom prst="rect">
            <a:avLst/>
          </a:prstGeom>
          <a:solidFill>
            <a:srgbClr val="1C45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GCGH.girls.hockey" TargetMode="External"/><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hyperlink" Target="https://www.instagram.com/gcghgirl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GCGH.girls.hockey"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hyperlink" Target="https://www.instagram.com/gcghgirls/"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facebook.com/GCGH.girls.hockey" TargetMode="External"/><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hyperlink" Target="https://www.instagram.com/gcghgirl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acebook.com/GCGH.girls.hocke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www.instagram.com/gcghgirl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GCGH.girls.hocke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3"/>
          <p:cNvSpPr txBox="1">
            <a:spLocks noGrp="1"/>
          </p:cNvSpPr>
          <p:nvPr>
            <p:ph type="subTitle" idx="1"/>
          </p:nvPr>
        </p:nvSpPr>
        <p:spPr>
          <a:xfrm>
            <a:off x="1950885" y="5812572"/>
            <a:ext cx="8463115" cy="1045428"/>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2800"/>
              <a:buNone/>
            </a:pPr>
            <a:r>
              <a:rPr lang="en-US" sz="2800" dirty="0">
                <a:solidFill>
                  <a:srgbClr val="1C4587"/>
                </a:solidFill>
                <a:latin typeface="Calibri"/>
                <a:ea typeface="Calibri"/>
                <a:cs typeface="Calibri"/>
                <a:sym typeface="Calibri"/>
              </a:rPr>
              <a:t>GIRLS MINOR HOCKEY </a:t>
            </a:r>
            <a:endParaRPr dirty="0">
              <a:solidFill>
                <a:srgbClr val="1C4587"/>
              </a:solidFill>
              <a:latin typeface="Calibri"/>
              <a:ea typeface="Calibri"/>
              <a:cs typeface="Calibri"/>
              <a:sym typeface="Calibri"/>
            </a:endParaRPr>
          </a:p>
          <a:p>
            <a:pPr marL="0" lvl="0" indent="0" algn="ctr" rtl="0">
              <a:lnSpc>
                <a:spcPct val="100000"/>
              </a:lnSpc>
              <a:spcBef>
                <a:spcPts val="700"/>
              </a:spcBef>
              <a:spcAft>
                <a:spcPts val="0"/>
              </a:spcAft>
              <a:buSzPts val="2800"/>
              <a:buNone/>
            </a:pPr>
            <a:r>
              <a:rPr lang="en-US" sz="2800" dirty="0">
                <a:solidFill>
                  <a:srgbClr val="1C4587"/>
                </a:solidFill>
                <a:latin typeface="Calibri"/>
                <a:ea typeface="Calibri"/>
                <a:cs typeface="Calibri"/>
                <a:sym typeface="Calibri"/>
              </a:rPr>
              <a:t>SUPPORT FOR THE EAST OTTAWA STARS U15C</a:t>
            </a:r>
            <a:endParaRPr sz="2800" dirty="0">
              <a:solidFill>
                <a:srgbClr val="1C4587"/>
              </a:solidFill>
              <a:highlight>
                <a:srgbClr val="FFFF00"/>
              </a:highlight>
              <a:latin typeface="Calibri"/>
              <a:ea typeface="Calibri"/>
              <a:cs typeface="Calibri"/>
              <a:sym typeface="Calibri"/>
            </a:endParaRPr>
          </a:p>
        </p:txBody>
      </p:sp>
      <p:pic>
        <p:nvPicPr>
          <p:cNvPr id="100" name="Google Shape;100;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171706" y="1598302"/>
            <a:ext cx="4021328" cy="293424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4"/>
          <p:cNvSpPr txBox="1">
            <a:spLocks noGrp="1"/>
          </p:cNvSpPr>
          <p:nvPr>
            <p:ph type="title" idx="4294967295"/>
          </p:nvPr>
        </p:nvSpPr>
        <p:spPr>
          <a:xfrm>
            <a:off x="1251603" y="381010"/>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5A600"/>
              </a:buClr>
              <a:buSzPts val="5100"/>
              <a:buFont typeface="Impact"/>
              <a:buNone/>
            </a:pPr>
            <a:r>
              <a:rPr lang="en-US">
                <a:solidFill>
                  <a:srgbClr val="1C4587"/>
                </a:solidFill>
              </a:rPr>
              <a:t>HELP MAKE A DIFFERENCE</a:t>
            </a:r>
            <a:endParaRPr>
              <a:solidFill>
                <a:srgbClr val="1C4587"/>
              </a:solidFill>
            </a:endParaRPr>
          </a:p>
        </p:txBody>
      </p:sp>
      <p:sp>
        <p:nvSpPr>
          <p:cNvPr id="106" name="Google Shape;106;p14"/>
          <p:cNvSpPr/>
          <p:nvPr/>
        </p:nvSpPr>
        <p:spPr>
          <a:xfrm>
            <a:off x="1257300" y="1699900"/>
            <a:ext cx="10525800" cy="4962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The East Ottawa Stars is a non-profit minor hockey organization that is dedicated to the athletic and personal development of young female athletes in the Eastern Ottawa area.</a:t>
            </a:r>
          </a:p>
          <a:p>
            <a:pPr marL="0" marR="0" lvl="0" indent="0" algn="l" rtl="0">
              <a:lnSpc>
                <a:spcPct val="107000"/>
              </a:lnSpc>
              <a:spcBef>
                <a:spcPts val="0"/>
              </a:spcBef>
              <a:spcAft>
                <a:spcPts val="0"/>
              </a:spcAft>
              <a:buClr>
                <a:srgbClr val="000000"/>
              </a:buClr>
              <a:buSzPts val="1800"/>
              <a:buFont typeface="Arial"/>
              <a:buNone/>
            </a:pPr>
            <a:endParaRPr sz="1600" b="0" i="0" u="none" strike="noStrike" cap="none"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We are seeking sponsors for the </a:t>
            </a:r>
            <a:r>
              <a:rPr lang="en-US" sz="1800" dirty="0">
                <a:solidFill>
                  <a:schemeClr val="dk1"/>
                </a:solidFill>
              </a:rPr>
              <a:t>East Ottawa Stars U15C </a:t>
            </a:r>
            <a:r>
              <a:rPr lang="en-US" sz="1800" b="0" i="0" u="none" strike="noStrike" cap="none" dirty="0">
                <a:solidFill>
                  <a:schemeClr val="dk1"/>
                </a:solidFill>
                <a:latin typeface="Arial"/>
                <a:ea typeface="Arial"/>
                <a:cs typeface="Arial"/>
                <a:sym typeface="Arial"/>
              </a:rPr>
              <a:t>team. Financial contributions are utilized to fund our program in a variety of ways including purchasing extra practice ice, assisting with tournament fees, team equipment, </a:t>
            </a:r>
            <a:r>
              <a:rPr lang="en-US" sz="1800" dirty="0">
                <a:solidFill>
                  <a:schemeClr val="dk1"/>
                </a:solidFill>
              </a:rPr>
              <a:t>and the overall development of our female athletes.</a:t>
            </a:r>
            <a:endParaRPr sz="1400" b="0" i="0" u="none" strike="noStrike" cap="none" dirty="0">
              <a:solidFill>
                <a:srgbClr val="000000"/>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endParaRPr sz="1600" b="0" i="0" u="none" strike="noStrike" cap="none" dirty="0">
              <a:solidFill>
                <a:schemeClr val="dk1"/>
              </a:solidFill>
              <a:latin typeface="Arial"/>
              <a:ea typeface="Arial"/>
              <a:cs typeface="Arial"/>
              <a:sym typeface="Arial"/>
            </a:endParaRPr>
          </a:p>
          <a:p>
            <a:pPr marL="0" marR="0" lvl="0" indent="0" algn="l" rtl="0">
              <a:lnSpc>
                <a:spcPct val="107000"/>
              </a:lnSpc>
              <a:spcBef>
                <a:spcPts val="0"/>
              </a:spcBef>
              <a:spcAft>
                <a:spcPts val="0"/>
              </a:spcAft>
              <a:buClr>
                <a:srgbClr val="000000"/>
              </a:buClr>
              <a:buSzPts val="1800"/>
              <a:buFont typeface="Arial"/>
              <a:buNone/>
            </a:pPr>
            <a:r>
              <a:rPr lang="en-US" sz="1800" dirty="0">
                <a:solidFill>
                  <a:schemeClr val="dk1"/>
                </a:solidFill>
              </a:rPr>
              <a:t>Local b</a:t>
            </a:r>
            <a:r>
              <a:rPr lang="en-US" sz="1800" b="0" i="0" u="none" strike="noStrike" cap="none" dirty="0">
                <a:solidFill>
                  <a:schemeClr val="dk1"/>
                </a:solidFill>
                <a:latin typeface="Arial"/>
                <a:ea typeface="Arial"/>
                <a:cs typeface="Arial"/>
                <a:sym typeface="Arial"/>
              </a:rPr>
              <a:t>usiness support goes a long way to eliminate economic borders and by doing so we are able to create opportunities for kids that may not have had that chance. </a:t>
            </a:r>
            <a:r>
              <a:rPr lang="en-US" sz="1800" dirty="0">
                <a:solidFill>
                  <a:schemeClr val="dk1"/>
                </a:solidFill>
              </a:rPr>
              <a:t>In recent years, girls minor hockey has witnessed remarkable growth, with an increasing number of young athletes taking to the ice to pursue their passion for the sport.</a:t>
            </a:r>
            <a:r>
              <a:rPr lang="en-US" sz="1800" b="0" i="0" u="none" strike="noStrike" cap="none" dirty="0">
                <a:solidFill>
                  <a:schemeClr val="dk1"/>
                </a:solidFill>
                <a:latin typeface="Arial"/>
                <a:ea typeface="Arial"/>
                <a:cs typeface="Arial"/>
                <a:sym typeface="Arial"/>
              </a:rPr>
              <a:t> </a:t>
            </a:r>
            <a:r>
              <a:rPr lang="en-US" sz="1800" dirty="0">
                <a:solidFill>
                  <a:schemeClr val="dk1"/>
                </a:solidFill>
              </a:rPr>
              <a:t>D</a:t>
            </a:r>
            <a:r>
              <a:rPr lang="en-US" sz="1800" b="0" i="0" u="none" strike="noStrike" cap="none" dirty="0">
                <a:solidFill>
                  <a:schemeClr val="dk1"/>
                </a:solidFill>
                <a:latin typeface="Arial"/>
                <a:ea typeface="Arial"/>
                <a:cs typeface="Arial"/>
                <a:sym typeface="Arial"/>
              </a:rPr>
              <a:t>espite this encouraging trend, it's important to note that girls minor hockey often finds itself overlooked when it comes to corporate sponsorships and financial support. Your contribution will help build confidence, create discipline, a sense of pride of being part of a team, and the joy and pride in providing young female athletes with the opportunity to be part of something special.</a:t>
            </a:r>
            <a:endParaRPr sz="1400" b="0" i="0" u="none" strike="noStrike" cap="none" dirty="0">
              <a:solidFill>
                <a:srgbClr val="000000"/>
              </a:solidFill>
              <a:latin typeface="Arial"/>
              <a:ea typeface="Arial"/>
              <a:cs typeface="Arial"/>
              <a:sym typeface="Arial"/>
            </a:endParaRPr>
          </a:p>
        </p:txBody>
      </p:sp>
      <p:pic>
        <p:nvPicPr>
          <p:cNvPr id="2" name="Google Shape;116;p15">
            <a:extLst>
              <a:ext uri="{FF2B5EF4-FFF2-40B4-BE49-F238E27FC236}">
                <a16:creationId xmlns:a16="http://schemas.microsoft.com/office/drawing/2014/main" id="{29A34F94-8A6E-65AF-7352-340FF2FAE1BE}"/>
              </a:ext>
            </a:extLst>
          </p:cNvPr>
          <p:cNvPicPr preferRelativeResize="0"/>
          <p:nvPr/>
        </p:nvPicPr>
        <p:blipFill>
          <a:blip r:embed="rId3">
            <a:alphaModFix/>
          </a:blip>
          <a:stretch>
            <a:fillRect/>
          </a:stretch>
        </p:blipFill>
        <p:spPr>
          <a:xfrm>
            <a:off x="9697001" y="50568"/>
            <a:ext cx="2160000" cy="1660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5"/>
          <p:cNvSpPr txBox="1">
            <a:spLocks noGrp="1"/>
          </p:cNvSpPr>
          <p:nvPr>
            <p:ph type="title"/>
          </p:nvPr>
        </p:nvSpPr>
        <p:spPr>
          <a:xfrm>
            <a:off x="1251678" y="382385"/>
            <a:ext cx="10178322" cy="149213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5A600"/>
              </a:buClr>
              <a:buSzPts val="5100"/>
              <a:buFont typeface="Impact"/>
              <a:buNone/>
            </a:pPr>
            <a:r>
              <a:rPr lang="en-US">
                <a:solidFill>
                  <a:srgbClr val="1C4587"/>
                </a:solidFill>
              </a:rPr>
              <a:t>SPONSORSHIP PACKAGES</a:t>
            </a:r>
            <a:endParaRPr>
              <a:solidFill>
                <a:srgbClr val="1C4587"/>
              </a:solidFill>
            </a:endParaRPr>
          </a:p>
        </p:txBody>
      </p:sp>
      <p:graphicFrame>
        <p:nvGraphicFramePr>
          <p:cNvPr id="114" name="Google Shape;114;p15"/>
          <p:cNvGraphicFramePr/>
          <p:nvPr>
            <p:extLst>
              <p:ext uri="{D42A27DB-BD31-4B8C-83A1-F6EECF244321}">
                <p14:modId xmlns:p14="http://schemas.microsoft.com/office/powerpoint/2010/main" val="690860661"/>
              </p:ext>
            </p:extLst>
          </p:nvPr>
        </p:nvGraphicFramePr>
        <p:xfrm>
          <a:off x="1393918" y="1227442"/>
          <a:ext cx="8207275" cy="2489220"/>
        </p:xfrm>
        <a:graphic>
          <a:graphicData uri="http://schemas.openxmlformats.org/drawingml/2006/table">
            <a:tbl>
              <a:tblPr firstRow="1" bandRow="1">
                <a:noFill/>
                <a:tableStyleId>{FC42AA21-6741-4A51-B519-B4C79C2D0367}</a:tableStyleId>
              </a:tblPr>
              <a:tblGrid>
                <a:gridCol w="6909725">
                  <a:extLst>
                    <a:ext uri="{9D8B030D-6E8A-4147-A177-3AD203B41FA5}">
                      <a16:colId xmlns:a16="http://schemas.microsoft.com/office/drawing/2014/main" val="20000"/>
                    </a:ext>
                  </a:extLst>
                </a:gridCol>
                <a:gridCol w="1297550">
                  <a:extLst>
                    <a:ext uri="{9D8B030D-6E8A-4147-A177-3AD203B41FA5}">
                      <a16:colId xmlns:a16="http://schemas.microsoft.com/office/drawing/2014/main" val="20001"/>
                    </a:ext>
                  </a:extLst>
                </a:gridCol>
              </a:tblGrid>
              <a:tr h="370850">
                <a:tc gridSpan="2">
                  <a:txBody>
                    <a:bodyPr/>
                    <a:lstStyle/>
                    <a:p>
                      <a:pPr marL="0" lvl="0" indent="0" algn="l" rtl="0">
                        <a:spcBef>
                          <a:spcPts val="0"/>
                        </a:spcBef>
                        <a:spcAft>
                          <a:spcPts val="0"/>
                        </a:spcAft>
                        <a:buNone/>
                      </a:pPr>
                      <a:r>
                        <a:rPr lang="en-US" sz="1700" b="1">
                          <a:solidFill>
                            <a:srgbClr val="FFFFFF"/>
                          </a:solidFill>
                          <a:latin typeface="Gill Sans MT"/>
                          <a:ea typeface="Gill Sans MT"/>
                          <a:cs typeface="Gill Sans MT"/>
                          <a:sym typeface="Gill Sans MT"/>
                        </a:rPr>
                        <a:t>Sponsorship Package: A</a:t>
                      </a:r>
                      <a:endParaRPr sz="1700" b="1">
                        <a:solidFill>
                          <a:srgbClr val="FFFFFF"/>
                        </a:solidFill>
                        <a:latin typeface="Gill Sans MT"/>
                        <a:ea typeface="Gill Sans MT"/>
                        <a:cs typeface="Gill Sans MT"/>
                        <a:sym typeface="Gill Sans MT"/>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lt1"/>
                        </a:buClr>
                        <a:buSzPts val="1600"/>
                        <a:buFont typeface="Arial"/>
                        <a:buNone/>
                      </a:pPr>
                      <a:r>
                        <a:rPr lang="en-US" sz="1500" b="1" u="none" strike="noStrike" cap="none" dirty="0">
                          <a:solidFill>
                            <a:srgbClr val="FFFFFF"/>
                          </a:solidFill>
                          <a:latin typeface="Gill Sans"/>
                          <a:ea typeface="Gill Sans"/>
                          <a:cs typeface="Gill Sans"/>
                          <a:sym typeface="Gill Sans"/>
                        </a:rPr>
                        <a:t>Sponsorship value: </a:t>
                      </a:r>
                      <a:endParaRPr sz="1300" u="none" strike="noStrike" cap="none" dirty="0">
                        <a:solidFill>
                          <a:srgbClr val="FFFFFF"/>
                        </a:solidFill>
                      </a:endParaRPr>
                    </a:p>
                    <a:p>
                      <a:pPr marL="285750" marR="0" lvl="0" indent="-279400" algn="l" rtl="0">
                        <a:lnSpc>
                          <a:spcPct val="100000"/>
                        </a:lnSpc>
                        <a:spcBef>
                          <a:spcPts val="600"/>
                        </a:spcBef>
                        <a:spcAft>
                          <a:spcPts val="0"/>
                        </a:spcAft>
                        <a:buClr>
                          <a:srgbClr val="FFFFFF"/>
                        </a:buClr>
                        <a:buSzPts val="1400"/>
                        <a:buFont typeface="Arial"/>
                        <a:buChar char="•"/>
                      </a:pPr>
                      <a:r>
                        <a:rPr lang="en-US" dirty="0">
                          <a:solidFill>
                            <a:srgbClr val="FFFFFF"/>
                          </a:solidFill>
                          <a:latin typeface="Gill Sans"/>
                          <a:ea typeface="Gill Sans"/>
                          <a:cs typeface="Gill Sans"/>
                          <a:sym typeface="Gill Sans"/>
                        </a:rPr>
                        <a:t>Company Logo displayed on 50% of retractable banner displayed at all games.</a:t>
                      </a:r>
                      <a:endParaRPr u="none" strike="noStrike" cap="none" dirty="0">
                        <a:solidFill>
                          <a:srgbClr val="FFFFFF"/>
                        </a:solidFill>
                        <a:latin typeface="Gill Sans"/>
                        <a:ea typeface="Gill Sans"/>
                        <a:cs typeface="Gill Sans"/>
                        <a:sym typeface="Gill Sans"/>
                      </a:endParaRPr>
                    </a:p>
                    <a:p>
                      <a:pPr marL="285750" marR="0" lvl="0" indent="-279400" algn="l" rtl="0">
                        <a:lnSpc>
                          <a:spcPct val="100000"/>
                        </a:lnSpc>
                        <a:spcBef>
                          <a:spcPts val="600"/>
                        </a:spcBef>
                        <a:spcAft>
                          <a:spcPts val="0"/>
                        </a:spcAft>
                        <a:buClr>
                          <a:srgbClr val="FFFFFF"/>
                        </a:buClr>
                        <a:buSzPts val="1400"/>
                        <a:buFont typeface="Arial"/>
                        <a:buChar char="•"/>
                      </a:pPr>
                      <a:r>
                        <a:rPr lang="en-US" u="none" strike="noStrike" cap="none" dirty="0">
                          <a:solidFill>
                            <a:srgbClr val="FFFFFF"/>
                          </a:solidFill>
                          <a:latin typeface="Gill Sans"/>
                          <a:ea typeface="Gill Sans"/>
                          <a:cs typeface="Gill Sans"/>
                          <a:sym typeface="Gill Sans"/>
                        </a:rPr>
                        <a:t>Three custom social media posts (Facebook, Instagram) promoting sponsor (tagging) to over 1,000 people reaching a targeted group of young families with an average household income of over $100K.</a:t>
                      </a:r>
                      <a:endParaRPr sz="1300" u="none" strike="noStrike" cap="none" dirty="0">
                        <a:solidFill>
                          <a:srgbClr val="FFFFFF"/>
                        </a:solidFill>
                      </a:endParaRPr>
                    </a:p>
                    <a:p>
                      <a:pPr marL="266700" lvl="0" indent="-2667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p>
                      <a:pPr marL="285750" marR="0" lvl="0" indent="-279400" algn="l" rtl="0">
                        <a:lnSpc>
                          <a:spcPct val="100000"/>
                        </a:lnSpc>
                        <a:spcBef>
                          <a:spcPts val="600"/>
                        </a:spcBef>
                        <a:spcAft>
                          <a:spcPts val="0"/>
                        </a:spcAft>
                        <a:buClr>
                          <a:srgbClr val="FFFFFF"/>
                        </a:buClr>
                        <a:buSzPts val="1400"/>
                        <a:buFont typeface="Gill Sans"/>
                        <a:buChar char="•"/>
                      </a:pPr>
                      <a:r>
                        <a:rPr lang="en-US" dirty="0">
                          <a:solidFill>
                            <a:srgbClr val="FFFFFF"/>
                          </a:solidFill>
                          <a:latin typeface="Gill Sans"/>
                          <a:ea typeface="Gill Sans"/>
                          <a:cs typeface="Gill Sans"/>
                          <a:sym typeface="Gill Sans"/>
                        </a:rPr>
                        <a:t>A featured article on the team website promoting the company’s sponsorship with link to their business.</a:t>
                      </a:r>
                      <a:endParaRPr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a:t>
                      </a:r>
                      <a:r>
                        <a:rPr lang="en-US" sz="1800" dirty="0">
                          <a:solidFill>
                            <a:srgbClr val="FFFFFF"/>
                          </a:solidFill>
                        </a:rPr>
                        <a:t>3,000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dirty="0">
                          <a:solidFill>
                            <a:schemeClr val="bg1"/>
                          </a:solidFill>
                        </a:rPr>
                        <a:t>1 available</a:t>
                      </a: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graphicFrame>
        <p:nvGraphicFramePr>
          <p:cNvPr id="115" name="Google Shape;115;p15"/>
          <p:cNvGraphicFramePr/>
          <p:nvPr>
            <p:extLst>
              <p:ext uri="{D42A27DB-BD31-4B8C-83A1-F6EECF244321}">
                <p14:modId xmlns:p14="http://schemas.microsoft.com/office/powerpoint/2010/main" val="1973423788"/>
              </p:ext>
            </p:extLst>
          </p:nvPr>
        </p:nvGraphicFramePr>
        <p:xfrm>
          <a:off x="1393918" y="4178641"/>
          <a:ext cx="8207275" cy="1965980"/>
        </p:xfrm>
        <a:graphic>
          <a:graphicData uri="http://schemas.openxmlformats.org/drawingml/2006/table">
            <a:tbl>
              <a:tblPr firstRow="1" bandRow="1">
                <a:noFill/>
                <a:tableStyleId>{FC42AA21-6741-4A51-B519-B4C79C2D0367}</a:tableStyleId>
              </a:tblPr>
              <a:tblGrid>
                <a:gridCol w="6909725">
                  <a:extLst>
                    <a:ext uri="{9D8B030D-6E8A-4147-A177-3AD203B41FA5}">
                      <a16:colId xmlns:a16="http://schemas.microsoft.com/office/drawing/2014/main" val="20000"/>
                    </a:ext>
                  </a:extLst>
                </a:gridCol>
                <a:gridCol w="1297550">
                  <a:extLst>
                    <a:ext uri="{9D8B030D-6E8A-4147-A177-3AD203B41FA5}">
                      <a16:colId xmlns:a16="http://schemas.microsoft.com/office/drawing/2014/main" val="20001"/>
                    </a:ext>
                  </a:extLst>
                </a:gridCol>
              </a:tblGrid>
              <a:tr h="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a:solidFill>
                            <a:srgbClr val="FFFFFF"/>
                          </a:solidFill>
                        </a:rPr>
                        <a:t>Sponsorship Package: B</a:t>
                      </a:r>
                      <a:endParaRPr sz="1700" u="none" strike="noStrike" cap="none">
                        <a:solidFill>
                          <a:srgbClr val="FFFFFF"/>
                        </a:solidFill>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chemeClr val="lt1"/>
                        </a:buClr>
                        <a:buSzPts val="1600"/>
                        <a:buFont typeface="Arial"/>
                        <a:buNone/>
                      </a:pPr>
                      <a:r>
                        <a:rPr lang="en-US" sz="1500" b="1" u="none" strike="noStrike" cap="none" dirty="0">
                          <a:solidFill>
                            <a:srgbClr val="FFFFFF"/>
                          </a:solidFill>
                          <a:latin typeface="Gill Sans"/>
                          <a:ea typeface="Gill Sans"/>
                          <a:cs typeface="Gill Sans"/>
                          <a:sym typeface="Gill Sans"/>
                        </a:rPr>
                        <a:t>Sponsorship value: </a:t>
                      </a:r>
                      <a:endParaRPr sz="1300" u="none" strike="noStrike" cap="none" dirty="0">
                        <a:solidFill>
                          <a:srgbClr val="FFFFFF"/>
                        </a:solidFill>
                      </a:endParaRPr>
                    </a:p>
                    <a:p>
                      <a:pPr marL="285750" marR="0" lvl="0" indent="-279400" algn="l" rtl="0">
                        <a:lnSpc>
                          <a:spcPct val="100000"/>
                        </a:lnSpc>
                        <a:spcBef>
                          <a:spcPts val="600"/>
                        </a:spcBef>
                        <a:spcAft>
                          <a:spcPts val="0"/>
                        </a:spcAft>
                        <a:buClr>
                          <a:srgbClr val="FFFFFF"/>
                        </a:buClr>
                        <a:buSzPts val="1400"/>
                        <a:buFont typeface="Arial"/>
                        <a:buChar char="•"/>
                      </a:pPr>
                      <a:r>
                        <a:rPr lang="en-US" u="none" strike="noStrike" cap="none" dirty="0">
                          <a:solidFill>
                            <a:srgbClr val="FFFFFF"/>
                          </a:solidFill>
                          <a:latin typeface="Gill Sans"/>
                          <a:ea typeface="Gill Sans"/>
                          <a:cs typeface="Gill Sans"/>
                          <a:sym typeface="Gill Sans"/>
                        </a:rPr>
                        <a:t>Company logo displayed </a:t>
                      </a:r>
                      <a:r>
                        <a:rPr lang="en-US" dirty="0">
                          <a:solidFill>
                            <a:srgbClr val="FFFFFF"/>
                          </a:solidFill>
                          <a:latin typeface="Gill Sans"/>
                          <a:ea typeface="Gill Sans"/>
                          <a:cs typeface="Gill Sans"/>
                          <a:sym typeface="Gill Sans"/>
                        </a:rPr>
                        <a:t>on retractable banner displayed at all games.</a:t>
                      </a:r>
                      <a:endParaRPr u="none" strike="noStrike" cap="none" dirty="0">
                        <a:solidFill>
                          <a:srgbClr val="FFFFFF"/>
                        </a:solidFill>
                        <a:latin typeface="Gill Sans"/>
                        <a:ea typeface="Gill Sans"/>
                        <a:cs typeface="Gill Sans"/>
                        <a:sym typeface="Gill Sans"/>
                      </a:endParaRPr>
                    </a:p>
                    <a:p>
                      <a:pPr marL="285750" marR="0" lvl="0" indent="-279400" algn="l" rtl="0">
                        <a:lnSpc>
                          <a:spcPct val="100000"/>
                        </a:lnSpc>
                        <a:spcBef>
                          <a:spcPts val="600"/>
                        </a:spcBef>
                        <a:spcAft>
                          <a:spcPts val="0"/>
                        </a:spcAft>
                        <a:buClr>
                          <a:srgbClr val="FFFFFF"/>
                        </a:buClr>
                        <a:buSzPts val="1400"/>
                        <a:buFont typeface="Arial"/>
                        <a:buChar char="•"/>
                      </a:pPr>
                      <a:r>
                        <a:rPr lang="en-US" u="none" strike="noStrike" cap="none" dirty="0">
                          <a:solidFill>
                            <a:srgbClr val="FFFFFF"/>
                          </a:solidFill>
                          <a:latin typeface="Gill Sans"/>
                          <a:ea typeface="Gill Sans"/>
                          <a:cs typeface="Gill Sans"/>
                          <a:sym typeface="Gill Sans"/>
                        </a:rPr>
                        <a:t>T</a:t>
                      </a:r>
                      <a:r>
                        <a:rPr lang="en-US" dirty="0">
                          <a:solidFill>
                            <a:srgbClr val="FFFFFF"/>
                          </a:solidFill>
                          <a:latin typeface="Gill Sans"/>
                          <a:ea typeface="Gill Sans"/>
                          <a:cs typeface="Gill Sans"/>
                          <a:sym typeface="Gill Sans"/>
                        </a:rPr>
                        <a:t>wo </a:t>
                      </a:r>
                      <a:r>
                        <a:rPr lang="en-US" u="none" strike="noStrike" cap="none" dirty="0">
                          <a:solidFill>
                            <a:srgbClr val="FFFFFF"/>
                          </a:solidFill>
                          <a:latin typeface="Gill Sans"/>
                          <a:ea typeface="Gill Sans"/>
                          <a:cs typeface="Gill Sans"/>
                          <a:sym typeface="Gill Sans"/>
                        </a:rPr>
                        <a:t>custom social media posts (Facebook, Instagram) promoting sponsor (tagging) to over 1,000 people reaching a targeted group of young families with an average household income of over $100K.</a:t>
                      </a:r>
                      <a:endParaRPr sz="1300" u="none" strike="noStrike" cap="none" dirty="0">
                        <a:solidFill>
                          <a:srgbClr val="FFFFFF"/>
                        </a:solidFill>
                      </a:endParaRPr>
                    </a:p>
                    <a:p>
                      <a:pPr marL="266700" lvl="0" indent="-266700" algn="l" rtl="0">
                        <a:spcBef>
                          <a:spcPts val="600"/>
                        </a:spcBef>
                        <a:spcAft>
                          <a:spcPts val="0"/>
                        </a:spcAft>
                        <a:buClr>
                          <a:schemeClr val="lt1"/>
                        </a:buClr>
                        <a:buSzPts val="1400"/>
                        <a:buFont typeface="Gill Sans"/>
                        <a:buChar char="•"/>
                        <a:tabLst>
                          <a:tab pos="266700" algn="l"/>
                        </a:tabLst>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$1</a:t>
                      </a:r>
                      <a:r>
                        <a:rPr lang="en-US" sz="1800" dirty="0">
                          <a:solidFill>
                            <a:srgbClr val="FFFFFF"/>
                          </a:solidFill>
                        </a:rPr>
                        <a:t>,000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dirty="0">
                          <a:solidFill>
                            <a:schemeClr val="bg1"/>
                          </a:solidFill>
                        </a:rPr>
                        <a:t>6 available</a:t>
                      </a: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pic>
        <p:nvPicPr>
          <p:cNvPr id="116" name="Google Shape;116;p15"/>
          <p:cNvPicPr preferRelativeResize="0"/>
          <p:nvPr/>
        </p:nvPicPr>
        <p:blipFill>
          <a:blip r:embed="rId3">
            <a:alphaModFix/>
          </a:blip>
          <a:stretch>
            <a:fillRect/>
          </a:stretch>
        </p:blipFill>
        <p:spPr>
          <a:xfrm>
            <a:off x="9697001" y="50568"/>
            <a:ext cx="2160000" cy="1660349"/>
          </a:xfrm>
          <a:prstGeom prst="rect">
            <a:avLst/>
          </a:prstGeom>
          <a:noFill/>
          <a:ln>
            <a:noFill/>
          </a:ln>
        </p:spPr>
      </p:pic>
      <p:sp>
        <p:nvSpPr>
          <p:cNvPr id="117" name="Google Shape;117;p15"/>
          <p:cNvSpPr txBox="1"/>
          <p:nvPr/>
        </p:nvSpPr>
        <p:spPr>
          <a:xfrm>
            <a:off x="10065400" y="5962750"/>
            <a:ext cx="1350000" cy="396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Gill Sans"/>
                <a:ea typeface="Gill Sans"/>
                <a:cs typeface="Gill Sans"/>
                <a:sym typeface="Gill Sans"/>
              </a:rPr>
              <a:t>Banner Example</a:t>
            </a:r>
            <a:endParaRPr>
              <a:latin typeface="Gill Sans"/>
              <a:ea typeface="Gill Sans"/>
              <a:cs typeface="Gill Sans"/>
              <a:sym typeface="Gill Sans"/>
            </a:endParaRPr>
          </a:p>
        </p:txBody>
      </p:sp>
      <p:pic>
        <p:nvPicPr>
          <p:cNvPr id="5" name="Picture 4" descr="A group of people holding a sign&#10;&#10;Description automatically generated">
            <a:extLst>
              <a:ext uri="{FF2B5EF4-FFF2-40B4-BE49-F238E27FC236}">
                <a16:creationId xmlns:a16="http://schemas.microsoft.com/office/drawing/2014/main" id="{8ED7A8A3-95C0-0367-3084-A0A45F5B1A2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884177" y="1874517"/>
            <a:ext cx="1649344" cy="381836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6"/>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5A600"/>
              </a:buClr>
              <a:buSzPts val="5100"/>
              <a:buFont typeface="Impact"/>
              <a:buNone/>
            </a:pPr>
            <a:r>
              <a:rPr lang="en-US">
                <a:solidFill>
                  <a:srgbClr val="1C4587"/>
                </a:solidFill>
              </a:rPr>
              <a:t>SPONSORSHIP PACKAGES</a:t>
            </a:r>
            <a:endParaRPr>
              <a:solidFill>
                <a:srgbClr val="1C4587"/>
              </a:solidFill>
            </a:endParaRPr>
          </a:p>
        </p:txBody>
      </p:sp>
      <p:graphicFrame>
        <p:nvGraphicFramePr>
          <p:cNvPr id="124" name="Google Shape;124;p16"/>
          <p:cNvGraphicFramePr/>
          <p:nvPr>
            <p:extLst>
              <p:ext uri="{D42A27DB-BD31-4B8C-83A1-F6EECF244321}">
                <p14:modId xmlns:p14="http://schemas.microsoft.com/office/powerpoint/2010/main" val="288355450"/>
              </p:ext>
            </p:extLst>
          </p:nvPr>
        </p:nvGraphicFramePr>
        <p:xfrm>
          <a:off x="1393918" y="1456042"/>
          <a:ext cx="8207275" cy="219966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70850">
                <a:tc gridSpan="2">
                  <a:txBody>
                    <a:bodyPr/>
                    <a:lstStyle/>
                    <a:p>
                      <a:pPr marL="0" lvl="0" indent="0" algn="l" rtl="0">
                        <a:spcBef>
                          <a:spcPts val="0"/>
                        </a:spcBef>
                        <a:spcAft>
                          <a:spcPts val="0"/>
                        </a:spcAft>
                        <a:buNone/>
                      </a:pPr>
                      <a:r>
                        <a:rPr lang="en-US" sz="1700" b="1" dirty="0">
                          <a:solidFill>
                            <a:srgbClr val="FFFFFF"/>
                          </a:solidFill>
                          <a:latin typeface="Gill Sans MT"/>
                          <a:ea typeface="Gill Sans MT"/>
                          <a:cs typeface="Gill Sans MT"/>
                          <a:sym typeface="Gill Sans MT"/>
                        </a:rPr>
                        <a:t>Sponsorship Package: </a:t>
                      </a:r>
                      <a:r>
                        <a:rPr lang="en-US" sz="1700" dirty="0">
                          <a:solidFill>
                            <a:srgbClr val="FFFFFF"/>
                          </a:solidFill>
                        </a:rPr>
                        <a:t>C (Jersey Patch)</a:t>
                      </a:r>
                      <a:endParaRPr sz="1700" b="1" dirty="0">
                        <a:solidFill>
                          <a:srgbClr val="FFFFFF"/>
                        </a:solidFill>
                        <a:latin typeface="Gill Sans MT"/>
                        <a:ea typeface="Gill Sans MT"/>
                        <a:cs typeface="Gill Sans MT"/>
                        <a:sym typeface="Gill Sans MT"/>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None/>
                      </a:pPr>
                      <a:r>
                        <a:rPr lang="en-US" sz="1500" b="1" dirty="0">
                          <a:solidFill>
                            <a:srgbClr val="FFFFFF"/>
                          </a:solidFill>
                          <a:latin typeface="Gill Sans"/>
                          <a:ea typeface="Gill Sans"/>
                          <a:cs typeface="Gill Sans"/>
                          <a:sym typeface="Gill Sans"/>
                        </a:rPr>
                        <a:t>Sponsorship value: </a:t>
                      </a:r>
                      <a:endParaRPr sz="1300"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Company logo patch on our home and away team jerseys (on arm or chest area).</a:t>
                      </a: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a:t>
                      </a:r>
                      <a:r>
                        <a:rPr lang="en-CA" u="sng" dirty="0">
                          <a:solidFill>
                            <a:srgbClr val="FFFFFF"/>
                          </a:solidFill>
                          <a:latin typeface="Gill Sans"/>
                          <a:ea typeface="Gill Sans"/>
                          <a:cs typeface="Gill Sans"/>
                          <a:sym typeface="Gill Sans"/>
                        </a:rPr>
                        <a:t>March</a:t>
                      </a:r>
                      <a:r>
                        <a:rPr lang="en-CA" dirty="0">
                          <a:solidFill>
                            <a:srgbClr val="FFFFFF"/>
                          </a:solidFill>
                          <a:latin typeface="Gill Sans"/>
                          <a:ea typeface="Gill Sans"/>
                          <a:cs typeface="Gill Sans"/>
                          <a:sym typeface="Gill Sans"/>
                        </a:rPr>
                        <a:t>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$1,500</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strike="noStrike" dirty="0">
                          <a:solidFill>
                            <a:schemeClr val="bg1"/>
                          </a:solidFill>
                        </a:rPr>
                        <a:t>1 available</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lang="en-US" sz="1800" dirty="0">
                        <a:solidFill>
                          <a:schemeClr val="bg1"/>
                        </a:solidFill>
                      </a:endParaRP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graphicFrame>
        <p:nvGraphicFramePr>
          <p:cNvPr id="126" name="Google Shape;126;p16"/>
          <p:cNvGraphicFramePr/>
          <p:nvPr>
            <p:extLst>
              <p:ext uri="{D42A27DB-BD31-4B8C-83A1-F6EECF244321}">
                <p14:modId xmlns:p14="http://schemas.microsoft.com/office/powerpoint/2010/main" val="4145368534"/>
              </p:ext>
            </p:extLst>
          </p:nvPr>
        </p:nvGraphicFramePr>
        <p:xfrm>
          <a:off x="1393918" y="4322426"/>
          <a:ext cx="8207275" cy="219802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8445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dirty="0">
                          <a:solidFill>
                            <a:srgbClr val="FFFFFF"/>
                          </a:solidFill>
                        </a:rPr>
                        <a:t>Sponsorship Package: </a:t>
                      </a:r>
                      <a:r>
                        <a:rPr lang="en-US" sz="1700" dirty="0">
                          <a:solidFill>
                            <a:srgbClr val="FFFFFF"/>
                          </a:solidFill>
                        </a:rPr>
                        <a:t>D (Practice Jersey)</a:t>
                      </a:r>
                      <a:endParaRPr sz="1700" u="none" strike="noStrike" cap="none" dirty="0">
                        <a:solidFill>
                          <a:srgbClr val="FFFFFF"/>
                        </a:solidFill>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1184975">
                <a:tc>
                  <a:txBody>
                    <a:bodyPr/>
                    <a:lstStyle/>
                    <a:p>
                      <a:pPr marL="0" marR="0" lvl="0" indent="0" algn="l" rtl="0">
                        <a:lnSpc>
                          <a:spcPct val="100000"/>
                        </a:lnSpc>
                        <a:spcBef>
                          <a:spcPts val="0"/>
                        </a:spcBef>
                        <a:spcAft>
                          <a:spcPts val="0"/>
                        </a:spcAft>
                        <a:buClr>
                          <a:schemeClr val="lt1"/>
                        </a:buClr>
                        <a:buSzPts val="1600"/>
                        <a:buFont typeface="Arial"/>
                        <a:buNone/>
                      </a:pPr>
                      <a:r>
                        <a:rPr lang="en-US" b="1" u="none" strike="noStrike" cap="none" dirty="0">
                          <a:solidFill>
                            <a:srgbClr val="FFFFFF"/>
                          </a:solidFill>
                          <a:latin typeface="Gill Sans"/>
                          <a:ea typeface="Gill Sans"/>
                          <a:cs typeface="Gill Sans"/>
                          <a:sym typeface="Gill Sans"/>
                        </a:rPr>
                        <a:t>Sponsorship value: </a:t>
                      </a:r>
                      <a:endParaRPr sz="1200" u="none" strike="noStrike" cap="none"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Company logo printed on player's personalized practice jerseys.</a:t>
                      </a: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March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$1,500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dirty="0">
                          <a:solidFill>
                            <a:schemeClr val="bg1"/>
                          </a:solidFill>
                        </a:rPr>
                        <a:t>1 available</a:t>
                      </a: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pic>
        <p:nvPicPr>
          <p:cNvPr id="2" name="Google Shape;116;p15">
            <a:extLst>
              <a:ext uri="{FF2B5EF4-FFF2-40B4-BE49-F238E27FC236}">
                <a16:creationId xmlns:a16="http://schemas.microsoft.com/office/drawing/2014/main" id="{147AC108-9AAF-01C5-8E80-898F4D6BB0A0}"/>
              </a:ext>
            </a:extLst>
          </p:cNvPr>
          <p:cNvPicPr preferRelativeResize="0"/>
          <p:nvPr/>
        </p:nvPicPr>
        <p:blipFill>
          <a:blip r:embed="rId5">
            <a:alphaModFix/>
          </a:blip>
          <a:stretch>
            <a:fillRect/>
          </a:stretch>
        </p:blipFill>
        <p:spPr>
          <a:xfrm>
            <a:off x="9697001" y="50568"/>
            <a:ext cx="2160000" cy="1660349"/>
          </a:xfrm>
          <a:prstGeom prst="rect">
            <a:avLst/>
          </a:prstGeom>
          <a:noFill/>
          <a:ln>
            <a:noFill/>
          </a:ln>
        </p:spPr>
      </p:pic>
      <p:pic>
        <p:nvPicPr>
          <p:cNvPr id="3" name="Google Shape;114;p15">
            <a:extLst>
              <a:ext uri="{FF2B5EF4-FFF2-40B4-BE49-F238E27FC236}">
                <a16:creationId xmlns:a16="http://schemas.microsoft.com/office/drawing/2014/main" id="{57A21A26-2859-088D-366D-320BB676F247}"/>
              </a:ext>
            </a:extLst>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9812290" y="2042734"/>
            <a:ext cx="1867895" cy="1660351"/>
          </a:xfrm>
          <a:prstGeom prst="rect">
            <a:avLst/>
          </a:prstGeom>
          <a:noFill/>
          <a:ln w="38100" cap="flat" cmpd="sng">
            <a:solidFill>
              <a:schemeClr val="dk2"/>
            </a:solidFill>
            <a:prstDash val="solid"/>
            <a:round/>
            <a:headEnd type="none" w="sm" len="sm"/>
            <a:tailEnd type="none" w="sm" len="sm"/>
          </a:ln>
        </p:spPr>
      </p:pic>
      <p:pic>
        <p:nvPicPr>
          <p:cNvPr id="4" name="Google Shape;126;p16">
            <a:extLst>
              <a:ext uri="{FF2B5EF4-FFF2-40B4-BE49-F238E27FC236}">
                <a16:creationId xmlns:a16="http://schemas.microsoft.com/office/drawing/2014/main" id="{0B3D93DD-264C-CA84-D01B-8A68EB4EDC65}"/>
              </a:ext>
            </a:extLst>
          </p:cNvPr>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9812290" y="4728006"/>
            <a:ext cx="1856600" cy="189052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6"/>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5A600"/>
              </a:buClr>
              <a:buSzPts val="5100"/>
              <a:buFont typeface="Impact"/>
              <a:buNone/>
            </a:pPr>
            <a:r>
              <a:rPr lang="en-US">
                <a:solidFill>
                  <a:srgbClr val="1C4587"/>
                </a:solidFill>
              </a:rPr>
              <a:t>SPONSORSHIP PACKAGES</a:t>
            </a:r>
            <a:endParaRPr>
              <a:solidFill>
                <a:srgbClr val="1C4587"/>
              </a:solidFill>
            </a:endParaRPr>
          </a:p>
        </p:txBody>
      </p:sp>
      <p:graphicFrame>
        <p:nvGraphicFramePr>
          <p:cNvPr id="126" name="Google Shape;126;p16"/>
          <p:cNvGraphicFramePr/>
          <p:nvPr>
            <p:extLst>
              <p:ext uri="{D42A27DB-BD31-4B8C-83A1-F6EECF244321}">
                <p14:modId xmlns:p14="http://schemas.microsoft.com/office/powerpoint/2010/main" val="951257075"/>
              </p:ext>
            </p:extLst>
          </p:nvPr>
        </p:nvGraphicFramePr>
        <p:xfrm>
          <a:off x="1393918" y="1553947"/>
          <a:ext cx="8207275" cy="219802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8445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dirty="0">
                          <a:solidFill>
                            <a:srgbClr val="FFFFFF"/>
                          </a:solidFill>
                        </a:rPr>
                        <a:t>Sponsorship Package: E (Team Water Bottles)</a:t>
                      </a:r>
                      <a:endParaRPr sz="1700" u="none" strike="noStrike" cap="none" dirty="0">
                        <a:solidFill>
                          <a:srgbClr val="FFFFFF"/>
                        </a:solidFill>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1184975">
                <a:tc>
                  <a:txBody>
                    <a:bodyPr/>
                    <a:lstStyle/>
                    <a:p>
                      <a:pPr marL="0" marR="0" lvl="0" indent="0" algn="l" rtl="0">
                        <a:lnSpc>
                          <a:spcPct val="100000"/>
                        </a:lnSpc>
                        <a:spcBef>
                          <a:spcPts val="0"/>
                        </a:spcBef>
                        <a:spcAft>
                          <a:spcPts val="0"/>
                        </a:spcAft>
                        <a:buClr>
                          <a:schemeClr val="lt1"/>
                        </a:buClr>
                        <a:buSzPts val="1600"/>
                        <a:buFont typeface="Arial"/>
                        <a:buNone/>
                      </a:pPr>
                      <a:r>
                        <a:rPr lang="en-US" b="1" u="none" strike="noStrike" cap="none" dirty="0">
                          <a:solidFill>
                            <a:srgbClr val="FFFFFF"/>
                          </a:solidFill>
                          <a:latin typeface="Gill Sans"/>
                          <a:ea typeface="Gill Sans"/>
                          <a:cs typeface="Gill Sans"/>
                          <a:sym typeface="Gill Sans"/>
                        </a:rPr>
                        <a:t>Sponsorship value: </a:t>
                      </a:r>
                      <a:endParaRPr sz="1200" u="none" strike="noStrike" cap="none"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Company logo printed on player's personalized water bottles.</a:t>
                      </a: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March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$750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dirty="0">
                          <a:solidFill>
                            <a:schemeClr val="bg1"/>
                          </a:solidFill>
                        </a:rPr>
                        <a:t>1 available</a:t>
                      </a:r>
                    </a:p>
                    <a:p>
                      <a:pPr marL="0" marR="0" lvl="0" indent="0" algn="ctr" rtl="0">
                        <a:lnSpc>
                          <a:spcPct val="100000"/>
                        </a:lnSpc>
                        <a:spcBef>
                          <a:spcPts val="0"/>
                        </a:spcBef>
                        <a:spcAft>
                          <a:spcPts val="0"/>
                        </a:spcAft>
                        <a:buClr>
                          <a:srgbClr val="000000"/>
                        </a:buClr>
                        <a:buSzPts val="1800"/>
                        <a:buFont typeface="Arial"/>
                        <a:buNone/>
                      </a:pPr>
                      <a:endParaRPr sz="1800" u="none" strike="noStrike" cap="none" dirty="0">
                        <a:solidFill>
                          <a:srgbClr val="FFFFFF"/>
                        </a:solidFill>
                      </a:endParaRP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pic>
        <p:nvPicPr>
          <p:cNvPr id="2" name="Google Shape;116;p15">
            <a:extLst>
              <a:ext uri="{FF2B5EF4-FFF2-40B4-BE49-F238E27FC236}">
                <a16:creationId xmlns:a16="http://schemas.microsoft.com/office/drawing/2014/main" id="{4A7E882E-14F9-27EB-F144-5B4E7E28F11E}"/>
              </a:ext>
            </a:extLst>
          </p:cNvPr>
          <p:cNvPicPr preferRelativeResize="0"/>
          <p:nvPr/>
        </p:nvPicPr>
        <p:blipFill>
          <a:blip r:embed="rId5">
            <a:alphaModFix/>
          </a:blip>
          <a:stretch>
            <a:fillRect/>
          </a:stretch>
        </p:blipFill>
        <p:spPr>
          <a:xfrm>
            <a:off x="9697001" y="50568"/>
            <a:ext cx="2160000" cy="1660349"/>
          </a:xfrm>
          <a:prstGeom prst="rect">
            <a:avLst/>
          </a:prstGeom>
          <a:noFill/>
          <a:ln>
            <a:noFill/>
          </a:ln>
        </p:spPr>
      </p:pic>
      <p:pic>
        <p:nvPicPr>
          <p:cNvPr id="3" name="Google Shape;149;p18">
            <a:extLst>
              <a:ext uri="{FF2B5EF4-FFF2-40B4-BE49-F238E27FC236}">
                <a16:creationId xmlns:a16="http://schemas.microsoft.com/office/drawing/2014/main" id="{62383458-2C41-AB15-B9E7-7D7B76C08606}"/>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909407" y="2042734"/>
            <a:ext cx="1735188" cy="1348225"/>
          </a:xfrm>
          <a:prstGeom prst="rect">
            <a:avLst/>
          </a:prstGeom>
          <a:noFill/>
          <a:ln w="38100" cap="flat" cmpd="sng">
            <a:solidFill>
              <a:schemeClr val="dk2"/>
            </a:solidFill>
            <a:prstDash val="solid"/>
            <a:round/>
            <a:headEnd type="none" w="sm" len="sm"/>
            <a:tailEnd type="none" w="sm" len="sm"/>
          </a:ln>
        </p:spPr>
      </p:pic>
      <p:graphicFrame>
        <p:nvGraphicFramePr>
          <p:cNvPr id="4" name="Google Shape;126;p16">
            <a:extLst>
              <a:ext uri="{FF2B5EF4-FFF2-40B4-BE49-F238E27FC236}">
                <a16:creationId xmlns:a16="http://schemas.microsoft.com/office/drawing/2014/main" id="{6F31CBAE-A334-62C4-B4E9-E6587B10C99B}"/>
              </a:ext>
            </a:extLst>
          </p:cNvPr>
          <p:cNvGraphicFramePr/>
          <p:nvPr>
            <p:extLst>
              <p:ext uri="{D42A27DB-BD31-4B8C-83A1-F6EECF244321}">
                <p14:modId xmlns:p14="http://schemas.microsoft.com/office/powerpoint/2010/main" val="2170496434"/>
              </p:ext>
            </p:extLst>
          </p:nvPr>
        </p:nvGraphicFramePr>
        <p:xfrm>
          <a:off x="1393917" y="4224695"/>
          <a:ext cx="8207275" cy="219802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84450">
                <a:tc gridSpan="2">
                  <a:txBody>
                    <a:bodyPr/>
                    <a:lstStyle/>
                    <a:p>
                      <a:pPr marL="0" marR="0" lvl="0" indent="0" algn="l" rtl="0">
                        <a:lnSpc>
                          <a:spcPct val="100000"/>
                        </a:lnSpc>
                        <a:spcBef>
                          <a:spcPts val="0"/>
                        </a:spcBef>
                        <a:spcAft>
                          <a:spcPts val="0"/>
                        </a:spcAft>
                        <a:buClr>
                          <a:srgbClr val="000000"/>
                        </a:buClr>
                        <a:buSzPts val="1800"/>
                        <a:buFont typeface="Arial"/>
                        <a:buNone/>
                      </a:pPr>
                      <a:r>
                        <a:rPr lang="en-US" sz="1700" u="none" strike="noStrike" cap="none" dirty="0">
                          <a:solidFill>
                            <a:srgbClr val="FFFFFF"/>
                          </a:solidFill>
                        </a:rPr>
                        <a:t>Sponsorship Package: F (Team Warm up Shirts)</a:t>
                      </a:r>
                      <a:endParaRPr sz="1700" u="none" strike="noStrike" cap="none" dirty="0">
                        <a:solidFill>
                          <a:srgbClr val="FFFFFF"/>
                        </a:solidFill>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1184975">
                <a:tc>
                  <a:txBody>
                    <a:bodyPr/>
                    <a:lstStyle/>
                    <a:p>
                      <a:pPr marL="0" marR="0" lvl="0" indent="0" algn="l" rtl="0">
                        <a:lnSpc>
                          <a:spcPct val="100000"/>
                        </a:lnSpc>
                        <a:spcBef>
                          <a:spcPts val="0"/>
                        </a:spcBef>
                        <a:spcAft>
                          <a:spcPts val="0"/>
                        </a:spcAft>
                        <a:buClr>
                          <a:schemeClr val="lt1"/>
                        </a:buClr>
                        <a:buSzPts val="1600"/>
                        <a:buFont typeface="Arial"/>
                        <a:buNone/>
                      </a:pPr>
                      <a:r>
                        <a:rPr lang="en-US" b="1" u="none" strike="noStrike" cap="none" dirty="0">
                          <a:solidFill>
                            <a:srgbClr val="FFFFFF"/>
                          </a:solidFill>
                          <a:latin typeface="Gill Sans"/>
                          <a:ea typeface="Gill Sans"/>
                          <a:cs typeface="Gill Sans"/>
                          <a:sym typeface="Gill Sans"/>
                        </a:rPr>
                        <a:t>Sponsorship value: </a:t>
                      </a:r>
                      <a:endParaRPr sz="1200" u="none" strike="noStrike" cap="none"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Company logo printed on player’s dry fit warm-up shirts.</a:t>
                      </a: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March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$750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dirty="0">
                          <a:solidFill>
                            <a:schemeClr val="bg1"/>
                          </a:solidFill>
                        </a:rPr>
                        <a:t>1 available</a:t>
                      </a:r>
                    </a:p>
                    <a:p>
                      <a:pPr marL="0" marR="0" lvl="0" indent="0" algn="ctr" rtl="0">
                        <a:lnSpc>
                          <a:spcPct val="100000"/>
                        </a:lnSpc>
                        <a:spcBef>
                          <a:spcPts val="0"/>
                        </a:spcBef>
                        <a:spcAft>
                          <a:spcPts val="0"/>
                        </a:spcAft>
                        <a:buClr>
                          <a:srgbClr val="000000"/>
                        </a:buClr>
                        <a:buSzPts val="1800"/>
                        <a:buFont typeface="Arial"/>
                        <a:buNone/>
                      </a:pPr>
                      <a:endParaRPr sz="1800" u="none" strike="noStrike" cap="none" dirty="0">
                        <a:solidFill>
                          <a:srgbClr val="FFFFFF"/>
                        </a:solidFill>
                      </a:endParaRP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pic>
        <p:nvPicPr>
          <p:cNvPr id="8" name="Picture 7" descr="A black shirt with a star on it&#10;&#10;Description automatically generated">
            <a:extLst>
              <a:ext uri="{FF2B5EF4-FFF2-40B4-BE49-F238E27FC236}">
                <a16:creationId xmlns:a16="http://schemas.microsoft.com/office/drawing/2014/main" id="{F5C23E69-E507-F65E-D235-C4D650A66E8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697001" y="4251167"/>
            <a:ext cx="2109322" cy="2086023"/>
          </a:xfrm>
          <a:prstGeom prst="rect">
            <a:avLst/>
          </a:prstGeom>
        </p:spPr>
      </p:pic>
    </p:spTree>
    <p:extLst>
      <p:ext uri="{BB962C8B-B14F-4D97-AF65-F5344CB8AC3E}">
        <p14:creationId xmlns:p14="http://schemas.microsoft.com/office/powerpoint/2010/main" val="1887421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16"/>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5A600"/>
              </a:buClr>
              <a:buSzPts val="5100"/>
              <a:buFont typeface="Impact"/>
              <a:buNone/>
            </a:pPr>
            <a:r>
              <a:rPr lang="en-US" dirty="0">
                <a:solidFill>
                  <a:srgbClr val="1C4587"/>
                </a:solidFill>
              </a:rPr>
              <a:t>SPONSORSHIP PACKAGES</a:t>
            </a:r>
            <a:endParaRPr dirty="0">
              <a:solidFill>
                <a:srgbClr val="1C4587"/>
              </a:solidFill>
            </a:endParaRPr>
          </a:p>
        </p:txBody>
      </p:sp>
      <p:graphicFrame>
        <p:nvGraphicFramePr>
          <p:cNvPr id="124" name="Google Shape;124;p16"/>
          <p:cNvGraphicFramePr/>
          <p:nvPr>
            <p:extLst>
              <p:ext uri="{D42A27DB-BD31-4B8C-83A1-F6EECF244321}">
                <p14:modId xmlns:p14="http://schemas.microsoft.com/office/powerpoint/2010/main" val="2078360061"/>
              </p:ext>
            </p:extLst>
          </p:nvPr>
        </p:nvGraphicFramePr>
        <p:xfrm>
          <a:off x="1393918" y="1549742"/>
          <a:ext cx="8207275" cy="219966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70850">
                <a:tc gridSpan="2">
                  <a:txBody>
                    <a:bodyPr/>
                    <a:lstStyle/>
                    <a:p>
                      <a:pPr marL="0" lvl="0" indent="0" algn="l" rtl="0">
                        <a:spcBef>
                          <a:spcPts val="0"/>
                        </a:spcBef>
                        <a:spcAft>
                          <a:spcPts val="0"/>
                        </a:spcAft>
                        <a:buNone/>
                      </a:pPr>
                      <a:r>
                        <a:rPr lang="en-US" sz="1700" b="1" dirty="0">
                          <a:solidFill>
                            <a:srgbClr val="FFFFFF"/>
                          </a:solidFill>
                          <a:latin typeface="Gill Sans MT"/>
                          <a:ea typeface="Gill Sans MT"/>
                          <a:cs typeface="Gill Sans MT"/>
                          <a:sym typeface="Gill Sans MT"/>
                        </a:rPr>
                        <a:t>Sponsorship Package: G (Helmet Stickers)</a:t>
                      </a:r>
                      <a:endParaRPr sz="1700" b="1" dirty="0">
                        <a:solidFill>
                          <a:srgbClr val="FFFFFF"/>
                        </a:solidFill>
                        <a:latin typeface="Gill Sans MT"/>
                        <a:ea typeface="Gill Sans MT"/>
                        <a:cs typeface="Gill Sans MT"/>
                        <a:sym typeface="Gill Sans MT"/>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None/>
                      </a:pPr>
                      <a:r>
                        <a:rPr lang="en-US" sz="1500" b="1" dirty="0">
                          <a:solidFill>
                            <a:srgbClr val="FFFFFF"/>
                          </a:solidFill>
                          <a:latin typeface="Gill Sans"/>
                          <a:ea typeface="Gill Sans"/>
                          <a:cs typeface="Gill Sans"/>
                          <a:sym typeface="Gill Sans"/>
                        </a:rPr>
                        <a:t>Sponsorship value: </a:t>
                      </a:r>
                      <a:endParaRPr sz="1300"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Company logo stickers on player's helmets.</a:t>
                      </a: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March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a:t>
                      </a:r>
                      <a:r>
                        <a:rPr lang="en-US" sz="1800" dirty="0">
                          <a:solidFill>
                            <a:srgbClr val="FFFFFF"/>
                          </a:solidFill>
                        </a:rPr>
                        <a:t>8</a:t>
                      </a:r>
                      <a:r>
                        <a:rPr lang="en-US" sz="1800" u="none" strike="noStrike" cap="none" dirty="0">
                          <a:solidFill>
                            <a:srgbClr val="FFFFFF"/>
                          </a:solidFill>
                        </a:rPr>
                        <a:t>00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dirty="0">
                          <a:solidFill>
                            <a:schemeClr val="bg1"/>
                          </a:solidFill>
                        </a:rPr>
                        <a:t>1 available</a:t>
                      </a: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pic>
        <p:nvPicPr>
          <p:cNvPr id="2" name="Google Shape;116;p15">
            <a:extLst>
              <a:ext uri="{FF2B5EF4-FFF2-40B4-BE49-F238E27FC236}">
                <a16:creationId xmlns:a16="http://schemas.microsoft.com/office/drawing/2014/main" id="{4A7E882E-14F9-27EB-F144-5B4E7E28F11E}"/>
              </a:ext>
            </a:extLst>
          </p:cNvPr>
          <p:cNvPicPr preferRelativeResize="0"/>
          <p:nvPr/>
        </p:nvPicPr>
        <p:blipFill>
          <a:blip r:embed="rId5">
            <a:alphaModFix/>
          </a:blip>
          <a:stretch>
            <a:fillRect/>
          </a:stretch>
        </p:blipFill>
        <p:spPr>
          <a:xfrm>
            <a:off x="9697001" y="50568"/>
            <a:ext cx="2160000" cy="1660349"/>
          </a:xfrm>
          <a:prstGeom prst="rect">
            <a:avLst/>
          </a:prstGeom>
          <a:noFill/>
          <a:ln>
            <a:noFill/>
          </a:ln>
        </p:spPr>
      </p:pic>
      <p:pic>
        <p:nvPicPr>
          <p:cNvPr id="4" name="Picture 3" descr="A black helmet on a table&#10;&#10;Description automatically generated">
            <a:extLst>
              <a:ext uri="{FF2B5EF4-FFF2-40B4-BE49-F238E27FC236}">
                <a16:creationId xmlns:a16="http://schemas.microsoft.com/office/drawing/2014/main" id="{A1E8C347-788C-205A-5F13-5704487EB3C8}"/>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3594" b="100000" l="3161" r="97103">
                        <a14:foregroundMark x1="52678" y1="49770" x2="52678" y2="49770"/>
                        <a14:foregroundMark x1="33538" y1="41567" x2="74276" y2="49585"/>
                        <a14:foregroundMark x1="92098" y1="29401" x2="93942" y2="40829"/>
                        <a14:foregroundMark x1="93942" y1="40829" x2="91747" y2="50507"/>
                        <a14:foregroundMark x1="94996" y1="37696" x2="94996" y2="37696"/>
                        <a14:foregroundMark x1="95083" y1="35853" x2="95698" y2="37512"/>
                        <a14:foregroundMark x1="91923" y1="64424" x2="91747" y2="65530"/>
                        <a14:foregroundMark x1="22037" y1="51797" x2="74188" y2="61751"/>
                        <a14:foregroundMark x1="76997" y1="88571" x2="60931" y2="75576"/>
                        <a14:foregroundMark x1="32748" y1="64885" x2="44162" y2="77696"/>
                        <a14:foregroundMark x1="44162" y1="77696" x2="46356" y2="78618"/>
                        <a14:foregroundMark x1="42845" y1="83963" x2="60755" y2="82765"/>
                        <a14:foregroundMark x1="60755" y1="82765" x2="60755" y2="82765"/>
                        <a14:foregroundMark x1="50395" y1="87834" x2="64267" y2="86267"/>
                        <a14:foregroundMark x1="38630" y1="88664" x2="50483" y2="84793"/>
                        <a14:foregroundMark x1="26866" y1="83134" x2="36787" y2="86083"/>
                        <a14:foregroundMark x1="36787" y1="86083" x2="36787" y2="86083"/>
                        <a14:foregroundMark x1="9482" y1="43502" x2="12555" y2="52258"/>
                        <a14:foregroundMark x1="12555" y1="52258" x2="15540" y2="56037"/>
                        <a14:foregroundMark x1="9394" y1="41290" x2="5707" y2="47926"/>
                        <a14:foregroundMark x1="5092" y1="46728" x2="6848" y2="55392"/>
                        <a14:foregroundMark x1="6848" y1="55392" x2="7112" y2="55576"/>
                        <a14:foregroundMark x1="5443" y1="45346" x2="5707" y2="44793"/>
                        <a14:foregroundMark x1="9219" y1="40553" x2="6673" y2="43318"/>
                        <a14:foregroundMark x1="6409" y1="44055" x2="5882" y2="45069"/>
                        <a14:foregroundMark x1="4214" y1="52258" x2="6673" y2="62765"/>
                        <a14:foregroundMark x1="4829" y1="56037" x2="7726" y2="70138"/>
                        <a14:foregroundMark x1="8165" y1="70230" x2="11150" y2="78249"/>
                        <a14:foregroundMark x1="11150" y1="78249" x2="17559" y2="85069"/>
                        <a14:foregroundMark x1="17559" y1="85069" x2="25637" y2="89401"/>
                        <a14:foregroundMark x1="25637" y1="89401" x2="35645" y2="90507"/>
                        <a14:foregroundMark x1="35645" y1="90507" x2="42054" y2="89954"/>
                        <a14:foregroundMark x1="12730" y1="60184" x2="20457" y2="81290"/>
                        <a14:foregroundMark x1="20193" y1="68940" x2="20105" y2="75853"/>
                        <a14:foregroundMark x1="8077" y1="70968" x2="11501" y2="78802"/>
                        <a14:foregroundMark x1="11501" y1="78802" x2="11765" y2="78894"/>
                        <a14:foregroundMark x1="9394" y1="76682" x2="9394" y2="76682"/>
                        <a14:foregroundMark x1="9043" y1="76129" x2="9043" y2="76129"/>
                        <a14:foregroundMark x1="9043" y1="75484" x2="9043" y2="75484"/>
                        <a14:foregroundMark x1="8692" y1="74009" x2="8692" y2="74009"/>
                        <a14:foregroundMark x1="34855" y1="11705" x2="40737" y2="11152"/>
                        <a14:foregroundMark x1="40825" y1="10138" x2="42230" y2="10138"/>
                        <a14:foregroundMark x1="42757" y1="9770" x2="43898" y2="9493"/>
                        <a14:foregroundMark x1="44864" y1="9032" x2="46795" y2="8848"/>
                        <a14:foregroundMark x1="46971" y1="8387" x2="50746" y2="7465"/>
                      </a14:backgroundRemoval>
                    </a14:imgEffect>
                  </a14:imgLayer>
                </a14:imgProps>
              </a:ext>
              <a:ext uri="{28A0092B-C50C-407E-A947-70E740481C1C}">
                <a14:useLocalDpi xmlns:a14="http://schemas.microsoft.com/office/drawing/2010/main"/>
              </a:ext>
            </a:extLst>
          </a:blip>
          <a:srcRect/>
          <a:stretch/>
        </p:blipFill>
        <p:spPr>
          <a:xfrm>
            <a:off x="9697001" y="1652656"/>
            <a:ext cx="2102422" cy="2003046"/>
          </a:xfrm>
          <a:prstGeom prst="rect">
            <a:avLst/>
          </a:prstGeom>
        </p:spPr>
      </p:pic>
      <p:pic>
        <p:nvPicPr>
          <p:cNvPr id="5" name="Google Shape;122;p16"/>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9913001" y="4435426"/>
            <a:ext cx="1728000" cy="2232395"/>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350"/>
              </a:srgbClr>
            </a:outerShdw>
          </a:effectLst>
        </p:spPr>
      </p:pic>
      <p:graphicFrame>
        <p:nvGraphicFramePr>
          <p:cNvPr id="6" name="Google Shape;124;p16"/>
          <p:cNvGraphicFramePr/>
          <p:nvPr>
            <p:extLst>
              <p:ext uri="{D42A27DB-BD31-4B8C-83A1-F6EECF244321}">
                <p14:modId xmlns:p14="http://schemas.microsoft.com/office/powerpoint/2010/main" val="3252345910"/>
              </p:ext>
            </p:extLst>
          </p:nvPr>
        </p:nvGraphicFramePr>
        <p:xfrm>
          <a:off x="1393917" y="4257497"/>
          <a:ext cx="8207275" cy="241302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70850">
                <a:tc gridSpan="2">
                  <a:txBody>
                    <a:bodyPr/>
                    <a:lstStyle/>
                    <a:p>
                      <a:pPr marL="0" lvl="0" indent="0" algn="l" rtl="0">
                        <a:spcBef>
                          <a:spcPts val="0"/>
                        </a:spcBef>
                        <a:spcAft>
                          <a:spcPts val="0"/>
                        </a:spcAft>
                        <a:buNone/>
                      </a:pPr>
                      <a:r>
                        <a:rPr lang="en-US" sz="1700" b="1" dirty="0">
                          <a:solidFill>
                            <a:srgbClr val="FFFFFF"/>
                          </a:solidFill>
                          <a:latin typeface="Gill Sans MT"/>
                          <a:ea typeface="Gill Sans MT"/>
                          <a:cs typeface="Gill Sans MT"/>
                          <a:sym typeface="Gill Sans MT"/>
                        </a:rPr>
                        <a:t>Sponsorship Package: H (Door Banner)</a:t>
                      </a:r>
                      <a:endParaRPr sz="1700" b="1" dirty="0">
                        <a:solidFill>
                          <a:srgbClr val="FFFFFF"/>
                        </a:solidFill>
                        <a:latin typeface="Gill Sans MT"/>
                        <a:ea typeface="Gill Sans MT"/>
                        <a:cs typeface="Gill Sans MT"/>
                        <a:sym typeface="Gill Sans MT"/>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None/>
                      </a:pPr>
                      <a:r>
                        <a:rPr lang="en-US" sz="1500" b="1" dirty="0">
                          <a:solidFill>
                            <a:srgbClr val="FFFFFF"/>
                          </a:solidFill>
                          <a:latin typeface="Gill Sans"/>
                          <a:ea typeface="Gill Sans"/>
                          <a:cs typeface="Gill Sans"/>
                          <a:sym typeface="Gill Sans"/>
                        </a:rPr>
                        <a:t>Sponsorship value: </a:t>
                      </a:r>
                      <a:endParaRPr sz="1300" dirty="0">
                        <a:solidFill>
                          <a:srgbClr val="FFFFFF"/>
                        </a:solidFill>
                      </a:endParaRPr>
                    </a:p>
                    <a:p>
                      <a:pPr marL="457200" lvl="0" indent="-317500" algn="l" rtl="0">
                        <a:spcBef>
                          <a:spcPts val="600"/>
                        </a:spcBef>
                        <a:spcAft>
                          <a:spcPts val="0"/>
                        </a:spcAft>
                        <a:buClr>
                          <a:srgbClr val="FFFFFF"/>
                        </a:buClr>
                        <a:buSzPts val="1400"/>
                        <a:buChar char="•"/>
                      </a:pPr>
                      <a:r>
                        <a:rPr lang="en-US" dirty="0">
                          <a:solidFill>
                            <a:srgbClr val="FFFFFF"/>
                          </a:solidFill>
                          <a:latin typeface="Gill Sans"/>
                          <a:ea typeface="Gill Sans"/>
                          <a:cs typeface="Gill Sans"/>
                          <a:sym typeface="Gill Sans"/>
                        </a:rPr>
                        <a:t>Logo placed on custom made magnetic double-sided dressing room banner / flag. Displayed at all team practices, games, tournaments.</a:t>
                      </a:r>
                      <a:endParaRPr sz="1300"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March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$1000</a:t>
                      </a:r>
                    </a:p>
                    <a:p>
                      <a:pPr marL="0" marR="0" lvl="0" indent="0" algn="ctr" rtl="0">
                        <a:lnSpc>
                          <a:spcPct val="100000"/>
                        </a:lnSpc>
                        <a:spcBef>
                          <a:spcPts val="0"/>
                        </a:spcBef>
                        <a:spcAft>
                          <a:spcPts val="0"/>
                        </a:spcAft>
                        <a:buClr>
                          <a:srgbClr val="000000"/>
                        </a:buClr>
                        <a:buSzPts val="1800"/>
                        <a:buFont typeface="Arial"/>
                        <a:buNone/>
                      </a:pPr>
                      <a:endParaRPr lang="en-US" sz="1800" u="none" strike="noStrike" cap="none" dirty="0">
                        <a:solidFill>
                          <a:srgbClr val="FFFFFF"/>
                        </a:solidFill>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strike="sngStrike" dirty="0">
                          <a:solidFill>
                            <a:schemeClr val="bg1"/>
                          </a:solidFill>
                        </a:rPr>
                        <a:t>1 available</a:t>
                      </a: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lang="en-US" sz="1800" b="1" strike="noStrike" dirty="0">
                          <a:solidFill>
                            <a:srgbClr val="FF0000"/>
                          </a:solidFill>
                        </a:rPr>
                        <a:t>Wired Synergy</a:t>
                      </a: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D6A8A3EA-E9C1-64AB-FBC1-B0D856D1FBB6}"/>
              </a:ext>
            </a:extLst>
          </p:cNvPr>
          <p:cNvSpPr/>
          <p:nvPr/>
        </p:nvSpPr>
        <p:spPr>
          <a:xfrm rot="19856155">
            <a:off x="3258322" y="4866624"/>
            <a:ext cx="3525881" cy="1107996"/>
          </a:xfrm>
          <a:prstGeom prst="rect">
            <a:avLst/>
          </a:prstGeom>
          <a:noFill/>
        </p:spPr>
        <p:txBody>
          <a:bodyPr wrap="square" lIns="91440" tIns="45720" rIns="91440" bIns="45720">
            <a:spAutoFit/>
          </a:bodyPr>
          <a:lstStyle/>
          <a:p>
            <a:pPr algn="ctr"/>
            <a:r>
              <a:rPr lang="en-US" sz="6600" b="1" strike="noStrike" cap="none" spc="0" dirty="0">
                <a:ln w="22225">
                  <a:solidFill>
                    <a:schemeClr val="accent2"/>
                  </a:solidFill>
                  <a:prstDash val="solid"/>
                </a:ln>
                <a:solidFill>
                  <a:schemeClr val="accent2">
                    <a:lumMod val="40000"/>
                    <a:lumOff val="60000"/>
                  </a:schemeClr>
                </a:solidFill>
                <a:effectLst/>
              </a:rPr>
              <a:t>Sold</a:t>
            </a:r>
            <a:endParaRPr lang="en-CA" sz="66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018494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a:spLocks noGrp="1"/>
          </p:cNvSpPr>
          <p:nvPr>
            <p:ph type="title"/>
          </p:nvPr>
        </p:nvSpPr>
        <p:spPr>
          <a:xfrm>
            <a:off x="1251678" y="382385"/>
            <a:ext cx="10178400" cy="1492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E5A600"/>
              </a:buClr>
              <a:buSzPts val="5100"/>
              <a:buFont typeface="Impact"/>
              <a:buNone/>
            </a:pPr>
            <a:r>
              <a:rPr lang="en-US">
                <a:solidFill>
                  <a:srgbClr val="1C4587"/>
                </a:solidFill>
              </a:rPr>
              <a:t>SPONSORSHIP PACKAGES</a:t>
            </a:r>
            <a:endParaRPr>
              <a:solidFill>
                <a:srgbClr val="1C4587"/>
              </a:solidFill>
            </a:endParaRPr>
          </a:p>
        </p:txBody>
      </p:sp>
      <p:graphicFrame>
        <p:nvGraphicFramePr>
          <p:cNvPr id="132" name="Google Shape;132;p17"/>
          <p:cNvGraphicFramePr/>
          <p:nvPr>
            <p:extLst>
              <p:ext uri="{D42A27DB-BD31-4B8C-83A1-F6EECF244321}">
                <p14:modId xmlns:p14="http://schemas.microsoft.com/office/powerpoint/2010/main" val="1946857222"/>
              </p:ext>
            </p:extLst>
          </p:nvPr>
        </p:nvGraphicFramePr>
        <p:xfrm>
          <a:off x="1347320" y="1798540"/>
          <a:ext cx="8207275" cy="1910100"/>
        </p:xfrm>
        <a:graphic>
          <a:graphicData uri="http://schemas.openxmlformats.org/drawingml/2006/table">
            <a:tbl>
              <a:tblPr firstRow="1" bandRow="1">
                <a:noFill/>
                <a:tableStyleId>{FC42AA21-6741-4A51-B519-B4C79C2D0367}</a:tableStyleId>
              </a:tblPr>
              <a:tblGrid>
                <a:gridCol w="7074500">
                  <a:extLst>
                    <a:ext uri="{9D8B030D-6E8A-4147-A177-3AD203B41FA5}">
                      <a16:colId xmlns:a16="http://schemas.microsoft.com/office/drawing/2014/main" val="20000"/>
                    </a:ext>
                  </a:extLst>
                </a:gridCol>
                <a:gridCol w="1132775">
                  <a:extLst>
                    <a:ext uri="{9D8B030D-6E8A-4147-A177-3AD203B41FA5}">
                      <a16:colId xmlns:a16="http://schemas.microsoft.com/office/drawing/2014/main" val="20001"/>
                    </a:ext>
                  </a:extLst>
                </a:gridCol>
              </a:tblGrid>
              <a:tr h="370850">
                <a:tc gridSpan="2">
                  <a:txBody>
                    <a:bodyPr/>
                    <a:lstStyle/>
                    <a:p>
                      <a:pPr marL="0" lvl="0" indent="0" algn="l" rtl="0">
                        <a:spcBef>
                          <a:spcPts val="0"/>
                        </a:spcBef>
                        <a:spcAft>
                          <a:spcPts val="0"/>
                        </a:spcAft>
                        <a:buNone/>
                      </a:pPr>
                      <a:r>
                        <a:rPr lang="en-US" sz="1700" b="1" dirty="0">
                          <a:solidFill>
                            <a:srgbClr val="FFFFFF"/>
                          </a:solidFill>
                          <a:latin typeface="Gill Sans MT"/>
                          <a:ea typeface="Gill Sans MT"/>
                          <a:cs typeface="Gill Sans MT"/>
                          <a:sym typeface="Gill Sans MT"/>
                        </a:rPr>
                        <a:t>Sponsorship Package: I</a:t>
                      </a:r>
                      <a:endParaRPr sz="1700" b="1" dirty="0">
                        <a:solidFill>
                          <a:srgbClr val="FFFFFF"/>
                        </a:solidFill>
                        <a:latin typeface="Gill Sans MT"/>
                        <a:ea typeface="Gill Sans MT"/>
                        <a:cs typeface="Gill Sans MT"/>
                        <a:sym typeface="Gill Sans MT"/>
                      </a:endParaRPr>
                    </a:p>
                  </a:txBody>
                  <a:tcPr marL="91450" marR="91450" marT="45725" marB="45725">
                    <a:solidFill>
                      <a:srgbClr val="1C4587"/>
                    </a:solidFill>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lvl="0" indent="0" algn="l" rtl="0">
                        <a:spcBef>
                          <a:spcPts val="0"/>
                        </a:spcBef>
                        <a:spcAft>
                          <a:spcPts val="0"/>
                        </a:spcAft>
                        <a:buNone/>
                      </a:pPr>
                      <a:r>
                        <a:rPr lang="en-US" sz="1500" b="1" dirty="0">
                          <a:solidFill>
                            <a:srgbClr val="FFFFFF"/>
                          </a:solidFill>
                          <a:latin typeface="Gill Sans"/>
                          <a:ea typeface="Gill Sans"/>
                          <a:cs typeface="Gill Sans"/>
                          <a:sym typeface="Gill Sans"/>
                        </a:rPr>
                        <a:t>Sponsorship value: </a:t>
                      </a:r>
                      <a:endParaRPr sz="1300" dirty="0">
                        <a:solidFill>
                          <a:srgbClr val="FFFFFF"/>
                        </a:solidFill>
                      </a:endParaRPr>
                    </a:p>
                    <a:p>
                      <a:pPr marL="457200" lvl="0" indent="-317500" algn="l" rtl="0">
                        <a:spcBef>
                          <a:spcPts val="600"/>
                        </a:spcBef>
                        <a:spcAft>
                          <a:spcPts val="0"/>
                        </a:spcAft>
                        <a:buClr>
                          <a:srgbClr val="FFFFFF"/>
                        </a:buClr>
                        <a:buSzPts val="1400"/>
                        <a:buChar char="•"/>
                      </a:pPr>
                      <a:r>
                        <a:rPr lang="en-CA" dirty="0">
                          <a:solidFill>
                            <a:srgbClr val="FFFFFF"/>
                          </a:solidFill>
                          <a:latin typeface="Gill Sans"/>
                          <a:ea typeface="Gill Sans"/>
                          <a:cs typeface="Gill Sans"/>
                          <a:sym typeface="Gill Sans"/>
                        </a:rPr>
                        <a:t>One social media post (</a:t>
                      </a:r>
                      <a:r>
                        <a:rPr lang="en-CA" u="sng" dirty="0">
                          <a:solidFill>
                            <a:schemeClr val="hlink"/>
                          </a:solidFill>
                          <a:latin typeface="Gill Sans"/>
                          <a:ea typeface="Gill Sans"/>
                          <a:cs typeface="Gill Sans"/>
                          <a:sym typeface="Gill Sans"/>
                          <a:hlinkClick r:id="rId3"/>
                        </a:rPr>
                        <a:t>Facebook</a:t>
                      </a:r>
                      <a:r>
                        <a:rPr lang="en-CA" dirty="0">
                          <a:solidFill>
                            <a:srgbClr val="FFFFFF"/>
                          </a:solidFill>
                          <a:latin typeface="Gill Sans"/>
                          <a:ea typeface="Gill Sans"/>
                          <a:cs typeface="Gill Sans"/>
                          <a:sym typeface="Gill Sans"/>
                        </a:rPr>
                        <a:t> &amp; </a:t>
                      </a:r>
                      <a:r>
                        <a:rPr lang="en-CA" u="sng" dirty="0">
                          <a:solidFill>
                            <a:schemeClr val="hlink"/>
                          </a:solidFill>
                          <a:latin typeface="Gill Sans"/>
                          <a:ea typeface="Gill Sans"/>
                          <a:cs typeface="Gill Sans"/>
                          <a:sym typeface="Gill Sans"/>
                          <a:hlinkClick r:id="rId4"/>
                        </a:rPr>
                        <a:t>Instagram</a:t>
                      </a:r>
                      <a:r>
                        <a:rPr lang="en-CA" dirty="0">
                          <a:solidFill>
                            <a:srgbClr val="FFFFFF"/>
                          </a:solidFill>
                          <a:latin typeface="Gill Sans"/>
                          <a:ea typeface="Gill Sans"/>
                          <a:cs typeface="Gill Sans"/>
                          <a:sym typeface="Gill Sans"/>
                        </a:rPr>
                        <a:t>) in March thanking all sponsors for their contributions. Our socials reach over 1500 people with majority young families with an average household income of over $100K. </a:t>
                      </a:r>
                      <a:r>
                        <a:rPr lang="en-CA" dirty="0">
                          <a:solidFill>
                            <a:schemeClr val="lt1"/>
                          </a:solidFill>
                          <a:latin typeface="Gill Sans"/>
                          <a:ea typeface="Gill Sans"/>
                          <a:cs typeface="Gill Sans"/>
                          <a:sym typeface="Gill Sans"/>
                        </a:rPr>
                        <a:t>Your company will be tagged and you will be welcome to re-share it on your social media platforms.</a:t>
                      </a:r>
                      <a:endParaRPr lang="en-CA" dirty="0">
                        <a:solidFill>
                          <a:srgbClr val="FFFFFF"/>
                        </a:solidFill>
                        <a:latin typeface="Gill Sans"/>
                        <a:ea typeface="Gill Sans"/>
                        <a:cs typeface="Gill Sans"/>
                        <a:sym typeface="Gill Sans"/>
                      </a:endParaRPr>
                    </a:p>
                    <a:p>
                      <a:pPr marL="457200" lvl="0" indent="-317500" algn="l" rtl="0">
                        <a:spcBef>
                          <a:spcPts val="600"/>
                        </a:spcBef>
                        <a:spcAft>
                          <a:spcPts val="0"/>
                        </a:spcAft>
                        <a:buClr>
                          <a:schemeClr val="lt1"/>
                        </a:buClr>
                        <a:buSzPts val="1400"/>
                        <a:buFont typeface="Gill Sans"/>
                        <a:buChar char="•"/>
                      </a:pPr>
                      <a:r>
                        <a:rPr lang="en-CA" dirty="0">
                          <a:solidFill>
                            <a:schemeClr val="lt1"/>
                          </a:solidFill>
                          <a:latin typeface="Gill Sans"/>
                          <a:ea typeface="Gill Sans"/>
                          <a:cs typeface="Gill Sans"/>
                          <a:sym typeface="Gill Sans"/>
                        </a:rPr>
                        <a:t>Company logo our team webpage with link to your website. Rotating ad.</a:t>
                      </a:r>
                      <a:endParaRPr lang="en-CA" dirty="0">
                        <a:solidFill>
                          <a:srgbClr val="FFFFFF"/>
                        </a:solidFill>
                        <a:latin typeface="Gill Sans"/>
                        <a:ea typeface="Gill Sans"/>
                        <a:cs typeface="Gill Sans"/>
                        <a:sym typeface="Gill Sans"/>
                      </a:endParaRPr>
                    </a:p>
                  </a:txBody>
                  <a:tcPr marL="91450" marR="91450" marT="45725" marB="45725">
                    <a:solidFill>
                      <a:srgbClr val="1C4587"/>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u="none" strike="noStrike" cap="none" dirty="0">
                          <a:solidFill>
                            <a:srgbClr val="FFFFFF"/>
                          </a:solidFill>
                        </a:rPr>
                        <a:t>$</a:t>
                      </a:r>
                      <a:r>
                        <a:rPr lang="en-US" sz="1800" dirty="0">
                          <a:solidFill>
                            <a:srgbClr val="FFFFFF"/>
                          </a:solidFill>
                        </a:rPr>
                        <a:t>250</a:t>
                      </a:r>
                    </a:p>
                    <a:p>
                      <a:pPr marL="0" marR="0" lvl="0" indent="0" algn="ctr" rtl="0">
                        <a:lnSpc>
                          <a:spcPct val="100000"/>
                        </a:lnSpc>
                        <a:spcBef>
                          <a:spcPts val="0"/>
                        </a:spcBef>
                        <a:spcAft>
                          <a:spcPts val="0"/>
                        </a:spcAft>
                        <a:buClr>
                          <a:srgbClr val="000000"/>
                        </a:buClr>
                        <a:buSzPts val="1800"/>
                        <a:buFont typeface="Arial"/>
                        <a:buNone/>
                      </a:pPr>
                      <a:endParaRPr lang="en-US" sz="1400" u="none" strike="noStrike" cap="none" dirty="0">
                        <a:solidFill>
                          <a:srgbClr val="FFFFFF"/>
                        </a:solidFill>
                      </a:endParaRPr>
                    </a:p>
                    <a:p>
                      <a:pPr marL="0" marR="0" lvl="0" indent="0" algn="ctr" rtl="0">
                        <a:lnSpc>
                          <a:spcPct val="100000"/>
                        </a:lnSpc>
                        <a:spcBef>
                          <a:spcPts val="0"/>
                        </a:spcBef>
                        <a:spcAft>
                          <a:spcPts val="0"/>
                        </a:spcAft>
                        <a:buClr>
                          <a:srgbClr val="000000"/>
                        </a:buClr>
                        <a:buSzPts val="1800"/>
                        <a:buFont typeface="Arial"/>
                        <a:buNone/>
                      </a:pPr>
                      <a:endParaRPr lang="en-US" sz="1100" i="1" u="none" strike="noStrike" cap="none" dirty="0">
                        <a:solidFill>
                          <a:srgbClr val="FFFFFF"/>
                        </a:solidFill>
                      </a:endParaRPr>
                    </a:p>
                  </a:txBody>
                  <a:tcPr marL="91450" marR="91450" marT="45725" marB="45725">
                    <a:solidFill>
                      <a:srgbClr val="1C4587"/>
                    </a:solidFill>
                  </a:tcPr>
                </a:tc>
                <a:extLst>
                  <a:ext uri="{0D108BD9-81ED-4DB2-BD59-A6C34878D82A}">
                    <a16:rowId xmlns:a16="http://schemas.microsoft.com/office/drawing/2014/main" val="10001"/>
                  </a:ext>
                </a:extLst>
              </a:tr>
            </a:tbl>
          </a:graphicData>
        </a:graphic>
      </p:graphicFrame>
      <p:pic>
        <p:nvPicPr>
          <p:cNvPr id="2" name="Google Shape;116;p15">
            <a:extLst>
              <a:ext uri="{FF2B5EF4-FFF2-40B4-BE49-F238E27FC236}">
                <a16:creationId xmlns:a16="http://schemas.microsoft.com/office/drawing/2014/main" id="{8F58B705-F973-AA38-F1F1-F52C89469907}"/>
              </a:ext>
            </a:extLst>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697001" y="50568"/>
            <a:ext cx="2160000" cy="1660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8"/>
          <p:cNvSpPr txBox="1"/>
          <p:nvPr/>
        </p:nvSpPr>
        <p:spPr>
          <a:xfrm>
            <a:off x="1251625" y="652384"/>
            <a:ext cx="10661700" cy="849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E5A600"/>
              </a:buClr>
              <a:buSzPts val="5100"/>
              <a:buFont typeface="Impact"/>
              <a:buNone/>
            </a:pPr>
            <a:r>
              <a:rPr lang="en-US" sz="5100" b="0" i="0" u="none" strike="noStrike" cap="none" dirty="0">
                <a:solidFill>
                  <a:srgbClr val="1C4587"/>
                </a:solidFill>
                <a:latin typeface="Impact"/>
                <a:ea typeface="Impact"/>
                <a:cs typeface="Impact"/>
                <a:sym typeface="Impact"/>
              </a:rPr>
              <a:t>CONTACT INFORMATION</a:t>
            </a:r>
            <a:endParaRPr sz="5100" b="0" i="0" u="none" strike="noStrike" cap="none" dirty="0">
              <a:solidFill>
                <a:srgbClr val="1C4587"/>
              </a:solidFill>
              <a:latin typeface="Impact"/>
              <a:ea typeface="Impact"/>
              <a:cs typeface="Impact"/>
              <a:sym typeface="Impact"/>
            </a:endParaRPr>
          </a:p>
        </p:txBody>
      </p:sp>
      <p:sp>
        <p:nvSpPr>
          <p:cNvPr id="141" name="Google Shape;141;p18"/>
          <p:cNvSpPr txBox="1"/>
          <p:nvPr/>
        </p:nvSpPr>
        <p:spPr>
          <a:xfrm>
            <a:off x="1257293" y="1883862"/>
            <a:ext cx="8888100" cy="14325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200" b="0" i="0" u="none" strike="noStrike" cap="none" dirty="0">
                <a:latin typeface="Gill Sans"/>
                <a:ea typeface="Gill Sans"/>
                <a:cs typeface="Gill Sans"/>
                <a:sym typeface="Gill Sans"/>
              </a:rPr>
              <a:t>Team Manager: SheaLynn Carriere (sheacarriere@gmail.com)</a:t>
            </a:r>
            <a:endParaRPr sz="2200" b="0" i="0" u="none" strike="noStrike" cap="none" dirty="0">
              <a:solidFill>
                <a:schemeClr val="dk1"/>
              </a:solidFill>
              <a:latin typeface="Arial"/>
              <a:ea typeface="Arial"/>
              <a:cs typeface="Arial"/>
              <a:sym typeface="Arial"/>
            </a:endParaRPr>
          </a:p>
        </p:txBody>
      </p:sp>
      <p:pic>
        <p:nvPicPr>
          <p:cNvPr id="142" name="Google Shape;142;p18">
            <a:hlinkClick r:id="rId3"/>
          </p:cNvPr>
          <p:cNvPicPr preferRelativeResize="0">
            <a:picLocks noChangeAspect="1"/>
          </p:cNvPicPr>
          <p:nvPr/>
        </p:nvPicPr>
        <p:blipFill rotWithShape="1">
          <a:blip r:embed="rId4">
            <a:alphaModFix/>
          </a:blip>
          <a:srcRect/>
          <a:stretch/>
        </p:blipFill>
        <p:spPr>
          <a:xfrm>
            <a:off x="3732933" y="4755929"/>
            <a:ext cx="1116000" cy="1116000"/>
          </a:xfrm>
          <a:prstGeom prst="rect">
            <a:avLst/>
          </a:prstGeom>
          <a:noFill/>
          <a:ln>
            <a:noFill/>
          </a:ln>
        </p:spPr>
      </p:pic>
      <p:sp>
        <p:nvSpPr>
          <p:cNvPr id="143" name="Google Shape;143;p18"/>
          <p:cNvSpPr txBox="1"/>
          <p:nvPr/>
        </p:nvSpPr>
        <p:spPr>
          <a:xfrm>
            <a:off x="2736453" y="5959324"/>
            <a:ext cx="310896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u="sng" dirty="0">
                <a:solidFill>
                  <a:schemeClr val="dk1"/>
                </a:solidFill>
                <a:latin typeface="Gill Sans"/>
                <a:ea typeface="Gill Sans"/>
                <a:cs typeface="Gill Sans"/>
                <a:sym typeface="Gill Sans"/>
              </a:rPr>
              <a:t>https://www.facebook.com/GCGH.girls.hockey</a:t>
            </a:r>
            <a:endParaRPr sz="1400" b="0" i="0" u="none" strike="noStrike" cap="none" dirty="0">
              <a:solidFill>
                <a:srgbClr val="000000"/>
              </a:solidFill>
              <a:latin typeface="Arial"/>
              <a:ea typeface="Arial"/>
              <a:cs typeface="Arial"/>
              <a:sym typeface="Arial"/>
            </a:endParaRPr>
          </a:p>
        </p:txBody>
      </p:sp>
      <p:pic>
        <p:nvPicPr>
          <p:cNvPr id="146" name="Google Shape;146;p18"/>
          <p:cNvPicPr preferRelativeResize="0">
            <a:picLocks noChangeAspect="1"/>
          </p:cNvPicPr>
          <p:nvPr/>
        </p:nvPicPr>
        <p:blipFill rotWithShape="1">
          <a:blip r:embed="rId5">
            <a:alphaModFix/>
          </a:blip>
          <a:srcRect/>
          <a:stretch/>
        </p:blipFill>
        <p:spPr>
          <a:xfrm>
            <a:off x="6846202" y="4755929"/>
            <a:ext cx="1134000" cy="1134000"/>
          </a:xfrm>
          <a:prstGeom prst="rect">
            <a:avLst/>
          </a:prstGeom>
          <a:noFill/>
          <a:ln>
            <a:noFill/>
          </a:ln>
        </p:spPr>
      </p:pic>
      <p:sp>
        <p:nvSpPr>
          <p:cNvPr id="147" name="Google Shape;147;p18"/>
          <p:cNvSpPr txBox="1"/>
          <p:nvPr/>
        </p:nvSpPr>
        <p:spPr>
          <a:xfrm>
            <a:off x="6507946" y="5959324"/>
            <a:ext cx="1810512"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Gill Sans"/>
                <a:ea typeface="Gill Sans"/>
                <a:cs typeface="Gill Sans"/>
                <a:sym typeface="Gill Sans"/>
              </a:rPr>
              <a:t>@gcghgirls</a:t>
            </a:r>
            <a:endParaRPr sz="1400" b="0" i="0" u="none" strike="noStrike" cap="none" dirty="0">
              <a:solidFill>
                <a:srgbClr val="000000"/>
              </a:solidFill>
              <a:latin typeface="Arial"/>
              <a:ea typeface="Arial"/>
              <a:cs typeface="Arial"/>
              <a:sym typeface="Arial"/>
            </a:endParaRPr>
          </a:p>
        </p:txBody>
      </p:sp>
      <p:pic>
        <p:nvPicPr>
          <p:cNvPr id="2" name="Google Shape;116;p15">
            <a:extLst>
              <a:ext uri="{FF2B5EF4-FFF2-40B4-BE49-F238E27FC236}">
                <a16:creationId xmlns:a16="http://schemas.microsoft.com/office/drawing/2014/main" id="{24047BB7-461C-3588-D00C-4CE47C1B3108}"/>
              </a:ext>
            </a:extLst>
          </p:cNvPr>
          <p:cNvPicPr preferRelativeResize="0">
            <a:picLocks noChangeAspect="1"/>
          </p:cNvPicPr>
          <p:nvPr/>
        </p:nvPicPr>
        <p:blipFill>
          <a:blip r:embed="rId6">
            <a:alphaModFix/>
          </a:blip>
          <a:stretch>
            <a:fillRect/>
          </a:stretch>
        </p:blipFill>
        <p:spPr>
          <a:xfrm>
            <a:off x="8661779" y="50568"/>
            <a:ext cx="3195222" cy="2456104"/>
          </a:xfrm>
          <a:prstGeom prst="rect">
            <a:avLst/>
          </a:prstGeom>
          <a:noFill/>
          <a:ln>
            <a:noFill/>
          </a:ln>
        </p:spPr>
      </p:pic>
    </p:spTree>
  </p:cSld>
  <p:clrMapOvr>
    <a:masterClrMapping/>
  </p:clrMapOvr>
</p:sld>
</file>

<file path=ppt/theme/theme1.xml><?xml version="1.0" encoding="utf-8"?>
<a:theme xmlns:a="http://schemas.openxmlformats.org/drawingml/2006/main" name="Badge">
  <a:themeElements>
    <a:clrScheme name="Badge">
      <a:dk1>
        <a:srgbClr val="000000"/>
      </a:dk1>
      <a:lt1>
        <a:srgbClr val="FFFFFF"/>
      </a:lt1>
      <a:dk2>
        <a:srgbClr val="2A1A00"/>
      </a:dk2>
      <a:lt2>
        <a:srgbClr val="F3F3F2"/>
      </a:lt2>
      <a:accent1>
        <a:srgbClr val="E5A600"/>
      </a:accent1>
      <a:accent2>
        <a:srgbClr val="656A59"/>
      </a:accent2>
      <a:accent3>
        <a:srgbClr val="46B2B5"/>
      </a:accent3>
      <a:accent4>
        <a:srgbClr val="0B5394"/>
      </a:accent4>
      <a:accent5>
        <a:srgbClr val="D36F68"/>
      </a:accent5>
      <a:accent6>
        <a:srgbClr val="826276"/>
      </a:accent6>
      <a:hlink>
        <a:srgbClr val="46B2B5"/>
      </a:hlink>
      <a:folHlink>
        <a:srgbClr val="A466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5d471751-9675-428d-917b-70f44f9630b0}" enabled="0" method="" siteId="{5d471751-9675-428d-917b-70f44f9630b0}" removed="1"/>
</clbl:labelList>
</file>

<file path=docProps/app.xml><?xml version="1.0" encoding="utf-8"?>
<Properties xmlns="http://schemas.openxmlformats.org/officeDocument/2006/extended-properties" xmlns:vt="http://schemas.openxmlformats.org/officeDocument/2006/docPropsVTypes">
  <TotalTime>1187</TotalTime>
  <Words>1103</Words>
  <Application>Microsoft Office PowerPoint</Application>
  <PresentationFormat>Widescreen</PresentationFormat>
  <Paragraphs>89</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Gill Sans MT</vt:lpstr>
      <vt:lpstr>Arial</vt:lpstr>
      <vt:lpstr>Impact</vt:lpstr>
      <vt:lpstr>Gill Sans</vt:lpstr>
      <vt:lpstr>Calibri</vt:lpstr>
      <vt:lpstr>Badge</vt:lpstr>
      <vt:lpstr>PowerPoint Presentation</vt:lpstr>
      <vt:lpstr>HELP MAKE A DIFFERENCE</vt:lpstr>
      <vt:lpstr>SPONSORSHIP PACKAGES</vt:lpstr>
      <vt:lpstr>SPONSORSHIP PACKAGES</vt:lpstr>
      <vt:lpstr>SPONSORSHIP PACKAGES</vt:lpstr>
      <vt:lpstr>SPONSORSHIP PACKAGES</vt:lpstr>
      <vt:lpstr>SPONSORSHIP PACKAGES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EO Comms Director</dc:creator>
  <cp:keywords>sponsorship</cp:keywords>
  <cp:lastModifiedBy>SheaLynn Carriere (Nokia)</cp:lastModifiedBy>
  <cp:revision>5</cp:revision>
  <dcterms:modified xsi:type="dcterms:W3CDTF">2025-07-19T16:56:07Z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2023-10-09T22:43:19Z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ef19f68d-f3c0-47a3-8ffd-cfb21e08f903</vt:lpwstr>
  </property>
  <property fmtid="{D5CDD505-2E9C-101B-9397-08002B2CF9AE}" pid="8" name="MSIP_Label_834ed4f5-eae4-40c7-82be-b1cdf720a1b9_ContentBits">
    <vt:lpwstr>0</vt:lpwstr>
  </property>
</Properties>
</file>