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4" r:id="rId3"/>
    <p:sldId id="257" r:id="rId4"/>
    <p:sldId id="258" r:id="rId5"/>
    <p:sldId id="260" r:id="rId6"/>
    <p:sldId id="261" r:id="rId7"/>
    <p:sldId id="262" r:id="rId8"/>
    <p:sldId id="263" r:id="rId9"/>
    <p:sldId id="264" r:id="rId10"/>
    <p:sldId id="280" r:id="rId11"/>
    <p:sldId id="265" r:id="rId12"/>
    <p:sldId id="269" r:id="rId13"/>
    <p:sldId id="276" r:id="rId14"/>
    <p:sldId id="266" r:id="rId15"/>
    <p:sldId id="267" r:id="rId16"/>
    <p:sldId id="268" r:id="rId17"/>
    <p:sldId id="275" r:id="rId18"/>
    <p:sldId id="277" r:id="rId19"/>
    <p:sldId id="270" r:id="rId20"/>
    <p:sldId id="271" r:id="rId21"/>
    <p:sldId id="273"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8C798D-46E4-490A-AD44-F0338729CF22}" v="87" dt="2026-04-15T18:00:04.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E25CE-C97F-4024-AF48-C62325867B88}"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D6B9B65D-7734-4A69-9A04-5B6A34E66ADD}">
      <dgm:prSet/>
      <dgm:spPr/>
      <dgm:t>
        <a:bodyPr/>
        <a:lstStyle/>
        <a:p>
          <a:r>
            <a:rPr lang="en-US"/>
            <a:t>Introduction</a:t>
          </a:r>
        </a:p>
      </dgm:t>
    </dgm:pt>
    <dgm:pt modelId="{BAB5A5B2-D19C-4579-9F68-E25FFE78451A}" type="parTrans" cxnId="{D0CAF6F0-080D-49D5-9D4B-918E24192266}">
      <dgm:prSet/>
      <dgm:spPr/>
      <dgm:t>
        <a:bodyPr/>
        <a:lstStyle/>
        <a:p>
          <a:endParaRPr lang="en-US"/>
        </a:p>
      </dgm:t>
    </dgm:pt>
    <dgm:pt modelId="{1B8D6219-453C-4710-8A84-A4108A1D12CD}" type="sibTrans" cxnId="{D0CAF6F0-080D-49D5-9D4B-918E24192266}">
      <dgm:prSet/>
      <dgm:spPr/>
      <dgm:t>
        <a:bodyPr/>
        <a:lstStyle/>
        <a:p>
          <a:endParaRPr lang="en-US"/>
        </a:p>
      </dgm:t>
    </dgm:pt>
    <dgm:pt modelId="{D1142AF0-8007-45F7-A5CD-60B5DC095B7C}">
      <dgm:prSet/>
      <dgm:spPr/>
      <dgm:t>
        <a:bodyPr/>
        <a:lstStyle/>
        <a:p>
          <a:r>
            <a:rPr lang="en-US"/>
            <a:t>Hollandia Development Philosophy</a:t>
          </a:r>
        </a:p>
      </dgm:t>
    </dgm:pt>
    <dgm:pt modelId="{A3E52B0D-2A69-4DBD-A0C2-EBCBB0F35FA0}" type="parTrans" cxnId="{6257FE0A-0438-49F5-B390-150D4F008014}">
      <dgm:prSet/>
      <dgm:spPr/>
      <dgm:t>
        <a:bodyPr/>
        <a:lstStyle/>
        <a:p>
          <a:endParaRPr lang="en-US"/>
        </a:p>
      </dgm:t>
    </dgm:pt>
    <dgm:pt modelId="{D63FB820-20AC-4182-942B-1F5954A1E4AF}" type="sibTrans" cxnId="{6257FE0A-0438-49F5-B390-150D4F008014}">
      <dgm:prSet/>
      <dgm:spPr/>
      <dgm:t>
        <a:bodyPr/>
        <a:lstStyle/>
        <a:p>
          <a:endParaRPr lang="en-US"/>
        </a:p>
      </dgm:t>
    </dgm:pt>
    <dgm:pt modelId="{4E487903-31FE-4B3D-9F0C-2CFA3B391D9E}">
      <dgm:prSet/>
      <dgm:spPr/>
      <dgm:t>
        <a:bodyPr/>
        <a:lstStyle/>
        <a:p>
          <a:r>
            <a:rPr lang="en-US"/>
            <a:t>Development Stages &amp; Goals</a:t>
          </a:r>
        </a:p>
      </dgm:t>
    </dgm:pt>
    <dgm:pt modelId="{A621777D-3411-4B26-B285-48D24F5D6F55}" type="parTrans" cxnId="{12D9875A-9F40-47DC-A9B2-CCD754777E46}">
      <dgm:prSet/>
      <dgm:spPr/>
      <dgm:t>
        <a:bodyPr/>
        <a:lstStyle/>
        <a:p>
          <a:endParaRPr lang="en-US"/>
        </a:p>
      </dgm:t>
    </dgm:pt>
    <dgm:pt modelId="{B7D07B3E-44ED-4860-87F5-C87FB77F815E}" type="sibTrans" cxnId="{12D9875A-9F40-47DC-A9B2-CCD754777E46}">
      <dgm:prSet/>
      <dgm:spPr/>
      <dgm:t>
        <a:bodyPr/>
        <a:lstStyle/>
        <a:p>
          <a:endParaRPr lang="en-US"/>
        </a:p>
      </dgm:t>
    </dgm:pt>
    <dgm:pt modelId="{193C8EDF-A33B-4A2B-B4FA-4E17A1FF39FF}">
      <dgm:prSet/>
      <dgm:spPr/>
      <dgm:t>
        <a:bodyPr/>
        <a:lstStyle/>
        <a:p>
          <a:r>
            <a:rPr lang="en-US"/>
            <a:t>Club Technical Development Strategy</a:t>
          </a:r>
        </a:p>
      </dgm:t>
    </dgm:pt>
    <dgm:pt modelId="{27ECCCEB-C3B6-4A24-87B0-2927F6FF4536}" type="parTrans" cxnId="{363C555D-35FB-4013-9287-04867C6CD5CD}">
      <dgm:prSet/>
      <dgm:spPr/>
      <dgm:t>
        <a:bodyPr/>
        <a:lstStyle/>
        <a:p>
          <a:endParaRPr lang="en-US"/>
        </a:p>
      </dgm:t>
    </dgm:pt>
    <dgm:pt modelId="{9F333B8D-F77B-42ED-9F3E-07B63B444182}" type="sibTrans" cxnId="{363C555D-35FB-4013-9287-04867C6CD5CD}">
      <dgm:prSet/>
      <dgm:spPr/>
      <dgm:t>
        <a:bodyPr/>
        <a:lstStyle/>
        <a:p>
          <a:endParaRPr lang="en-US"/>
        </a:p>
      </dgm:t>
    </dgm:pt>
    <dgm:pt modelId="{638E75F3-A1B3-4AC2-B15A-0E36AE595EAC}">
      <dgm:prSet/>
      <dgm:spPr/>
      <dgm:t>
        <a:bodyPr/>
        <a:lstStyle/>
        <a:p>
          <a:r>
            <a:rPr lang="en-US"/>
            <a:t>Coaching Standards</a:t>
          </a:r>
        </a:p>
      </dgm:t>
    </dgm:pt>
    <dgm:pt modelId="{D7A1D88F-0B1C-4552-A32E-4076C2ADA957}" type="parTrans" cxnId="{6274F317-7523-4736-84CA-A7B696C4BC81}">
      <dgm:prSet/>
      <dgm:spPr/>
      <dgm:t>
        <a:bodyPr/>
        <a:lstStyle/>
        <a:p>
          <a:endParaRPr lang="en-US"/>
        </a:p>
      </dgm:t>
    </dgm:pt>
    <dgm:pt modelId="{552A84F3-F984-4DE6-8A61-591B72C3006E}" type="sibTrans" cxnId="{6274F317-7523-4736-84CA-A7B696C4BC81}">
      <dgm:prSet/>
      <dgm:spPr/>
      <dgm:t>
        <a:bodyPr/>
        <a:lstStyle/>
        <a:p>
          <a:endParaRPr lang="en-US"/>
        </a:p>
      </dgm:t>
    </dgm:pt>
    <dgm:pt modelId="{BEA05DE9-FB43-46C4-83F0-DB96C31355B7}">
      <dgm:prSet/>
      <dgm:spPr/>
      <dgm:t>
        <a:bodyPr/>
        <a:lstStyle/>
        <a:p>
          <a:r>
            <a:rPr lang="en-US"/>
            <a:t>Role of the Coach</a:t>
          </a:r>
        </a:p>
      </dgm:t>
    </dgm:pt>
    <dgm:pt modelId="{6A992820-F44A-4DC0-8086-D98EB29E0B25}" type="parTrans" cxnId="{4C040A24-120F-4D02-AE72-7CE3362DBB13}">
      <dgm:prSet/>
      <dgm:spPr/>
      <dgm:t>
        <a:bodyPr/>
        <a:lstStyle/>
        <a:p>
          <a:endParaRPr lang="en-US"/>
        </a:p>
      </dgm:t>
    </dgm:pt>
    <dgm:pt modelId="{2050F6AE-4E62-4E47-BBCF-51BEE286246D}" type="sibTrans" cxnId="{4C040A24-120F-4D02-AE72-7CE3362DBB13}">
      <dgm:prSet/>
      <dgm:spPr/>
      <dgm:t>
        <a:bodyPr/>
        <a:lstStyle/>
        <a:p>
          <a:endParaRPr lang="en-US"/>
        </a:p>
      </dgm:t>
    </dgm:pt>
    <dgm:pt modelId="{8ECCE099-9B50-43A4-8CCE-E82B937FC9BF}">
      <dgm:prSet/>
      <dgm:spPr/>
      <dgm:t>
        <a:bodyPr/>
        <a:lstStyle/>
        <a:p>
          <a:r>
            <a:rPr lang="en-US"/>
            <a:t>Coach Development</a:t>
          </a:r>
        </a:p>
      </dgm:t>
    </dgm:pt>
    <dgm:pt modelId="{82AB2F66-3173-42EF-9C4C-F06A18CD1F5B}" type="parTrans" cxnId="{B67E5DD5-D0A9-436C-AA53-878F5E7A6F59}">
      <dgm:prSet/>
      <dgm:spPr/>
      <dgm:t>
        <a:bodyPr/>
        <a:lstStyle/>
        <a:p>
          <a:endParaRPr lang="en-US"/>
        </a:p>
      </dgm:t>
    </dgm:pt>
    <dgm:pt modelId="{C9BD01BE-4667-41CF-87C6-11D8F1971B46}" type="sibTrans" cxnId="{B67E5DD5-D0A9-436C-AA53-878F5E7A6F59}">
      <dgm:prSet/>
      <dgm:spPr/>
      <dgm:t>
        <a:bodyPr/>
        <a:lstStyle/>
        <a:p>
          <a:endParaRPr lang="en-US"/>
        </a:p>
      </dgm:t>
    </dgm:pt>
    <dgm:pt modelId="{7F1E2798-A991-4D1D-9696-02ACE50ECD23}">
      <dgm:prSet/>
      <dgm:spPr/>
      <dgm:t>
        <a:bodyPr/>
        <a:lstStyle/>
        <a:p>
          <a:r>
            <a:rPr lang="en-US"/>
            <a:t>Role of the Manager &amp; Resources</a:t>
          </a:r>
        </a:p>
      </dgm:t>
    </dgm:pt>
    <dgm:pt modelId="{D4D5FBA9-A4B9-4DBB-8E5D-728EA2797F54}" type="parTrans" cxnId="{3616D488-8C23-4955-928E-18D20A6DCF8D}">
      <dgm:prSet/>
      <dgm:spPr/>
      <dgm:t>
        <a:bodyPr/>
        <a:lstStyle/>
        <a:p>
          <a:endParaRPr lang="en-US"/>
        </a:p>
      </dgm:t>
    </dgm:pt>
    <dgm:pt modelId="{9D864D77-F5C3-4D3E-A4EF-21E2B13916A5}" type="sibTrans" cxnId="{3616D488-8C23-4955-928E-18D20A6DCF8D}">
      <dgm:prSet/>
      <dgm:spPr/>
      <dgm:t>
        <a:bodyPr/>
        <a:lstStyle/>
        <a:p>
          <a:endParaRPr lang="en-US"/>
        </a:p>
      </dgm:t>
    </dgm:pt>
    <dgm:pt modelId="{4998112D-3E00-45F3-B7FC-248E3862F7BE}">
      <dgm:prSet/>
      <dgm:spPr/>
      <dgm:t>
        <a:bodyPr/>
        <a:lstStyle/>
        <a:p>
          <a:r>
            <a:rPr lang="en-US"/>
            <a:t>Questions?</a:t>
          </a:r>
        </a:p>
      </dgm:t>
    </dgm:pt>
    <dgm:pt modelId="{353FE869-1945-45B3-89E3-70C1EE24EE22}" type="parTrans" cxnId="{3BFCE5DE-B5AD-409B-AA82-A5950EF244D5}">
      <dgm:prSet/>
      <dgm:spPr/>
      <dgm:t>
        <a:bodyPr/>
        <a:lstStyle/>
        <a:p>
          <a:endParaRPr lang="en-US"/>
        </a:p>
      </dgm:t>
    </dgm:pt>
    <dgm:pt modelId="{62D7FDB8-EAA2-485C-B82F-7C1D2416F13D}" type="sibTrans" cxnId="{3BFCE5DE-B5AD-409B-AA82-A5950EF244D5}">
      <dgm:prSet/>
      <dgm:spPr/>
      <dgm:t>
        <a:bodyPr/>
        <a:lstStyle/>
        <a:p>
          <a:endParaRPr lang="en-US"/>
        </a:p>
      </dgm:t>
    </dgm:pt>
    <dgm:pt modelId="{2EDC9923-59EB-4421-92CC-D4A63B3453A4}" type="pres">
      <dgm:prSet presAssocID="{A91E25CE-C97F-4024-AF48-C62325867B88}" presName="vert0" presStyleCnt="0">
        <dgm:presLayoutVars>
          <dgm:dir/>
          <dgm:animOne val="branch"/>
          <dgm:animLvl val="lvl"/>
        </dgm:presLayoutVars>
      </dgm:prSet>
      <dgm:spPr/>
    </dgm:pt>
    <dgm:pt modelId="{88E2AB04-07C9-4BA2-8681-4F35529F5954}" type="pres">
      <dgm:prSet presAssocID="{D6B9B65D-7734-4A69-9A04-5B6A34E66ADD}" presName="thickLine" presStyleLbl="alignNode1" presStyleIdx="0" presStyleCnt="9"/>
      <dgm:spPr/>
    </dgm:pt>
    <dgm:pt modelId="{E5E7F412-5EC3-49D2-9D26-4275A814F8F1}" type="pres">
      <dgm:prSet presAssocID="{D6B9B65D-7734-4A69-9A04-5B6A34E66ADD}" presName="horz1" presStyleCnt="0"/>
      <dgm:spPr/>
    </dgm:pt>
    <dgm:pt modelId="{14E418A0-F57D-497E-82F8-8CEE00DA3A1F}" type="pres">
      <dgm:prSet presAssocID="{D6B9B65D-7734-4A69-9A04-5B6A34E66ADD}" presName="tx1" presStyleLbl="revTx" presStyleIdx="0" presStyleCnt="9"/>
      <dgm:spPr/>
    </dgm:pt>
    <dgm:pt modelId="{500D799E-B9BF-492D-AD88-FA319FBACCBE}" type="pres">
      <dgm:prSet presAssocID="{D6B9B65D-7734-4A69-9A04-5B6A34E66ADD}" presName="vert1" presStyleCnt="0"/>
      <dgm:spPr/>
    </dgm:pt>
    <dgm:pt modelId="{57F01A34-ABD9-4455-A13E-982056E30858}" type="pres">
      <dgm:prSet presAssocID="{D1142AF0-8007-45F7-A5CD-60B5DC095B7C}" presName="thickLine" presStyleLbl="alignNode1" presStyleIdx="1" presStyleCnt="9"/>
      <dgm:spPr/>
    </dgm:pt>
    <dgm:pt modelId="{1C1CBF32-1DD6-4140-9BB1-19CC3C6CAB95}" type="pres">
      <dgm:prSet presAssocID="{D1142AF0-8007-45F7-A5CD-60B5DC095B7C}" presName="horz1" presStyleCnt="0"/>
      <dgm:spPr/>
    </dgm:pt>
    <dgm:pt modelId="{FC86154C-54BF-4B1F-8654-78FBC6B934A8}" type="pres">
      <dgm:prSet presAssocID="{D1142AF0-8007-45F7-A5CD-60B5DC095B7C}" presName="tx1" presStyleLbl="revTx" presStyleIdx="1" presStyleCnt="9"/>
      <dgm:spPr/>
    </dgm:pt>
    <dgm:pt modelId="{57A8A81A-AD11-4530-AA54-30CC0D5A7D4A}" type="pres">
      <dgm:prSet presAssocID="{D1142AF0-8007-45F7-A5CD-60B5DC095B7C}" presName="vert1" presStyleCnt="0"/>
      <dgm:spPr/>
    </dgm:pt>
    <dgm:pt modelId="{27A51565-7B94-4E16-B3C0-B76B0ED32090}" type="pres">
      <dgm:prSet presAssocID="{4E487903-31FE-4B3D-9F0C-2CFA3B391D9E}" presName="thickLine" presStyleLbl="alignNode1" presStyleIdx="2" presStyleCnt="9"/>
      <dgm:spPr/>
    </dgm:pt>
    <dgm:pt modelId="{B74A03EE-3E0E-4916-8FE1-28BA4B532DA2}" type="pres">
      <dgm:prSet presAssocID="{4E487903-31FE-4B3D-9F0C-2CFA3B391D9E}" presName="horz1" presStyleCnt="0"/>
      <dgm:spPr/>
    </dgm:pt>
    <dgm:pt modelId="{9AB45D20-766E-4631-AE07-1B405657AC32}" type="pres">
      <dgm:prSet presAssocID="{4E487903-31FE-4B3D-9F0C-2CFA3B391D9E}" presName="tx1" presStyleLbl="revTx" presStyleIdx="2" presStyleCnt="9"/>
      <dgm:spPr/>
    </dgm:pt>
    <dgm:pt modelId="{0C2B1069-7EC7-4DA3-956F-006A47BF0CB0}" type="pres">
      <dgm:prSet presAssocID="{4E487903-31FE-4B3D-9F0C-2CFA3B391D9E}" presName="vert1" presStyleCnt="0"/>
      <dgm:spPr/>
    </dgm:pt>
    <dgm:pt modelId="{078C7D0F-00CB-4D20-97DD-8369E6ACA3E5}" type="pres">
      <dgm:prSet presAssocID="{193C8EDF-A33B-4A2B-B4FA-4E17A1FF39FF}" presName="thickLine" presStyleLbl="alignNode1" presStyleIdx="3" presStyleCnt="9"/>
      <dgm:spPr/>
    </dgm:pt>
    <dgm:pt modelId="{4CEE7D31-D0E8-47DC-A24A-6ADA48217A39}" type="pres">
      <dgm:prSet presAssocID="{193C8EDF-A33B-4A2B-B4FA-4E17A1FF39FF}" presName="horz1" presStyleCnt="0"/>
      <dgm:spPr/>
    </dgm:pt>
    <dgm:pt modelId="{6EC86323-D6C2-46D3-93C7-3F43DE2A4058}" type="pres">
      <dgm:prSet presAssocID="{193C8EDF-A33B-4A2B-B4FA-4E17A1FF39FF}" presName="tx1" presStyleLbl="revTx" presStyleIdx="3" presStyleCnt="9"/>
      <dgm:spPr/>
    </dgm:pt>
    <dgm:pt modelId="{E718A1FD-4D2D-4FC4-AD8C-7508045D1F49}" type="pres">
      <dgm:prSet presAssocID="{193C8EDF-A33B-4A2B-B4FA-4E17A1FF39FF}" presName="vert1" presStyleCnt="0"/>
      <dgm:spPr/>
    </dgm:pt>
    <dgm:pt modelId="{5C074B49-1BDA-4EEA-B434-D218AE266D80}" type="pres">
      <dgm:prSet presAssocID="{638E75F3-A1B3-4AC2-B15A-0E36AE595EAC}" presName="thickLine" presStyleLbl="alignNode1" presStyleIdx="4" presStyleCnt="9"/>
      <dgm:spPr/>
    </dgm:pt>
    <dgm:pt modelId="{D701E02B-91CF-4204-9558-95DBB6857256}" type="pres">
      <dgm:prSet presAssocID="{638E75F3-A1B3-4AC2-B15A-0E36AE595EAC}" presName="horz1" presStyleCnt="0"/>
      <dgm:spPr/>
    </dgm:pt>
    <dgm:pt modelId="{70A2EF88-26C3-4C92-8519-9339876EDC92}" type="pres">
      <dgm:prSet presAssocID="{638E75F3-A1B3-4AC2-B15A-0E36AE595EAC}" presName="tx1" presStyleLbl="revTx" presStyleIdx="4" presStyleCnt="9"/>
      <dgm:spPr/>
    </dgm:pt>
    <dgm:pt modelId="{620CDFC1-F479-4CF8-89F8-026727DFA216}" type="pres">
      <dgm:prSet presAssocID="{638E75F3-A1B3-4AC2-B15A-0E36AE595EAC}" presName="vert1" presStyleCnt="0"/>
      <dgm:spPr/>
    </dgm:pt>
    <dgm:pt modelId="{0F62A274-0DCF-4B2F-8610-13707B39DB52}" type="pres">
      <dgm:prSet presAssocID="{BEA05DE9-FB43-46C4-83F0-DB96C31355B7}" presName="thickLine" presStyleLbl="alignNode1" presStyleIdx="5" presStyleCnt="9"/>
      <dgm:spPr/>
    </dgm:pt>
    <dgm:pt modelId="{524088DD-3B03-441A-BF00-8F19BCF8FE0A}" type="pres">
      <dgm:prSet presAssocID="{BEA05DE9-FB43-46C4-83F0-DB96C31355B7}" presName="horz1" presStyleCnt="0"/>
      <dgm:spPr/>
    </dgm:pt>
    <dgm:pt modelId="{615AC559-499F-4676-8907-BFFD80ED058B}" type="pres">
      <dgm:prSet presAssocID="{BEA05DE9-FB43-46C4-83F0-DB96C31355B7}" presName="tx1" presStyleLbl="revTx" presStyleIdx="5" presStyleCnt="9"/>
      <dgm:spPr/>
    </dgm:pt>
    <dgm:pt modelId="{5FC3876C-BBAB-4E40-B71E-AAC133634C97}" type="pres">
      <dgm:prSet presAssocID="{BEA05DE9-FB43-46C4-83F0-DB96C31355B7}" presName="vert1" presStyleCnt="0"/>
      <dgm:spPr/>
    </dgm:pt>
    <dgm:pt modelId="{226851C4-693D-4FBF-8E86-EDC9E28ED608}" type="pres">
      <dgm:prSet presAssocID="{8ECCE099-9B50-43A4-8CCE-E82B937FC9BF}" presName="thickLine" presStyleLbl="alignNode1" presStyleIdx="6" presStyleCnt="9"/>
      <dgm:spPr/>
    </dgm:pt>
    <dgm:pt modelId="{B2B2BDF0-2B50-44E2-ACF2-0E9E98F9F261}" type="pres">
      <dgm:prSet presAssocID="{8ECCE099-9B50-43A4-8CCE-E82B937FC9BF}" presName="horz1" presStyleCnt="0"/>
      <dgm:spPr/>
    </dgm:pt>
    <dgm:pt modelId="{899CD233-FB46-4C39-8E4F-A5D9FC73F5D9}" type="pres">
      <dgm:prSet presAssocID="{8ECCE099-9B50-43A4-8CCE-E82B937FC9BF}" presName="tx1" presStyleLbl="revTx" presStyleIdx="6" presStyleCnt="9"/>
      <dgm:spPr/>
    </dgm:pt>
    <dgm:pt modelId="{3A083BA5-667D-464D-AF09-66F87B40D318}" type="pres">
      <dgm:prSet presAssocID="{8ECCE099-9B50-43A4-8CCE-E82B937FC9BF}" presName="vert1" presStyleCnt="0"/>
      <dgm:spPr/>
    </dgm:pt>
    <dgm:pt modelId="{B7925770-D98F-47F1-B245-AD6C6819FE91}" type="pres">
      <dgm:prSet presAssocID="{7F1E2798-A991-4D1D-9696-02ACE50ECD23}" presName="thickLine" presStyleLbl="alignNode1" presStyleIdx="7" presStyleCnt="9"/>
      <dgm:spPr/>
    </dgm:pt>
    <dgm:pt modelId="{E9C33B66-9A54-4E11-B054-256F786CD4DC}" type="pres">
      <dgm:prSet presAssocID="{7F1E2798-A991-4D1D-9696-02ACE50ECD23}" presName="horz1" presStyleCnt="0"/>
      <dgm:spPr/>
    </dgm:pt>
    <dgm:pt modelId="{E0280756-CD6E-45EC-AFB0-633F90AB1421}" type="pres">
      <dgm:prSet presAssocID="{7F1E2798-A991-4D1D-9696-02ACE50ECD23}" presName="tx1" presStyleLbl="revTx" presStyleIdx="7" presStyleCnt="9"/>
      <dgm:spPr/>
    </dgm:pt>
    <dgm:pt modelId="{E7D8BE09-638C-42A7-8531-C4A838418FAA}" type="pres">
      <dgm:prSet presAssocID="{7F1E2798-A991-4D1D-9696-02ACE50ECD23}" presName="vert1" presStyleCnt="0"/>
      <dgm:spPr/>
    </dgm:pt>
    <dgm:pt modelId="{61EBF7C1-15CE-4263-A840-AFC4587E0641}" type="pres">
      <dgm:prSet presAssocID="{4998112D-3E00-45F3-B7FC-248E3862F7BE}" presName="thickLine" presStyleLbl="alignNode1" presStyleIdx="8" presStyleCnt="9"/>
      <dgm:spPr/>
    </dgm:pt>
    <dgm:pt modelId="{56F59F60-E98F-46D4-822E-504DC4617364}" type="pres">
      <dgm:prSet presAssocID="{4998112D-3E00-45F3-B7FC-248E3862F7BE}" presName="horz1" presStyleCnt="0"/>
      <dgm:spPr/>
    </dgm:pt>
    <dgm:pt modelId="{15AECD73-3B0D-4A54-8088-CA5976755248}" type="pres">
      <dgm:prSet presAssocID="{4998112D-3E00-45F3-B7FC-248E3862F7BE}" presName="tx1" presStyleLbl="revTx" presStyleIdx="8" presStyleCnt="9"/>
      <dgm:spPr/>
    </dgm:pt>
    <dgm:pt modelId="{E349A9C3-E8CE-415C-8184-3E3E6D54AC37}" type="pres">
      <dgm:prSet presAssocID="{4998112D-3E00-45F3-B7FC-248E3862F7BE}" presName="vert1" presStyleCnt="0"/>
      <dgm:spPr/>
    </dgm:pt>
  </dgm:ptLst>
  <dgm:cxnLst>
    <dgm:cxn modelId="{43232B08-2E12-4FFF-B17A-E2E1B81D188B}" type="presOf" srcId="{8ECCE099-9B50-43A4-8CCE-E82B937FC9BF}" destId="{899CD233-FB46-4C39-8E4F-A5D9FC73F5D9}" srcOrd="0" destOrd="0" presId="urn:microsoft.com/office/officeart/2008/layout/LinedList"/>
    <dgm:cxn modelId="{6257FE0A-0438-49F5-B390-150D4F008014}" srcId="{A91E25CE-C97F-4024-AF48-C62325867B88}" destId="{D1142AF0-8007-45F7-A5CD-60B5DC095B7C}" srcOrd="1" destOrd="0" parTransId="{A3E52B0D-2A69-4DBD-A0C2-EBCBB0F35FA0}" sibTransId="{D63FB820-20AC-4182-942B-1F5954A1E4AF}"/>
    <dgm:cxn modelId="{6274F317-7523-4736-84CA-A7B696C4BC81}" srcId="{A91E25CE-C97F-4024-AF48-C62325867B88}" destId="{638E75F3-A1B3-4AC2-B15A-0E36AE595EAC}" srcOrd="4" destOrd="0" parTransId="{D7A1D88F-0B1C-4552-A32E-4076C2ADA957}" sibTransId="{552A84F3-F984-4DE6-8A61-591B72C3006E}"/>
    <dgm:cxn modelId="{3D49DC1F-8BBE-4525-9E65-ABA937D9091D}" type="presOf" srcId="{A91E25CE-C97F-4024-AF48-C62325867B88}" destId="{2EDC9923-59EB-4421-92CC-D4A63B3453A4}" srcOrd="0" destOrd="0" presId="urn:microsoft.com/office/officeart/2008/layout/LinedList"/>
    <dgm:cxn modelId="{4C040A24-120F-4D02-AE72-7CE3362DBB13}" srcId="{A91E25CE-C97F-4024-AF48-C62325867B88}" destId="{BEA05DE9-FB43-46C4-83F0-DB96C31355B7}" srcOrd="5" destOrd="0" parTransId="{6A992820-F44A-4DC0-8086-D98EB29E0B25}" sibTransId="{2050F6AE-4E62-4E47-BBCF-51BEE286246D}"/>
    <dgm:cxn modelId="{D2B93636-3EBD-48D8-9649-6E620E1EC3BE}" type="presOf" srcId="{D1142AF0-8007-45F7-A5CD-60B5DC095B7C}" destId="{FC86154C-54BF-4B1F-8654-78FBC6B934A8}" srcOrd="0" destOrd="0" presId="urn:microsoft.com/office/officeart/2008/layout/LinedList"/>
    <dgm:cxn modelId="{363C555D-35FB-4013-9287-04867C6CD5CD}" srcId="{A91E25CE-C97F-4024-AF48-C62325867B88}" destId="{193C8EDF-A33B-4A2B-B4FA-4E17A1FF39FF}" srcOrd="3" destOrd="0" parTransId="{27ECCCEB-C3B6-4A24-87B0-2927F6FF4536}" sibTransId="{9F333B8D-F77B-42ED-9F3E-07B63B444182}"/>
    <dgm:cxn modelId="{7899F942-4A36-477B-BC38-1027B512C7FE}" type="presOf" srcId="{4E487903-31FE-4B3D-9F0C-2CFA3B391D9E}" destId="{9AB45D20-766E-4631-AE07-1B405657AC32}" srcOrd="0" destOrd="0" presId="urn:microsoft.com/office/officeart/2008/layout/LinedList"/>
    <dgm:cxn modelId="{B9714565-8874-4470-82E1-8A1E899F08A2}" type="presOf" srcId="{4998112D-3E00-45F3-B7FC-248E3862F7BE}" destId="{15AECD73-3B0D-4A54-8088-CA5976755248}" srcOrd="0" destOrd="0" presId="urn:microsoft.com/office/officeart/2008/layout/LinedList"/>
    <dgm:cxn modelId="{D392E54F-AD41-442B-BC7A-A4D838AEA957}" type="presOf" srcId="{638E75F3-A1B3-4AC2-B15A-0E36AE595EAC}" destId="{70A2EF88-26C3-4C92-8519-9339876EDC92}" srcOrd="0" destOrd="0" presId="urn:microsoft.com/office/officeart/2008/layout/LinedList"/>
    <dgm:cxn modelId="{7826EA76-DB7E-4ED7-A6F2-FADD1E4E08BA}" type="presOf" srcId="{7F1E2798-A991-4D1D-9696-02ACE50ECD23}" destId="{E0280756-CD6E-45EC-AFB0-633F90AB1421}" srcOrd="0" destOrd="0" presId="urn:microsoft.com/office/officeart/2008/layout/LinedList"/>
    <dgm:cxn modelId="{11C8AA78-5E52-4D26-BC62-D473DA74A705}" type="presOf" srcId="{193C8EDF-A33B-4A2B-B4FA-4E17A1FF39FF}" destId="{6EC86323-D6C2-46D3-93C7-3F43DE2A4058}" srcOrd="0" destOrd="0" presId="urn:microsoft.com/office/officeart/2008/layout/LinedList"/>
    <dgm:cxn modelId="{12D9875A-9F40-47DC-A9B2-CCD754777E46}" srcId="{A91E25CE-C97F-4024-AF48-C62325867B88}" destId="{4E487903-31FE-4B3D-9F0C-2CFA3B391D9E}" srcOrd="2" destOrd="0" parTransId="{A621777D-3411-4B26-B285-48D24F5D6F55}" sibTransId="{B7D07B3E-44ED-4860-87F5-C87FB77F815E}"/>
    <dgm:cxn modelId="{3616D488-8C23-4955-928E-18D20A6DCF8D}" srcId="{A91E25CE-C97F-4024-AF48-C62325867B88}" destId="{7F1E2798-A991-4D1D-9696-02ACE50ECD23}" srcOrd="7" destOrd="0" parTransId="{D4D5FBA9-A4B9-4DBB-8E5D-728EA2797F54}" sibTransId="{9D864D77-F5C3-4D3E-A4EF-21E2B13916A5}"/>
    <dgm:cxn modelId="{892AD0AF-0BC2-4348-9E4D-B66728EE6011}" type="presOf" srcId="{D6B9B65D-7734-4A69-9A04-5B6A34E66ADD}" destId="{14E418A0-F57D-497E-82F8-8CEE00DA3A1F}" srcOrd="0" destOrd="0" presId="urn:microsoft.com/office/officeart/2008/layout/LinedList"/>
    <dgm:cxn modelId="{A5B63EC4-4FBC-4A7E-8358-4C9A05D1AE91}" type="presOf" srcId="{BEA05DE9-FB43-46C4-83F0-DB96C31355B7}" destId="{615AC559-499F-4676-8907-BFFD80ED058B}" srcOrd="0" destOrd="0" presId="urn:microsoft.com/office/officeart/2008/layout/LinedList"/>
    <dgm:cxn modelId="{B67E5DD5-D0A9-436C-AA53-878F5E7A6F59}" srcId="{A91E25CE-C97F-4024-AF48-C62325867B88}" destId="{8ECCE099-9B50-43A4-8CCE-E82B937FC9BF}" srcOrd="6" destOrd="0" parTransId="{82AB2F66-3173-42EF-9C4C-F06A18CD1F5B}" sibTransId="{C9BD01BE-4667-41CF-87C6-11D8F1971B46}"/>
    <dgm:cxn modelId="{3BFCE5DE-B5AD-409B-AA82-A5950EF244D5}" srcId="{A91E25CE-C97F-4024-AF48-C62325867B88}" destId="{4998112D-3E00-45F3-B7FC-248E3862F7BE}" srcOrd="8" destOrd="0" parTransId="{353FE869-1945-45B3-89E3-70C1EE24EE22}" sibTransId="{62D7FDB8-EAA2-485C-B82F-7C1D2416F13D}"/>
    <dgm:cxn modelId="{D0CAF6F0-080D-49D5-9D4B-918E24192266}" srcId="{A91E25CE-C97F-4024-AF48-C62325867B88}" destId="{D6B9B65D-7734-4A69-9A04-5B6A34E66ADD}" srcOrd="0" destOrd="0" parTransId="{BAB5A5B2-D19C-4579-9F68-E25FFE78451A}" sibTransId="{1B8D6219-453C-4710-8A84-A4108A1D12CD}"/>
    <dgm:cxn modelId="{149ECC15-BD93-4A45-8991-0806B0888154}" type="presParOf" srcId="{2EDC9923-59EB-4421-92CC-D4A63B3453A4}" destId="{88E2AB04-07C9-4BA2-8681-4F35529F5954}" srcOrd="0" destOrd="0" presId="urn:microsoft.com/office/officeart/2008/layout/LinedList"/>
    <dgm:cxn modelId="{FAC4CF54-F0F5-49FB-9431-FCD69EAEDBC4}" type="presParOf" srcId="{2EDC9923-59EB-4421-92CC-D4A63B3453A4}" destId="{E5E7F412-5EC3-49D2-9D26-4275A814F8F1}" srcOrd="1" destOrd="0" presId="urn:microsoft.com/office/officeart/2008/layout/LinedList"/>
    <dgm:cxn modelId="{510D38E6-2126-480C-9038-FE1282C93505}" type="presParOf" srcId="{E5E7F412-5EC3-49D2-9D26-4275A814F8F1}" destId="{14E418A0-F57D-497E-82F8-8CEE00DA3A1F}" srcOrd="0" destOrd="0" presId="urn:microsoft.com/office/officeart/2008/layout/LinedList"/>
    <dgm:cxn modelId="{EDF95B95-01F6-4A7D-84C5-3B9F192FED44}" type="presParOf" srcId="{E5E7F412-5EC3-49D2-9D26-4275A814F8F1}" destId="{500D799E-B9BF-492D-AD88-FA319FBACCBE}" srcOrd="1" destOrd="0" presId="urn:microsoft.com/office/officeart/2008/layout/LinedList"/>
    <dgm:cxn modelId="{847A1E79-6D28-432B-B92C-75BC4C5AC0BA}" type="presParOf" srcId="{2EDC9923-59EB-4421-92CC-D4A63B3453A4}" destId="{57F01A34-ABD9-4455-A13E-982056E30858}" srcOrd="2" destOrd="0" presId="urn:microsoft.com/office/officeart/2008/layout/LinedList"/>
    <dgm:cxn modelId="{C41770E0-D377-4FC8-9123-5909D323D985}" type="presParOf" srcId="{2EDC9923-59EB-4421-92CC-D4A63B3453A4}" destId="{1C1CBF32-1DD6-4140-9BB1-19CC3C6CAB95}" srcOrd="3" destOrd="0" presId="urn:microsoft.com/office/officeart/2008/layout/LinedList"/>
    <dgm:cxn modelId="{8BDAED96-6542-4B54-803E-C41631AED3F8}" type="presParOf" srcId="{1C1CBF32-1DD6-4140-9BB1-19CC3C6CAB95}" destId="{FC86154C-54BF-4B1F-8654-78FBC6B934A8}" srcOrd="0" destOrd="0" presId="urn:microsoft.com/office/officeart/2008/layout/LinedList"/>
    <dgm:cxn modelId="{18D2C577-3708-4DC7-8085-8EE62DCBFF31}" type="presParOf" srcId="{1C1CBF32-1DD6-4140-9BB1-19CC3C6CAB95}" destId="{57A8A81A-AD11-4530-AA54-30CC0D5A7D4A}" srcOrd="1" destOrd="0" presId="urn:microsoft.com/office/officeart/2008/layout/LinedList"/>
    <dgm:cxn modelId="{48B23A08-32FD-4222-BCF5-B5823F23E844}" type="presParOf" srcId="{2EDC9923-59EB-4421-92CC-D4A63B3453A4}" destId="{27A51565-7B94-4E16-B3C0-B76B0ED32090}" srcOrd="4" destOrd="0" presId="urn:microsoft.com/office/officeart/2008/layout/LinedList"/>
    <dgm:cxn modelId="{DA87D54C-65A8-4928-BEB9-B802A93FFCE0}" type="presParOf" srcId="{2EDC9923-59EB-4421-92CC-D4A63B3453A4}" destId="{B74A03EE-3E0E-4916-8FE1-28BA4B532DA2}" srcOrd="5" destOrd="0" presId="urn:microsoft.com/office/officeart/2008/layout/LinedList"/>
    <dgm:cxn modelId="{34AACE7B-29BD-4BE4-BDF2-AA951130870A}" type="presParOf" srcId="{B74A03EE-3E0E-4916-8FE1-28BA4B532DA2}" destId="{9AB45D20-766E-4631-AE07-1B405657AC32}" srcOrd="0" destOrd="0" presId="urn:microsoft.com/office/officeart/2008/layout/LinedList"/>
    <dgm:cxn modelId="{BFCE276D-B1D3-4840-A988-AC7510348B0D}" type="presParOf" srcId="{B74A03EE-3E0E-4916-8FE1-28BA4B532DA2}" destId="{0C2B1069-7EC7-4DA3-956F-006A47BF0CB0}" srcOrd="1" destOrd="0" presId="urn:microsoft.com/office/officeart/2008/layout/LinedList"/>
    <dgm:cxn modelId="{A7D8103F-5006-475D-9C7B-B5D4F35B28E1}" type="presParOf" srcId="{2EDC9923-59EB-4421-92CC-D4A63B3453A4}" destId="{078C7D0F-00CB-4D20-97DD-8369E6ACA3E5}" srcOrd="6" destOrd="0" presId="urn:microsoft.com/office/officeart/2008/layout/LinedList"/>
    <dgm:cxn modelId="{8E58F5A2-1818-4BBD-9ADF-642618AEEFBC}" type="presParOf" srcId="{2EDC9923-59EB-4421-92CC-D4A63B3453A4}" destId="{4CEE7D31-D0E8-47DC-A24A-6ADA48217A39}" srcOrd="7" destOrd="0" presId="urn:microsoft.com/office/officeart/2008/layout/LinedList"/>
    <dgm:cxn modelId="{586D4FDD-331C-4909-BBB1-B13727EA7675}" type="presParOf" srcId="{4CEE7D31-D0E8-47DC-A24A-6ADA48217A39}" destId="{6EC86323-D6C2-46D3-93C7-3F43DE2A4058}" srcOrd="0" destOrd="0" presId="urn:microsoft.com/office/officeart/2008/layout/LinedList"/>
    <dgm:cxn modelId="{FBE3417B-1E44-4D21-8618-6856545890C9}" type="presParOf" srcId="{4CEE7D31-D0E8-47DC-A24A-6ADA48217A39}" destId="{E718A1FD-4D2D-4FC4-AD8C-7508045D1F49}" srcOrd="1" destOrd="0" presId="urn:microsoft.com/office/officeart/2008/layout/LinedList"/>
    <dgm:cxn modelId="{D364E712-AF99-4B8D-BDC6-8A04AB2FACCB}" type="presParOf" srcId="{2EDC9923-59EB-4421-92CC-D4A63B3453A4}" destId="{5C074B49-1BDA-4EEA-B434-D218AE266D80}" srcOrd="8" destOrd="0" presId="urn:microsoft.com/office/officeart/2008/layout/LinedList"/>
    <dgm:cxn modelId="{7A2F8DE9-DE66-4B4B-BA8B-8AB8D7B2F030}" type="presParOf" srcId="{2EDC9923-59EB-4421-92CC-D4A63B3453A4}" destId="{D701E02B-91CF-4204-9558-95DBB6857256}" srcOrd="9" destOrd="0" presId="urn:microsoft.com/office/officeart/2008/layout/LinedList"/>
    <dgm:cxn modelId="{3FAE3402-E284-4853-9B70-DF98A61CD558}" type="presParOf" srcId="{D701E02B-91CF-4204-9558-95DBB6857256}" destId="{70A2EF88-26C3-4C92-8519-9339876EDC92}" srcOrd="0" destOrd="0" presId="urn:microsoft.com/office/officeart/2008/layout/LinedList"/>
    <dgm:cxn modelId="{DE568F2A-C46B-4063-884A-7A7E78525EDE}" type="presParOf" srcId="{D701E02B-91CF-4204-9558-95DBB6857256}" destId="{620CDFC1-F479-4CF8-89F8-026727DFA216}" srcOrd="1" destOrd="0" presId="urn:microsoft.com/office/officeart/2008/layout/LinedList"/>
    <dgm:cxn modelId="{20F2D544-AE3B-432A-A267-711451C131F7}" type="presParOf" srcId="{2EDC9923-59EB-4421-92CC-D4A63B3453A4}" destId="{0F62A274-0DCF-4B2F-8610-13707B39DB52}" srcOrd="10" destOrd="0" presId="urn:microsoft.com/office/officeart/2008/layout/LinedList"/>
    <dgm:cxn modelId="{C3834158-A31E-4FCE-8ED0-F578D0CA65CA}" type="presParOf" srcId="{2EDC9923-59EB-4421-92CC-D4A63B3453A4}" destId="{524088DD-3B03-441A-BF00-8F19BCF8FE0A}" srcOrd="11" destOrd="0" presId="urn:microsoft.com/office/officeart/2008/layout/LinedList"/>
    <dgm:cxn modelId="{36FC8E26-B25B-4204-BA11-1E52E67D629B}" type="presParOf" srcId="{524088DD-3B03-441A-BF00-8F19BCF8FE0A}" destId="{615AC559-499F-4676-8907-BFFD80ED058B}" srcOrd="0" destOrd="0" presId="urn:microsoft.com/office/officeart/2008/layout/LinedList"/>
    <dgm:cxn modelId="{96F3A7A8-F191-4671-B8A2-9BC3833947C0}" type="presParOf" srcId="{524088DD-3B03-441A-BF00-8F19BCF8FE0A}" destId="{5FC3876C-BBAB-4E40-B71E-AAC133634C97}" srcOrd="1" destOrd="0" presId="urn:microsoft.com/office/officeart/2008/layout/LinedList"/>
    <dgm:cxn modelId="{6A2F9E05-C273-47CA-9E2B-0204C564BB18}" type="presParOf" srcId="{2EDC9923-59EB-4421-92CC-D4A63B3453A4}" destId="{226851C4-693D-4FBF-8E86-EDC9E28ED608}" srcOrd="12" destOrd="0" presId="urn:microsoft.com/office/officeart/2008/layout/LinedList"/>
    <dgm:cxn modelId="{A230AB4B-56DC-4D95-8D88-04987CF60274}" type="presParOf" srcId="{2EDC9923-59EB-4421-92CC-D4A63B3453A4}" destId="{B2B2BDF0-2B50-44E2-ACF2-0E9E98F9F261}" srcOrd="13" destOrd="0" presId="urn:microsoft.com/office/officeart/2008/layout/LinedList"/>
    <dgm:cxn modelId="{4E01477C-395D-428F-ACB0-E8842DE45268}" type="presParOf" srcId="{B2B2BDF0-2B50-44E2-ACF2-0E9E98F9F261}" destId="{899CD233-FB46-4C39-8E4F-A5D9FC73F5D9}" srcOrd="0" destOrd="0" presId="urn:microsoft.com/office/officeart/2008/layout/LinedList"/>
    <dgm:cxn modelId="{40641F16-6998-4CED-AC30-2ADE86D58074}" type="presParOf" srcId="{B2B2BDF0-2B50-44E2-ACF2-0E9E98F9F261}" destId="{3A083BA5-667D-464D-AF09-66F87B40D318}" srcOrd="1" destOrd="0" presId="urn:microsoft.com/office/officeart/2008/layout/LinedList"/>
    <dgm:cxn modelId="{D809F282-FC37-4769-A512-AEF168854F9C}" type="presParOf" srcId="{2EDC9923-59EB-4421-92CC-D4A63B3453A4}" destId="{B7925770-D98F-47F1-B245-AD6C6819FE91}" srcOrd="14" destOrd="0" presId="urn:microsoft.com/office/officeart/2008/layout/LinedList"/>
    <dgm:cxn modelId="{835E7406-124C-458E-9FDD-8FB57C334B6D}" type="presParOf" srcId="{2EDC9923-59EB-4421-92CC-D4A63B3453A4}" destId="{E9C33B66-9A54-4E11-B054-256F786CD4DC}" srcOrd="15" destOrd="0" presId="urn:microsoft.com/office/officeart/2008/layout/LinedList"/>
    <dgm:cxn modelId="{C88666E9-52D4-474F-8251-1337BEED89DA}" type="presParOf" srcId="{E9C33B66-9A54-4E11-B054-256F786CD4DC}" destId="{E0280756-CD6E-45EC-AFB0-633F90AB1421}" srcOrd="0" destOrd="0" presId="urn:microsoft.com/office/officeart/2008/layout/LinedList"/>
    <dgm:cxn modelId="{090DF468-B0B7-4D9D-9B43-44000BA5805D}" type="presParOf" srcId="{E9C33B66-9A54-4E11-B054-256F786CD4DC}" destId="{E7D8BE09-638C-42A7-8531-C4A838418FAA}" srcOrd="1" destOrd="0" presId="urn:microsoft.com/office/officeart/2008/layout/LinedList"/>
    <dgm:cxn modelId="{061B0B03-9D84-40CE-B26B-67AAF7282487}" type="presParOf" srcId="{2EDC9923-59EB-4421-92CC-D4A63B3453A4}" destId="{61EBF7C1-15CE-4263-A840-AFC4587E0641}" srcOrd="16" destOrd="0" presId="urn:microsoft.com/office/officeart/2008/layout/LinedList"/>
    <dgm:cxn modelId="{17F03BD4-F8E9-4836-B077-084BB842E176}" type="presParOf" srcId="{2EDC9923-59EB-4421-92CC-D4A63B3453A4}" destId="{56F59F60-E98F-46D4-822E-504DC4617364}" srcOrd="17" destOrd="0" presId="urn:microsoft.com/office/officeart/2008/layout/LinedList"/>
    <dgm:cxn modelId="{505B8CB4-5A71-4F2B-8D35-00728A2CE915}" type="presParOf" srcId="{56F59F60-E98F-46D4-822E-504DC4617364}" destId="{15AECD73-3B0D-4A54-8088-CA5976755248}" srcOrd="0" destOrd="0" presId="urn:microsoft.com/office/officeart/2008/layout/LinedList"/>
    <dgm:cxn modelId="{0C5B4EC0-03F1-4189-B5F3-B13CE973990E}" type="presParOf" srcId="{56F59F60-E98F-46D4-822E-504DC4617364}" destId="{E349A9C3-E8CE-415C-8184-3E3E6D54AC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290C7-2B56-482A-BB0E-CA47ED234A3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AD873CF-1FEC-496E-975A-73E99844E13F}">
      <dgm:prSet/>
      <dgm:spPr/>
      <dgm:t>
        <a:bodyPr/>
        <a:lstStyle/>
        <a:p>
          <a:r>
            <a:rPr lang="en-US"/>
            <a:t>Austin Boryski – Male Technical Lead</a:t>
          </a:r>
        </a:p>
      </dgm:t>
    </dgm:pt>
    <dgm:pt modelId="{41DECC13-D65F-40CF-AD73-785F7F860E08}" type="parTrans" cxnId="{DCBEECAC-876D-4029-BCF5-8CC8FF5316B7}">
      <dgm:prSet/>
      <dgm:spPr/>
      <dgm:t>
        <a:bodyPr/>
        <a:lstStyle/>
        <a:p>
          <a:endParaRPr lang="en-US"/>
        </a:p>
      </dgm:t>
    </dgm:pt>
    <dgm:pt modelId="{1C9C5A86-C714-4A18-8E46-2273094D6DF3}" type="sibTrans" cxnId="{DCBEECAC-876D-4029-BCF5-8CC8FF5316B7}">
      <dgm:prSet/>
      <dgm:spPr/>
      <dgm:t>
        <a:bodyPr/>
        <a:lstStyle/>
        <a:p>
          <a:endParaRPr lang="en-US"/>
        </a:p>
      </dgm:t>
    </dgm:pt>
    <dgm:pt modelId="{402BAE39-D6B6-4114-A66E-75CFB1E386C3}">
      <dgm:prSet/>
      <dgm:spPr/>
      <dgm:t>
        <a:bodyPr/>
        <a:lstStyle/>
        <a:p>
          <a:r>
            <a:rPr lang="en-US"/>
            <a:t>Wamith Gorges – Female Technical Lead</a:t>
          </a:r>
        </a:p>
      </dgm:t>
    </dgm:pt>
    <dgm:pt modelId="{0F42F351-2573-4F16-9714-8CED31380632}" type="parTrans" cxnId="{3B7AF17A-1532-44EC-9D1D-311F06E54107}">
      <dgm:prSet/>
      <dgm:spPr/>
      <dgm:t>
        <a:bodyPr/>
        <a:lstStyle/>
        <a:p>
          <a:endParaRPr lang="en-US"/>
        </a:p>
      </dgm:t>
    </dgm:pt>
    <dgm:pt modelId="{A01F5D87-FC13-4BAA-B4B5-5BB132501D56}" type="sibTrans" cxnId="{3B7AF17A-1532-44EC-9D1D-311F06E54107}">
      <dgm:prSet/>
      <dgm:spPr/>
      <dgm:t>
        <a:bodyPr/>
        <a:lstStyle/>
        <a:p>
          <a:endParaRPr lang="en-US"/>
        </a:p>
      </dgm:t>
    </dgm:pt>
    <dgm:pt modelId="{07DD4259-56E1-4E71-A095-4026BB8AB8DA}">
      <dgm:prSet/>
      <dgm:spPr/>
      <dgm:t>
        <a:bodyPr/>
        <a:lstStyle/>
        <a:p>
          <a:r>
            <a:rPr lang="en-US"/>
            <a:t>Char Adamus – Coach Development Lead</a:t>
          </a:r>
        </a:p>
      </dgm:t>
    </dgm:pt>
    <dgm:pt modelId="{8001EE7F-D76D-4164-B7FE-0353BB7E6385}" type="parTrans" cxnId="{C8ABD515-3070-431D-BB45-A02D6F65E6E2}">
      <dgm:prSet/>
      <dgm:spPr/>
      <dgm:t>
        <a:bodyPr/>
        <a:lstStyle/>
        <a:p>
          <a:endParaRPr lang="en-US"/>
        </a:p>
      </dgm:t>
    </dgm:pt>
    <dgm:pt modelId="{C6DAFEA7-4E7A-4910-A3EC-E2CE2B8B5E19}" type="sibTrans" cxnId="{C8ABD515-3070-431D-BB45-A02D6F65E6E2}">
      <dgm:prSet/>
      <dgm:spPr/>
      <dgm:t>
        <a:bodyPr/>
        <a:lstStyle/>
        <a:p>
          <a:endParaRPr lang="en-US"/>
        </a:p>
      </dgm:t>
    </dgm:pt>
    <dgm:pt modelId="{0051D5CA-96ED-4A20-8602-6DFED4329EB4}">
      <dgm:prSet/>
      <dgm:spPr/>
      <dgm:t>
        <a:bodyPr/>
        <a:lstStyle/>
        <a:p>
          <a:r>
            <a:rPr lang="en-US"/>
            <a:t>Alison Neudorf – Club Administrator</a:t>
          </a:r>
        </a:p>
      </dgm:t>
    </dgm:pt>
    <dgm:pt modelId="{C2D47117-8B6F-436C-A1DF-5D67B3ECC6D2}" type="parTrans" cxnId="{98840B98-EE01-4ED5-B055-8304E9D6F486}">
      <dgm:prSet/>
      <dgm:spPr/>
      <dgm:t>
        <a:bodyPr/>
        <a:lstStyle/>
        <a:p>
          <a:endParaRPr lang="en-US"/>
        </a:p>
      </dgm:t>
    </dgm:pt>
    <dgm:pt modelId="{E37B8CA0-48F0-4F67-BDC6-DA0F33126C79}" type="sibTrans" cxnId="{98840B98-EE01-4ED5-B055-8304E9D6F486}">
      <dgm:prSet/>
      <dgm:spPr/>
      <dgm:t>
        <a:bodyPr/>
        <a:lstStyle/>
        <a:p>
          <a:endParaRPr lang="en-US"/>
        </a:p>
      </dgm:t>
    </dgm:pt>
    <dgm:pt modelId="{3074DE73-2398-4B37-AE29-7FA7285A6675}" type="pres">
      <dgm:prSet presAssocID="{B56290C7-2B56-482A-BB0E-CA47ED234A34}" presName="linear" presStyleCnt="0">
        <dgm:presLayoutVars>
          <dgm:animLvl val="lvl"/>
          <dgm:resizeHandles val="exact"/>
        </dgm:presLayoutVars>
      </dgm:prSet>
      <dgm:spPr/>
    </dgm:pt>
    <dgm:pt modelId="{69B9D2AF-6008-4122-9F94-3817C71E4F2B}" type="pres">
      <dgm:prSet presAssocID="{9AD873CF-1FEC-496E-975A-73E99844E13F}" presName="parentText" presStyleLbl="node1" presStyleIdx="0" presStyleCnt="4">
        <dgm:presLayoutVars>
          <dgm:chMax val="0"/>
          <dgm:bulletEnabled val="1"/>
        </dgm:presLayoutVars>
      </dgm:prSet>
      <dgm:spPr/>
    </dgm:pt>
    <dgm:pt modelId="{49125553-192A-4EB4-BCCE-50150C131880}" type="pres">
      <dgm:prSet presAssocID="{1C9C5A86-C714-4A18-8E46-2273094D6DF3}" presName="spacer" presStyleCnt="0"/>
      <dgm:spPr/>
    </dgm:pt>
    <dgm:pt modelId="{798A5CFE-3C1F-417E-9AA6-883A96DAF68B}" type="pres">
      <dgm:prSet presAssocID="{402BAE39-D6B6-4114-A66E-75CFB1E386C3}" presName="parentText" presStyleLbl="node1" presStyleIdx="1" presStyleCnt="4">
        <dgm:presLayoutVars>
          <dgm:chMax val="0"/>
          <dgm:bulletEnabled val="1"/>
        </dgm:presLayoutVars>
      </dgm:prSet>
      <dgm:spPr/>
    </dgm:pt>
    <dgm:pt modelId="{CD564776-66AB-4BCC-82DE-9FBA0423A7B4}" type="pres">
      <dgm:prSet presAssocID="{A01F5D87-FC13-4BAA-B4B5-5BB132501D56}" presName="spacer" presStyleCnt="0"/>
      <dgm:spPr/>
    </dgm:pt>
    <dgm:pt modelId="{21ED867F-F541-4950-9060-634D710C9B39}" type="pres">
      <dgm:prSet presAssocID="{07DD4259-56E1-4E71-A095-4026BB8AB8DA}" presName="parentText" presStyleLbl="node1" presStyleIdx="2" presStyleCnt="4">
        <dgm:presLayoutVars>
          <dgm:chMax val="0"/>
          <dgm:bulletEnabled val="1"/>
        </dgm:presLayoutVars>
      </dgm:prSet>
      <dgm:spPr/>
    </dgm:pt>
    <dgm:pt modelId="{923E3B1F-3084-43CB-8049-6317BD61ED41}" type="pres">
      <dgm:prSet presAssocID="{C6DAFEA7-4E7A-4910-A3EC-E2CE2B8B5E19}" presName="spacer" presStyleCnt="0"/>
      <dgm:spPr/>
    </dgm:pt>
    <dgm:pt modelId="{BF69B270-9BF9-49E2-B5C6-788605FFC761}" type="pres">
      <dgm:prSet presAssocID="{0051D5CA-96ED-4A20-8602-6DFED4329EB4}" presName="parentText" presStyleLbl="node1" presStyleIdx="3" presStyleCnt="4">
        <dgm:presLayoutVars>
          <dgm:chMax val="0"/>
          <dgm:bulletEnabled val="1"/>
        </dgm:presLayoutVars>
      </dgm:prSet>
      <dgm:spPr/>
    </dgm:pt>
  </dgm:ptLst>
  <dgm:cxnLst>
    <dgm:cxn modelId="{C8ABD515-3070-431D-BB45-A02D6F65E6E2}" srcId="{B56290C7-2B56-482A-BB0E-CA47ED234A34}" destId="{07DD4259-56E1-4E71-A095-4026BB8AB8DA}" srcOrd="2" destOrd="0" parTransId="{8001EE7F-D76D-4164-B7FE-0353BB7E6385}" sibTransId="{C6DAFEA7-4E7A-4910-A3EC-E2CE2B8B5E19}"/>
    <dgm:cxn modelId="{2AB95319-C4E9-4977-BDB0-F37C297A0862}" type="presOf" srcId="{0051D5CA-96ED-4A20-8602-6DFED4329EB4}" destId="{BF69B270-9BF9-49E2-B5C6-788605FFC761}" srcOrd="0" destOrd="0" presId="urn:microsoft.com/office/officeart/2005/8/layout/vList2"/>
    <dgm:cxn modelId="{3B7AF17A-1532-44EC-9D1D-311F06E54107}" srcId="{B56290C7-2B56-482A-BB0E-CA47ED234A34}" destId="{402BAE39-D6B6-4114-A66E-75CFB1E386C3}" srcOrd="1" destOrd="0" parTransId="{0F42F351-2573-4F16-9714-8CED31380632}" sibTransId="{A01F5D87-FC13-4BAA-B4B5-5BB132501D56}"/>
    <dgm:cxn modelId="{F8C2E887-8528-471A-88E1-99F767530062}" type="presOf" srcId="{9AD873CF-1FEC-496E-975A-73E99844E13F}" destId="{69B9D2AF-6008-4122-9F94-3817C71E4F2B}" srcOrd="0" destOrd="0" presId="urn:microsoft.com/office/officeart/2005/8/layout/vList2"/>
    <dgm:cxn modelId="{A444708D-2E24-414B-9064-F1C967413FC9}" type="presOf" srcId="{402BAE39-D6B6-4114-A66E-75CFB1E386C3}" destId="{798A5CFE-3C1F-417E-9AA6-883A96DAF68B}" srcOrd="0" destOrd="0" presId="urn:microsoft.com/office/officeart/2005/8/layout/vList2"/>
    <dgm:cxn modelId="{98840B98-EE01-4ED5-B055-8304E9D6F486}" srcId="{B56290C7-2B56-482A-BB0E-CA47ED234A34}" destId="{0051D5CA-96ED-4A20-8602-6DFED4329EB4}" srcOrd="3" destOrd="0" parTransId="{C2D47117-8B6F-436C-A1DF-5D67B3ECC6D2}" sibTransId="{E37B8CA0-48F0-4F67-BDC6-DA0F33126C79}"/>
    <dgm:cxn modelId="{D4A0AB9C-97FD-48F5-BF38-AD731671D0D7}" type="presOf" srcId="{B56290C7-2B56-482A-BB0E-CA47ED234A34}" destId="{3074DE73-2398-4B37-AE29-7FA7285A6675}" srcOrd="0" destOrd="0" presId="urn:microsoft.com/office/officeart/2005/8/layout/vList2"/>
    <dgm:cxn modelId="{DCBEECAC-876D-4029-BCF5-8CC8FF5316B7}" srcId="{B56290C7-2B56-482A-BB0E-CA47ED234A34}" destId="{9AD873CF-1FEC-496E-975A-73E99844E13F}" srcOrd="0" destOrd="0" parTransId="{41DECC13-D65F-40CF-AD73-785F7F860E08}" sibTransId="{1C9C5A86-C714-4A18-8E46-2273094D6DF3}"/>
    <dgm:cxn modelId="{8267ECBD-D3F4-4039-8622-88289D21175B}" type="presOf" srcId="{07DD4259-56E1-4E71-A095-4026BB8AB8DA}" destId="{21ED867F-F541-4950-9060-634D710C9B39}" srcOrd="0" destOrd="0" presId="urn:microsoft.com/office/officeart/2005/8/layout/vList2"/>
    <dgm:cxn modelId="{A3E232B8-593C-48D8-96DE-80CB63100D3E}" type="presParOf" srcId="{3074DE73-2398-4B37-AE29-7FA7285A6675}" destId="{69B9D2AF-6008-4122-9F94-3817C71E4F2B}" srcOrd="0" destOrd="0" presId="urn:microsoft.com/office/officeart/2005/8/layout/vList2"/>
    <dgm:cxn modelId="{90542938-43D8-4FC9-B4F5-48D6016B768C}" type="presParOf" srcId="{3074DE73-2398-4B37-AE29-7FA7285A6675}" destId="{49125553-192A-4EB4-BCCE-50150C131880}" srcOrd="1" destOrd="0" presId="urn:microsoft.com/office/officeart/2005/8/layout/vList2"/>
    <dgm:cxn modelId="{4DF980F2-3551-46A2-86AE-7BBC18500337}" type="presParOf" srcId="{3074DE73-2398-4B37-AE29-7FA7285A6675}" destId="{798A5CFE-3C1F-417E-9AA6-883A96DAF68B}" srcOrd="2" destOrd="0" presId="urn:microsoft.com/office/officeart/2005/8/layout/vList2"/>
    <dgm:cxn modelId="{B0DB891C-598F-4486-9B0A-82BF5395753B}" type="presParOf" srcId="{3074DE73-2398-4B37-AE29-7FA7285A6675}" destId="{CD564776-66AB-4BCC-82DE-9FBA0423A7B4}" srcOrd="3" destOrd="0" presId="urn:microsoft.com/office/officeart/2005/8/layout/vList2"/>
    <dgm:cxn modelId="{B1E3ABB2-56E1-4721-87A8-4D74D6349BAF}" type="presParOf" srcId="{3074DE73-2398-4B37-AE29-7FA7285A6675}" destId="{21ED867F-F541-4950-9060-634D710C9B39}" srcOrd="4" destOrd="0" presId="urn:microsoft.com/office/officeart/2005/8/layout/vList2"/>
    <dgm:cxn modelId="{4268A7DF-18EC-4000-8D79-091D136E3F21}" type="presParOf" srcId="{3074DE73-2398-4B37-AE29-7FA7285A6675}" destId="{923E3B1F-3084-43CB-8049-6317BD61ED41}" srcOrd="5" destOrd="0" presId="urn:microsoft.com/office/officeart/2005/8/layout/vList2"/>
    <dgm:cxn modelId="{07287F5A-7E06-4CEA-938E-9C4D6A03C47E}" type="presParOf" srcId="{3074DE73-2398-4B37-AE29-7FA7285A6675}" destId="{BF69B270-9BF9-49E2-B5C6-788605FFC76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E5CBD6-AB4C-4548-93E4-ED078CF75FD8}"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3ED6DA-5F34-4FB8-810C-DADF5DC02DBC}">
      <dgm:prSet/>
      <dgm:spPr/>
      <dgm:t>
        <a:bodyPr/>
        <a:lstStyle/>
        <a:p>
          <a:pPr>
            <a:lnSpc>
              <a:spcPct val="100000"/>
            </a:lnSpc>
          </a:pPr>
          <a:r>
            <a:rPr lang="en-US"/>
            <a:t>Hollandia has two technical leads who build and oversee a team of technical staff, as well as one coach development lead</a:t>
          </a:r>
        </a:p>
      </dgm:t>
    </dgm:pt>
    <dgm:pt modelId="{553CC6CC-DE82-45EB-BC69-AE6FC6C02EA5}" type="parTrans" cxnId="{B373FE6C-A539-4C34-87E5-2343A4CBD116}">
      <dgm:prSet/>
      <dgm:spPr/>
      <dgm:t>
        <a:bodyPr/>
        <a:lstStyle/>
        <a:p>
          <a:endParaRPr lang="en-US"/>
        </a:p>
      </dgm:t>
    </dgm:pt>
    <dgm:pt modelId="{4E797F1C-83EF-472D-9DF4-A75F835C95A5}" type="sibTrans" cxnId="{B373FE6C-A539-4C34-87E5-2343A4CBD116}">
      <dgm:prSet/>
      <dgm:spPr/>
      <dgm:t>
        <a:bodyPr/>
        <a:lstStyle/>
        <a:p>
          <a:pPr>
            <a:lnSpc>
              <a:spcPct val="100000"/>
            </a:lnSpc>
          </a:pPr>
          <a:endParaRPr lang="en-US"/>
        </a:p>
      </dgm:t>
    </dgm:pt>
    <dgm:pt modelId="{34EDB44E-D59F-427B-B30B-588B967EBF9C}">
      <dgm:prSet/>
      <dgm:spPr/>
      <dgm:t>
        <a:bodyPr/>
        <a:lstStyle/>
        <a:p>
          <a:pPr>
            <a:lnSpc>
              <a:spcPct val="100000"/>
            </a:lnSpc>
          </a:pPr>
          <a:r>
            <a:rPr lang="en-US" dirty="0"/>
            <a:t>Technical staff will run sessions for Alliance teams to provide consistent technical development across all age groups</a:t>
          </a:r>
        </a:p>
      </dgm:t>
    </dgm:pt>
    <dgm:pt modelId="{F8D5ABB4-7CD8-4B34-AEB0-CE5AB2C9F740}" type="parTrans" cxnId="{3D03F863-AC4A-499E-BCE0-08EAD8DE1B85}">
      <dgm:prSet/>
      <dgm:spPr/>
      <dgm:t>
        <a:bodyPr/>
        <a:lstStyle/>
        <a:p>
          <a:endParaRPr lang="en-US"/>
        </a:p>
      </dgm:t>
    </dgm:pt>
    <dgm:pt modelId="{892FFCA1-63F8-48C1-857D-34B762155ACE}" type="sibTrans" cxnId="{3D03F863-AC4A-499E-BCE0-08EAD8DE1B85}">
      <dgm:prSet/>
      <dgm:spPr/>
      <dgm:t>
        <a:bodyPr/>
        <a:lstStyle/>
        <a:p>
          <a:pPr>
            <a:lnSpc>
              <a:spcPct val="100000"/>
            </a:lnSpc>
          </a:pPr>
          <a:endParaRPr lang="en-US"/>
        </a:p>
      </dgm:t>
    </dgm:pt>
    <dgm:pt modelId="{EA6958E9-FE43-4DD4-BEBF-7C0ACF1F43F5}">
      <dgm:prSet/>
      <dgm:spPr/>
      <dgm:t>
        <a:bodyPr/>
        <a:lstStyle/>
        <a:p>
          <a:pPr>
            <a:lnSpc>
              <a:spcPct val="100000"/>
            </a:lnSpc>
          </a:pPr>
          <a:r>
            <a:rPr lang="en-US" dirty="0"/>
            <a:t>These staff will run approximately one session per week for all Alliance teams. This is the club development strategy and is not optional.</a:t>
          </a:r>
        </a:p>
      </dgm:t>
    </dgm:pt>
    <dgm:pt modelId="{7E852301-938B-4AAB-BF2C-52BCCD202948}" type="parTrans" cxnId="{26464189-33E1-4A2C-9D85-645391B5293A}">
      <dgm:prSet/>
      <dgm:spPr/>
      <dgm:t>
        <a:bodyPr/>
        <a:lstStyle/>
        <a:p>
          <a:endParaRPr lang="en-US"/>
        </a:p>
      </dgm:t>
    </dgm:pt>
    <dgm:pt modelId="{CAB77FE6-540D-4AE3-91D0-9AA6A3A99067}" type="sibTrans" cxnId="{26464189-33E1-4A2C-9D85-645391B5293A}">
      <dgm:prSet/>
      <dgm:spPr/>
      <dgm:t>
        <a:bodyPr/>
        <a:lstStyle/>
        <a:p>
          <a:pPr>
            <a:lnSpc>
              <a:spcPct val="100000"/>
            </a:lnSpc>
          </a:pPr>
          <a:endParaRPr lang="en-US"/>
        </a:p>
      </dgm:t>
    </dgm:pt>
    <dgm:pt modelId="{91E56E79-8DAF-426E-B00F-A277EF286512}">
      <dgm:prSet/>
      <dgm:spPr/>
      <dgm:t>
        <a:bodyPr/>
        <a:lstStyle/>
        <a:p>
          <a:pPr>
            <a:lnSpc>
              <a:spcPct val="100000"/>
            </a:lnSpc>
          </a:pPr>
          <a:r>
            <a:rPr lang="en-US" dirty="0"/>
            <a:t>Technical staff will reach out to Alliance coaches to communicate the schedule</a:t>
          </a:r>
        </a:p>
      </dgm:t>
    </dgm:pt>
    <dgm:pt modelId="{C79BC088-4356-4622-AD6C-11BB7716F7B7}" type="parTrans" cxnId="{47DBD0CF-FECD-40C7-903C-10CB61516B85}">
      <dgm:prSet/>
      <dgm:spPr/>
      <dgm:t>
        <a:bodyPr/>
        <a:lstStyle/>
        <a:p>
          <a:endParaRPr lang="en-US"/>
        </a:p>
      </dgm:t>
    </dgm:pt>
    <dgm:pt modelId="{4BB0D6B2-1A75-4AE9-B0DD-2B6605B12CEE}" type="sibTrans" cxnId="{47DBD0CF-FECD-40C7-903C-10CB61516B85}">
      <dgm:prSet/>
      <dgm:spPr/>
      <dgm:t>
        <a:bodyPr/>
        <a:lstStyle/>
        <a:p>
          <a:endParaRPr lang="en-US"/>
        </a:p>
      </dgm:t>
    </dgm:pt>
    <dgm:pt modelId="{3D457A73-F585-45B2-AB16-6C12D331965D}" type="pres">
      <dgm:prSet presAssocID="{36E5CBD6-AB4C-4548-93E4-ED078CF75FD8}" presName="root" presStyleCnt="0">
        <dgm:presLayoutVars>
          <dgm:dir/>
          <dgm:resizeHandles val="exact"/>
        </dgm:presLayoutVars>
      </dgm:prSet>
      <dgm:spPr/>
    </dgm:pt>
    <dgm:pt modelId="{584C324A-4D97-4B34-9A18-03938FF1734D}" type="pres">
      <dgm:prSet presAssocID="{36E5CBD6-AB4C-4548-93E4-ED078CF75FD8}" presName="container" presStyleCnt="0">
        <dgm:presLayoutVars>
          <dgm:dir/>
          <dgm:resizeHandles val="exact"/>
        </dgm:presLayoutVars>
      </dgm:prSet>
      <dgm:spPr/>
    </dgm:pt>
    <dgm:pt modelId="{C639077B-D162-4008-857E-6503D541D649}" type="pres">
      <dgm:prSet presAssocID="{273ED6DA-5F34-4FB8-810C-DADF5DC02DBC}" presName="compNode" presStyleCnt="0"/>
      <dgm:spPr/>
    </dgm:pt>
    <dgm:pt modelId="{6BAD7736-012A-4047-9348-0C29211D4A9A}" type="pres">
      <dgm:prSet presAssocID="{273ED6DA-5F34-4FB8-810C-DADF5DC02DBC}" presName="iconBgRect" presStyleLbl="bgShp" presStyleIdx="0" presStyleCnt="4"/>
      <dgm:spPr/>
    </dgm:pt>
    <dgm:pt modelId="{3844A6C7-65E4-45A3-8C14-1DB4B4A95289}" type="pres">
      <dgm:prSet presAssocID="{273ED6DA-5F34-4FB8-810C-DADF5DC02DBC}"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Users"/>
        </a:ext>
      </dgm:extLst>
    </dgm:pt>
    <dgm:pt modelId="{CC633CAE-2521-4CD0-8FF5-B6F2B0A55C78}" type="pres">
      <dgm:prSet presAssocID="{273ED6DA-5F34-4FB8-810C-DADF5DC02DBC}" presName="spaceRect" presStyleCnt="0"/>
      <dgm:spPr/>
    </dgm:pt>
    <dgm:pt modelId="{501BFC02-D950-47A6-8FAD-0367AD2D4C08}" type="pres">
      <dgm:prSet presAssocID="{273ED6DA-5F34-4FB8-810C-DADF5DC02DBC}" presName="textRect" presStyleLbl="revTx" presStyleIdx="0" presStyleCnt="4">
        <dgm:presLayoutVars>
          <dgm:chMax val="1"/>
          <dgm:chPref val="1"/>
        </dgm:presLayoutVars>
      </dgm:prSet>
      <dgm:spPr/>
    </dgm:pt>
    <dgm:pt modelId="{5A63D26E-8271-444A-887A-8ECBAA183926}" type="pres">
      <dgm:prSet presAssocID="{4E797F1C-83EF-472D-9DF4-A75F835C95A5}" presName="sibTrans" presStyleLbl="sibTrans2D1" presStyleIdx="0" presStyleCnt="0"/>
      <dgm:spPr/>
    </dgm:pt>
    <dgm:pt modelId="{ACC15D2F-3A0A-4FF3-A4E8-CF87A95410D1}" type="pres">
      <dgm:prSet presAssocID="{34EDB44E-D59F-427B-B30B-588B967EBF9C}" presName="compNode" presStyleCnt="0"/>
      <dgm:spPr/>
    </dgm:pt>
    <dgm:pt modelId="{3BCBC4E3-61C2-4D40-B6DC-1374C3B27DEB}" type="pres">
      <dgm:prSet presAssocID="{34EDB44E-D59F-427B-B30B-588B967EBF9C}" presName="iconBgRect" presStyleLbl="bgShp" presStyleIdx="1" presStyleCnt="4"/>
      <dgm:spPr/>
    </dgm:pt>
    <dgm:pt modelId="{B334A522-EB9D-4EB0-8C5C-17E53E8686BD}" type="pres">
      <dgm:prSet presAssocID="{34EDB44E-D59F-427B-B30B-588B967EBF9C}"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61C9F23E-19EF-4C6A-B473-CDD1848F0400}" type="pres">
      <dgm:prSet presAssocID="{34EDB44E-D59F-427B-B30B-588B967EBF9C}" presName="spaceRect" presStyleCnt="0"/>
      <dgm:spPr/>
    </dgm:pt>
    <dgm:pt modelId="{FD8A108A-95CB-4F49-B1D6-053AE76EC170}" type="pres">
      <dgm:prSet presAssocID="{34EDB44E-D59F-427B-B30B-588B967EBF9C}" presName="textRect" presStyleLbl="revTx" presStyleIdx="1" presStyleCnt="4">
        <dgm:presLayoutVars>
          <dgm:chMax val="1"/>
          <dgm:chPref val="1"/>
        </dgm:presLayoutVars>
      </dgm:prSet>
      <dgm:spPr/>
    </dgm:pt>
    <dgm:pt modelId="{61AE8EDA-5CE6-4FE4-B1C6-F3C7E916236D}" type="pres">
      <dgm:prSet presAssocID="{892FFCA1-63F8-48C1-857D-34B762155ACE}" presName="sibTrans" presStyleLbl="sibTrans2D1" presStyleIdx="0" presStyleCnt="0"/>
      <dgm:spPr/>
    </dgm:pt>
    <dgm:pt modelId="{99271809-587B-4D6D-BE6A-9A1FE243DF1C}" type="pres">
      <dgm:prSet presAssocID="{EA6958E9-FE43-4DD4-BEBF-7C0ACF1F43F5}" presName="compNode" presStyleCnt="0"/>
      <dgm:spPr/>
    </dgm:pt>
    <dgm:pt modelId="{964972F4-7FD4-4B65-AC2B-9D2E436ED880}" type="pres">
      <dgm:prSet presAssocID="{EA6958E9-FE43-4DD4-BEBF-7C0ACF1F43F5}" presName="iconBgRect" presStyleLbl="bgShp" presStyleIdx="2" presStyleCnt="4"/>
      <dgm:spPr/>
    </dgm:pt>
    <dgm:pt modelId="{8CC950B7-B583-4034-B0AA-3992519213E1}" type="pres">
      <dgm:prSet presAssocID="{EA6958E9-FE43-4DD4-BEBF-7C0ACF1F43F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Group of People"/>
        </a:ext>
      </dgm:extLst>
    </dgm:pt>
    <dgm:pt modelId="{57615B06-1B78-4057-851A-5B46913C57E5}" type="pres">
      <dgm:prSet presAssocID="{EA6958E9-FE43-4DD4-BEBF-7C0ACF1F43F5}" presName="spaceRect" presStyleCnt="0"/>
      <dgm:spPr/>
    </dgm:pt>
    <dgm:pt modelId="{AF347751-3741-4AED-8EFB-2241042D4C23}" type="pres">
      <dgm:prSet presAssocID="{EA6958E9-FE43-4DD4-BEBF-7C0ACF1F43F5}" presName="textRect" presStyleLbl="revTx" presStyleIdx="2" presStyleCnt="4">
        <dgm:presLayoutVars>
          <dgm:chMax val="1"/>
          <dgm:chPref val="1"/>
        </dgm:presLayoutVars>
      </dgm:prSet>
      <dgm:spPr/>
    </dgm:pt>
    <dgm:pt modelId="{B67A5391-989C-4B7A-B6B9-F71C1E75B280}" type="pres">
      <dgm:prSet presAssocID="{CAB77FE6-540D-4AE3-91D0-9AA6A3A99067}" presName="sibTrans" presStyleLbl="sibTrans2D1" presStyleIdx="0" presStyleCnt="0"/>
      <dgm:spPr/>
    </dgm:pt>
    <dgm:pt modelId="{6F2B6400-2B8E-4A5D-818A-F0CDA694C365}" type="pres">
      <dgm:prSet presAssocID="{91E56E79-8DAF-426E-B00F-A277EF286512}" presName="compNode" presStyleCnt="0"/>
      <dgm:spPr/>
    </dgm:pt>
    <dgm:pt modelId="{4A138462-9FFE-434D-8AE5-96BFF6234A13}" type="pres">
      <dgm:prSet presAssocID="{91E56E79-8DAF-426E-B00F-A277EF286512}" presName="iconBgRect" presStyleLbl="bgShp" presStyleIdx="3" presStyleCnt="4"/>
      <dgm:spPr/>
    </dgm:pt>
    <dgm:pt modelId="{B53907DF-C59C-4077-AD2D-21C3033F7537}" type="pres">
      <dgm:prSet presAssocID="{91E56E79-8DAF-426E-B00F-A277EF286512}"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8E9212FD-7A56-4BC0-9D3C-D7AC6D254986}" type="pres">
      <dgm:prSet presAssocID="{91E56E79-8DAF-426E-B00F-A277EF286512}" presName="spaceRect" presStyleCnt="0"/>
      <dgm:spPr/>
    </dgm:pt>
    <dgm:pt modelId="{84DC9B9A-4A1C-40A9-AB87-FF8F3DE2D717}" type="pres">
      <dgm:prSet presAssocID="{91E56E79-8DAF-426E-B00F-A277EF286512}" presName="textRect" presStyleLbl="revTx" presStyleIdx="3" presStyleCnt="4">
        <dgm:presLayoutVars>
          <dgm:chMax val="1"/>
          <dgm:chPref val="1"/>
        </dgm:presLayoutVars>
      </dgm:prSet>
      <dgm:spPr/>
    </dgm:pt>
  </dgm:ptLst>
  <dgm:cxnLst>
    <dgm:cxn modelId="{C14C5443-F5B4-4A76-8293-522D40A312A5}" type="presOf" srcId="{4E797F1C-83EF-472D-9DF4-A75F835C95A5}" destId="{5A63D26E-8271-444A-887A-8ECBAA183926}" srcOrd="0" destOrd="0" presId="urn:microsoft.com/office/officeart/2018/2/layout/IconCircleList"/>
    <dgm:cxn modelId="{3D03F863-AC4A-499E-BCE0-08EAD8DE1B85}" srcId="{36E5CBD6-AB4C-4548-93E4-ED078CF75FD8}" destId="{34EDB44E-D59F-427B-B30B-588B967EBF9C}" srcOrd="1" destOrd="0" parTransId="{F8D5ABB4-7CD8-4B34-AEB0-CE5AB2C9F740}" sibTransId="{892FFCA1-63F8-48C1-857D-34B762155ACE}"/>
    <dgm:cxn modelId="{B373FE6C-A539-4C34-87E5-2343A4CBD116}" srcId="{36E5CBD6-AB4C-4548-93E4-ED078CF75FD8}" destId="{273ED6DA-5F34-4FB8-810C-DADF5DC02DBC}" srcOrd="0" destOrd="0" parTransId="{553CC6CC-DE82-45EB-BC69-AE6FC6C02EA5}" sibTransId="{4E797F1C-83EF-472D-9DF4-A75F835C95A5}"/>
    <dgm:cxn modelId="{26464189-33E1-4A2C-9D85-645391B5293A}" srcId="{36E5CBD6-AB4C-4548-93E4-ED078CF75FD8}" destId="{EA6958E9-FE43-4DD4-BEBF-7C0ACF1F43F5}" srcOrd="2" destOrd="0" parTransId="{7E852301-938B-4AAB-BF2C-52BCCD202948}" sibTransId="{CAB77FE6-540D-4AE3-91D0-9AA6A3A99067}"/>
    <dgm:cxn modelId="{1F99ACB5-BAF1-405F-8804-DB42D60D5960}" type="presOf" srcId="{892FFCA1-63F8-48C1-857D-34B762155ACE}" destId="{61AE8EDA-5CE6-4FE4-B1C6-F3C7E916236D}" srcOrd="0" destOrd="0" presId="urn:microsoft.com/office/officeart/2018/2/layout/IconCircleList"/>
    <dgm:cxn modelId="{774335BA-5C27-4CDA-B09F-7889486D7761}" type="presOf" srcId="{36E5CBD6-AB4C-4548-93E4-ED078CF75FD8}" destId="{3D457A73-F585-45B2-AB16-6C12D331965D}" srcOrd="0" destOrd="0" presId="urn:microsoft.com/office/officeart/2018/2/layout/IconCircleList"/>
    <dgm:cxn modelId="{AFDA0DBE-AE3D-436D-927E-1996F1AD2261}" type="presOf" srcId="{EA6958E9-FE43-4DD4-BEBF-7C0ACF1F43F5}" destId="{AF347751-3741-4AED-8EFB-2241042D4C23}" srcOrd="0" destOrd="0" presId="urn:microsoft.com/office/officeart/2018/2/layout/IconCircleList"/>
    <dgm:cxn modelId="{4CE828C0-3146-4CE3-B276-C6DAA78375C6}" type="presOf" srcId="{273ED6DA-5F34-4FB8-810C-DADF5DC02DBC}" destId="{501BFC02-D950-47A6-8FAD-0367AD2D4C08}" srcOrd="0" destOrd="0" presId="urn:microsoft.com/office/officeart/2018/2/layout/IconCircleList"/>
    <dgm:cxn modelId="{4373B2C4-2768-42B5-A50B-3C49DFC089F1}" type="presOf" srcId="{34EDB44E-D59F-427B-B30B-588B967EBF9C}" destId="{FD8A108A-95CB-4F49-B1D6-053AE76EC170}" srcOrd="0" destOrd="0" presId="urn:microsoft.com/office/officeart/2018/2/layout/IconCircleList"/>
    <dgm:cxn modelId="{47DBD0CF-FECD-40C7-903C-10CB61516B85}" srcId="{36E5CBD6-AB4C-4548-93E4-ED078CF75FD8}" destId="{91E56E79-8DAF-426E-B00F-A277EF286512}" srcOrd="3" destOrd="0" parTransId="{C79BC088-4356-4622-AD6C-11BB7716F7B7}" sibTransId="{4BB0D6B2-1A75-4AE9-B0DD-2B6605B12CEE}"/>
    <dgm:cxn modelId="{568FF6E4-216B-4751-850E-2033ADC1C435}" type="presOf" srcId="{91E56E79-8DAF-426E-B00F-A277EF286512}" destId="{84DC9B9A-4A1C-40A9-AB87-FF8F3DE2D717}" srcOrd="0" destOrd="0" presId="urn:microsoft.com/office/officeart/2018/2/layout/IconCircleList"/>
    <dgm:cxn modelId="{363FC8F1-6020-47E5-8D6B-F7CA8AE1C645}" type="presOf" srcId="{CAB77FE6-540D-4AE3-91D0-9AA6A3A99067}" destId="{B67A5391-989C-4B7A-B6B9-F71C1E75B280}" srcOrd="0" destOrd="0" presId="urn:microsoft.com/office/officeart/2018/2/layout/IconCircleList"/>
    <dgm:cxn modelId="{D316B62D-F0FB-4F7E-8715-23030C4BF362}" type="presParOf" srcId="{3D457A73-F585-45B2-AB16-6C12D331965D}" destId="{584C324A-4D97-4B34-9A18-03938FF1734D}" srcOrd="0" destOrd="0" presId="urn:microsoft.com/office/officeart/2018/2/layout/IconCircleList"/>
    <dgm:cxn modelId="{FDFFB7B0-13A0-4086-9976-617FCE56B64C}" type="presParOf" srcId="{584C324A-4D97-4B34-9A18-03938FF1734D}" destId="{C639077B-D162-4008-857E-6503D541D649}" srcOrd="0" destOrd="0" presId="urn:microsoft.com/office/officeart/2018/2/layout/IconCircleList"/>
    <dgm:cxn modelId="{FC635203-3190-45DC-AEDF-64136146EA5B}" type="presParOf" srcId="{C639077B-D162-4008-857E-6503D541D649}" destId="{6BAD7736-012A-4047-9348-0C29211D4A9A}" srcOrd="0" destOrd="0" presId="urn:microsoft.com/office/officeart/2018/2/layout/IconCircleList"/>
    <dgm:cxn modelId="{FC5E18BE-94B1-434D-9941-80B31BB60614}" type="presParOf" srcId="{C639077B-D162-4008-857E-6503D541D649}" destId="{3844A6C7-65E4-45A3-8C14-1DB4B4A95289}" srcOrd="1" destOrd="0" presId="urn:microsoft.com/office/officeart/2018/2/layout/IconCircleList"/>
    <dgm:cxn modelId="{318F8F9E-32CD-4CAE-81E3-3C9A69D93E37}" type="presParOf" srcId="{C639077B-D162-4008-857E-6503D541D649}" destId="{CC633CAE-2521-4CD0-8FF5-B6F2B0A55C78}" srcOrd="2" destOrd="0" presId="urn:microsoft.com/office/officeart/2018/2/layout/IconCircleList"/>
    <dgm:cxn modelId="{B045075C-25B2-4C2A-B564-564A414745DD}" type="presParOf" srcId="{C639077B-D162-4008-857E-6503D541D649}" destId="{501BFC02-D950-47A6-8FAD-0367AD2D4C08}" srcOrd="3" destOrd="0" presId="urn:microsoft.com/office/officeart/2018/2/layout/IconCircleList"/>
    <dgm:cxn modelId="{BDA8991D-8D8E-4B4A-BE3D-337FF6589056}" type="presParOf" srcId="{584C324A-4D97-4B34-9A18-03938FF1734D}" destId="{5A63D26E-8271-444A-887A-8ECBAA183926}" srcOrd="1" destOrd="0" presId="urn:microsoft.com/office/officeart/2018/2/layout/IconCircleList"/>
    <dgm:cxn modelId="{B600D122-3A04-434A-ADAC-6B73039871AF}" type="presParOf" srcId="{584C324A-4D97-4B34-9A18-03938FF1734D}" destId="{ACC15D2F-3A0A-4FF3-A4E8-CF87A95410D1}" srcOrd="2" destOrd="0" presId="urn:microsoft.com/office/officeart/2018/2/layout/IconCircleList"/>
    <dgm:cxn modelId="{5063306F-5A54-4855-93FC-7A19DC099D1F}" type="presParOf" srcId="{ACC15D2F-3A0A-4FF3-A4E8-CF87A95410D1}" destId="{3BCBC4E3-61C2-4D40-B6DC-1374C3B27DEB}" srcOrd="0" destOrd="0" presId="urn:microsoft.com/office/officeart/2018/2/layout/IconCircleList"/>
    <dgm:cxn modelId="{BACB8382-6F0B-4F43-B07A-D57E8479DB8D}" type="presParOf" srcId="{ACC15D2F-3A0A-4FF3-A4E8-CF87A95410D1}" destId="{B334A522-EB9D-4EB0-8C5C-17E53E8686BD}" srcOrd="1" destOrd="0" presId="urn:microsoft.com/office/officeart/2018/2/layout/IconCircleList"/>
    <dgm:cxn modelId="{340A43F6-7A2C-438A-A89B-E4FB56C0387E}" type="presParOf" srcId="{ACC15D2F-3A0A-4FF3-A4E8-CF87A95410D1}" destId="{61C9F23E-19EF-4C6A-B473-CDD1848F0400}" srcOrd="2" destOrd="0" presId="urn:microsoft.com/office/officeart/2018/2/layout/IconCircleList"/>
    <dgm:cxn modelId="{964AAD55-CE88-4EC5-8074-398F7D01EEF0}" type="presParOf" srcId="{ACC15D2F-3A0A-4FF3-A4E8-CF87A95410D1}" destId="{FD8A108A-95CB-4F49-B1D6-053AE76EC170}" srcOrd="3" destOrd="0" presId="urn:microsoft.com/office/officeart/2018/2/layout/IconCircleList"/>
    <dgm:cxn modelId="{76D1CF4C-5FB8-4E82-A9DF-466E5E2775A1}" type="presParOf" srcId="{584C324A-4D97-4B34-9A18-03938FF1734D}" destId="{61AE8EDA-5CE6-4FE4-B1C6-F3C7E916236D}" srcOrd="3" destOrd="0" presId="urn:microsoft.com/office/officeart/2018/2/layout/IconCircleList"/>
    <dgm:cxn modelId="{E150B99E-DF0F-439C-AB0A-E11E7657E88A}" type="presParOf" srcId="{584C324A-4D97-4B34-9A18-03938FF1734D}" destId="{99271809-587B-4D6D-BE6A-9A1FE243DF1C}" srcOrd="4" destOrd="0" presId="urn:microsoft.com/office/officeart/2018/2/layout/IconCircleList"/>
    <dgm:cxn modelId="{DBEA2A12-5524-424D-A8BA-B911254C6BFB}" type="presParOf" srcId="{99271809-587B-4D6D-BE6A-9A1FE243DF1C}" destId="{964972F4-7FD4-4B65-AC2B-9D2E436ED880}" srcOrd="0" destOrd="0" presId="urn:microsoft.com/office/officeart/2018/2/layout/IconCircleList"/>
    <dgm:cxn modelId="{3DE317DA-59CF-4DCC-931A-118EE9DA7C60}" type="presParOf" srcId="{99271809-587B-4D6D-BE6A-9A1FE243DF1C}" destId="{8CC950B7-B583-4034-B0AA-3992519213E1}" srcOrd="1" destOrd="0" presId="urn:microsoft.com/office/officeart/2018/2/layout/IconCircleList"/>
    <dgm:cxn modelId="{18D2D805-EB9A-424D-87FE-EE9D4B829A9A}" type="presParOf" srcId="{99271809-587B-4D6D-BE6A-9A1FE243DF1C}" destId="{57615B06-1B78-4057-851A-5B46913C57E5}" srcOrd="2" destOrd="0" presId="urn:microsoft.com/office/officeart/2018/2/layout/IconCircleList"/>
    <dgm:cxn modelId="{44D8307B-45C6-4FB1-ABAB-8A251DBD6C0E}" type="presParOf" srcId="{99271809-587B-4D6D-BE6A-9A1FE243DF1C}" destId="{AF347751-3741-4AED-8EFB-2241042D4C23}" srcOrd="3" destOrd="0" presId="urn:microsoft.com/office/officeart/2018/2/layout/IconCircleList"/>
    <dgm:cxn modelId="{246BBC46-AB91-4817-9190-60496A4CC8FF}" type="presParOf" srcId="{584C324A-4D97-4B34-9A18-03938FF1734D}" destId="{B67A5391-989C-4B7A-B6B9-F71C1E75B280}" srcOrd="5" destOrd="0" presId="urn:microsoft.com/office/officeart/2018/2/layout/IconCircleList"/>
    <dgm:cxn modelId="{F02B1084-4CE6-46D8-84E8-A66C26790CC4}" type="presParOf" srcId="{584C324A-4D97-4B34-9A18-03938FF1734D}" destId="{6F2B6400-2B8E-4A5D-818A-F0CDA694C365}" srcOrd="6" destOrd="0" presId="urn:microsoft.com/office/officeart/2018/2/layout/IconCircleList"/>
    <dgm:cxn modelId="{67A4C08A-209E-445E-9ED7-5224DC389B96}" type="presParOf" srcId="{6F2B6400-2B8E-4A5D-818A-F0CDA694C365}" destId="{4A138462-9FFE-434D-8AE5-96BFF6234A13}" srcOrd="0" destOrd="0" presId="urn:microsoft.com/office/officeart/2018/2/layout/IconCircleList"/>
    <dgm:cxn modelId="{E3BFC112-29E8-4173-8286-14FEBA6310BF}" type="presParOf" srcId="{6F2B6400-2B8E-4A5D-818A-F0CDA694C365}" destId="{B53907DF-C59C-4077-AD2D-21C3033F7537}" srcOrd="1" destOrd="0" presId="urn:microsoft.com/office/officeart/2018/2/layout/IconCircleList"/>
    <dgm:cxn modelId="{78521E3E-5937-40EF-86AE-FD64D37F30D0}" type="presParOf" srcId="{6F2B6400-2B8E-4A5D-818A-F0CDA694C365}" destId="{8E9212FD-7A56-4BC0-9D3C-D7AC6D254986}" srcOrd="2" destOrd="0" presId="urn:microsoft.com/office/officeart/2018/2/layout/IconCircleList"/>
    <dgm:cxn modelId="{973D4CF0-163B-4DE9-A7B3-8B1BCD6E926C}" type="presParOf" srcId="{6F2B6400-2B8E-4A5D-818A-F0CDA694C365}" destId="{84DC9B9A-4A1C-40A9-AB87-FF8F3DE2D71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2AB04-07C9-4BA2-8681-4F35529F5954}">
      <dsp:nvSpPr>
        <dsp:cNvPr id="0" name=""/>
        <dsp:cNvSpPr/>
      </dsp:nvSpPr>
      <dsp:spPr>
        <a:xfrm>
          <a:off x="0" y="607"/>
          <a:ext cx="6628804"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4E418A0-F57D-497E-82F8-8CEE00DA3A1F}">
      <dsp:nvSpPr>
        <dsp:cNvPr id="0" name=""/>
        <dsp:cNvSpPr/>
      </dsp:nvSpPr>
      <dsp:spPr>
        <a:xfrm>
          <a:off x="0" y="607"/>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Introduction</a:t>
          </a:r>
        </a:p>
      </dsp:txBody>
      <dsp:txXfrm>
        <a:off x="0" y="607"/>
        <a:ext cx="6628804" cy="553151"/>
      </dsp:txXfrm>
    </dsp:sp>
    <dsp:sp modelId="{57F01A34-ABD9-4455-A13E-982056E30858}">
      <dsp:nvSpPr>
        <dsp:cNvPr id="0" name=""/>
        <dsp:cNvSpPr/>
      </dsp:nvSpPr>
      <dsp:spPr>
        <a:xfrm>
          <a:off x="0" y="553759"/>
          <a:ext cx="6628804" cy="0"/>
        </a:xfrm>
        <a:prstGeom prst="lin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C86154C-54BF-4B1F-8654-78FBC6B934A8}">
      <dsp:nvSpPr>
        <dsp:cNvPr id="0" name=""/>
        <dsp:cNvSpPr/>
      </dsp:nvSpPr>
      <dsp:spPr>
        <a:xfrm>
          <a:off x="0" y="553759"/>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Hollandia Development Philosophy</a:t>
          </a:r>
        </a:p>
      </dsp:txBody>
      <dsp:txXfrm>
        <a:off x="0" y="553759"/>
        <a:ext cx="6628804" cy="553151"/>
      </dsp:txXfrm>
    </dsp:sp>
    <dsp:sp modelId="{27A51565-7B94-4E16-B3C0-B76B0ED32090}">
      <dsp:nvSpPr>
        <dsp:cNvPr id="0" name=""/>
        <dsp:cNvSpPr/>
      </dsp:nvSpPr>
      <dsp:spPr>
        <a:xfrm>
          <a:off x="0" y="1106911"/>
          <a:ext cx="6628804" cy="0"/>
        </a:xfrm>
        <a:prstGeom prst="lin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AB45D20-766E-4631-AE07-1B405657AC32}">
      <dsp:nvSpPr>
        <dsp:cNvPr id="0" name=""/>
        <dsp:cNvSpPr/>
      </dsp:nvSpPr>
      <dsp:spPr>
        <a:xfrm>
          <a:off x="0" y="1106911"/>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Development Stages &amp; Goals</a:t>
          </a:r>
        </a:p>
      </dsp:txBody>
      <dsp:txXfrm>
        <a:off x="0" y="1106911"/>
        <a:ext cx="6628804" cy="553151"/>
      </dsp:txXfrm>
    </dsp:sp>
    <dsp:sp modelId="{078C7D0F-00CB-4D20-97DD-8369E6ACA3E5}">
      <dsp:nvSpPr>
        <dsp:cNvPr id="0" name=""/>
        <dsp:cNvSpPr/>
      </dsp:nvSpPr>
      <dsp:spPr>
        <a:xfrm>
          <a:off x="0" y="1660062"/>
          <a:ext cx="6628804"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EC86323-D6C2-46D3-93C7-3F43DE2A4058}">
      <dsp:nvSpPr>
        <dsp:cNvPr id="0" name=""/>
        <dsp:cNvSpPr/>
      </dsp:nvSpPr>
      <dsp:spPr>
        <a:xfrm>
          <a:off x="0" y="1660062"/>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Club Technical Development Strategy</a:t>
          </a:r>
        </a:p>
      </dsp:txBody>
      <dsp:txXfrm>
        <a:off x="0" y="1660062"/>
        <a:ext cx="6628804" cy="553151"/>
      </dsp:txXfrm>
    </dsp:sp>
    <dsp:sp modelId="{5C074B49-1BDA-4EEA-B434-D218AE266D80}">
      <dsp:nvSpPr>
        <dsp:cNvPr id="0" name=""/>
        <dsp:cNvSpPr/>
      </dsp:nvSpPr>
      <dsp:spPr>
        <a:xfrm>
          <a:off x="0" y="2213214"/>
          <a:ext cx="6628804"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0A2EF88-26C3-4C92-8519-9339876EDC92}">
      <dsp:nvSpPr>
        <dsp:cNvPr id="0" name=""/>
        <dsp:cNvSpPr/>
      </dsp:nvSpPr>
      <dsp:spPr>
        <a:xfrm>
          <a:off x="0" y="2213214"/>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Coaching Standards</a:t>
          </a:r>
        </a:p>
      </dsp:txBody>
      <dsp:txXfrm>
        <a:off x="0" y="2213214"/>
        <a:ext cx="6628804" cy="553151"/>
      </dsp:txXfrm>
    </dsp:sp>
    <dsp:sp modelId="{0F62A274-0DCF-4B2F-8610-13707B39DB52}">
      <dsp:nvSpPr>
        <dsp:cNvPr id="0" name=""/>
        <dsp:cNvSpPr/>
      </dsp:nvSpPr>
      <dsp:spPr>
        <a:xfrm>
          <a:off x="0" y="2766366"/>
          <a:ext cx="6628804"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15AC559-499F-4676-8907-BFFD80ED058B}">
      <dsp:nvSpPr>
        <dsp:cNvPr id="0" name=""/>
        <dsp:cNvSpPr/>
      </dsp:nvSpPr>
      <dsp:spPr>
        <a:xfrm>
          <a:off x="0" y="2766366"/>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Role of the Coach</a:t>
          </a:r>
        </a:p>
      </dsp:txBody>
      <dsp:txXfrm>
        <a:off x="0" y="2766366"/>
        <a:ext cx="6628804" cy="553151"/>
      </dsp:txXfrm>
    </dsp:sp>
    <dsp:sp modelId="{226851C4-693D-4FBF-8E86-EDC9E28ED608}">
      <dsp:nvSpPr>
        <dsp:cNvPr id="0" name=""/>
        <dsp:cNvSpPr/>
      </dsp:nvSpPr>
      <dsp:spPr>
        <a:xfrm>
          <a:off x="0" y="3319518"/>
          <a:ext cx="6628804" cy="0"/>
        </a:xfrm>
        <a:prstGeom prst="lin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99CD233-FB46-4C39-8E4F-A5D9FC73F5D9}">
      <dsp:nvSpPr>
        <dsp:cNvPr id="0" name=""/>
        <dsp:cNvSpPr/>
      </dsp:nvSpPr>
      <dsp:spPr>
        <a:xfrm>
          <a:off x="0" y="3319518"/>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Coach Development</a:t>
          </a:r>
        </a:p>
      </dsp:txBody>
      <dsp:txXfrm>
        <a:off x="0" y="3319518"/>
        <a:ext cx="6628804" cy="553151"/>
      </dsp:txXfrm>
    </dsp:sp>
    <dsp:sp modelId="{B7925770-D98F-47F1-B245-AD6C6819FE91}">
      <dsp:nvSpPr>
        <dsp:cNvPr id="0" name=""/>
        <dsp:cNvSpPr/>
      </dsp:nvSpPr>
      <dsp:spPr>
        <a:xfrm>
          <a:off x="0" y="3872669"/>
          <a:ext cx="6628804" cy="0"/>
        </a:xfrm>
        <a:prstGeom prst="lin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0280756-CD6E-45EC-AFB0-633F90AB1421}">
      <dsp:nvSpPr>
        <dsp:cNvPr id="0" name=""/>
        <dsp:cNvSpPr/>
      </dsp:nvSpPr>
      <dsp:spPr>
        <a:xfrm>
          <a:off x="0" y="3872669"/>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Role of the Manager &amp; Resources</a:t>
          </a:r>
        </a:p>
      </dsp:txBody>
      <dsp:txXfrm>
        <a:off x="0" y="3872669"/>
        <a:ext cx="6628804" cy="553151"/>
      </dsp:txXfrm>
    </dsp:sp>
    <dsp:sp modelId="{61EBF7C1-15CE-4263-A840-AFC4587E0641}">
      <dsp:nvSpPr>
        <dsp:cNvPr id="0" name=""/>
        <dsp:cNvSpPr/>
      </dsp:nvSpPr>
      <dsp:spPr>
        <a:xfrm>
          <a:off x="0" y="4425821"/>
          <a:ext cx="6628804"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AECD73-3B0D-4A54-8088-CA5976755248}">
      <dsp:nvSpPr>
        <dsp:cNvPr id="0" name=""/>
        <dsp:cNvSpPr/>
      </dsp:nvSpPr>
      <dsp:spPr>
        <a:xfrm>
          <a:off x="0" y="4425821"/>
          <a:ext cx="6628804" cy="553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Questions?</a:t>
          </a:r>
        </a:p>
      </dsp:txBody>
      <dsp:txXfrm>
        <a:off x="0" y="4425821"/>
        <a:ext cx="6628804" cy="553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9D2AF-6008-4122-9F94-3817C71E4F2B}">
      <dsp:nvSpPr>
        <dsp:cNvPr id="0" name=""/>
        <dsp:cNvSpPr/>
      </dsp:nvSpPr>
      <dsp:spPr>
        <a:xfrm>
          <a:off x="0" y="78690"/>
          <a:ext cx="6628804" cy="11407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Austin Boryski – Male Technical Lead</a:t>
          </a:r>
        </a:p>
      </dsp:txBody>
      <dsp:txXfrm>
        <a:off x="55687" y="134377"/>
        <a:ext cx="6517430" cy="1029376"/>
      </dsp:txXfrm>
    </dsp:sp>
    <dsp:sp modelId="{798A5CFE-3C1F-417E-9AA6-883A96DAF68B}">
      <dsp:nvSpPr>
        <dsp:cNvPr id="0" name=""/>
        <dsp:cNvSpPr/>
      </dsp:nvSpPr>
      <dsp:spPr>
        <a:xfrm>
          <a:off x="0" y="1305840"/>
          <a:ext cx="6628804" cy="1140750"/>
        </a:xfrm>
        <a:prstGeom prst="roundRect">
          <a:avLst/>
        </a:prstGeom>
        <a:gradFill rotWithShape="0">
          <a:gsLst>
            <a:gs pos="0">
              <a:schemeClr val="accent2">
                <a:hueOff val="-4686649"/>
                <a:satOff val="-24000"/>
                <a:lumOff val="-2092"/>
                <a:alphaOff val="0"/>
                <a:tint val="96000"/>
                <a:lumMod val="100000"/>
              </a:schemeClr>
            </a:gs>
            <a:gs pos="78000">
              <a:schemeClr val="accent2">
                <a:hueOff val="-4686649"/>
                <a:satOff val="-24000"/>
                <a:lumOff val="-209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Wamith Gorges – Female Technical Lead</a:t>
          </a:r>
        </a:p>
      </dsp:txBody>
      <dsp:txXfrm>
        <a:off x="55687" y="1361527"/>
        <a:ext cx="6517430" cy="1029376"/>
      </dsp:txXfrm>
    </dsp:sp>
    <dsp:sp modelId="{21ED867F-F541-4950-9060-634D710C9B39}">
      <dsp:nvSpPr>
        <dsp:cNvPr id="0" name=""/>
        <dsp:cNvSpPr/>
      </dsp:nvSpPr>
      <dsp:spPr>
        <a:xfrm>
          <a:off x="0" y="2532990"/>
          <a:ext cx="6628804" cy="1140750"/>
        </a:xfrm>
        <a:prstGeom prst="roundRect">
          <a:avLst/>
        </a:prstGeom>
        <a:gradFill rotWithShape="0">
          <a:gsLst>
            <a:gs pos="0">
              <a:schemeClr val="accent2">
                <a:hueOff val="-9373299"/>
                <a:satOff val="-48000"/>
                <a:lumOff val="-4183"/>
                <a:alphaOff val="0"/>
                <a:tint val="96000"/>
                <a:lumMod val="100000"/>
              </a:schemeClr>
            </a:gs>
            <a:gs pos="78000">
              <a:schemeClr val="accent2">
                <a:hueOff val="-9373299"/>
                <a:satOff val="-48000"/>
                <a:lumOff val="-41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Char Adamus – Coach Development Lead</a:t>
          </a:r>
        </a:p>
      </dsp:txBody>
      <dsp:txXfrm>
        <a:off x="55687" y="2588677"/>
        <a:ext cx="6517430" cy="1029376"/>
      </dsp:txXfrm>
    </dsp:sp>
    <dsp:sp modelId="{BF69B270-9BF9-49E2-B5C6-788605FFC761}">
      <dsp:nvSpPr>
        <dsp:cNvPr id="0" name=""/>
        <dsp:cNvSpPr/>
      </dsp:nvSpPr>
      <dsp:spPr>
        <a:xfrm>
          <a:off x="0" y="3760140"/>
          <a:ext cx="6628804" cy="1140750"/>
        </a:xfrm>
        <a:prstGeom prst="roundRect">
          <a:avLst/>
        </a:prstGeom>
        <a:gradFill rotWithShape="0">
          <a:gsLst>
            <a:gs pos="0">
              <a:schemeClr val="accent2">
                <a:hueOff val="-14059948"/>
                <a:satOff val="-72000"/>
                <a:lumOff val="-6275"/>
                <a:alphaOff val="0"/>
                <a:tint val="96000"/>
                <a:lumMod val="100000"/>
              </a:schemeClr>
            </a:gs>
            <a:gs pos="78000">
              <a:schemeClr val="accent2">
                <a:hueOff val="-14059948"/>
                <a:satOff val="-72000"/>
                <a:lumOff val="-627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Alison Neudorf – Club Administrator</a:t>
          </a:r>
        </a:p>
      </dsp:txBody>
      <dsp:txXfrm>
        <a:off x="55687" y="3815827"/>
        <a:ext cx="6517430" cy="1029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D7736-012A-4047-9348-0C29211D4A9A}">
      <dsp:nvSpPr>
        <dsp:cNvPr id="0" name=""/>
        <dsp:cNvSpPr/>
      </dsp:nvSpPr>
      <dsp:spPr>
        <a:xfrm>
          <a:off x="60186" y="441408"/>
          <a:ext cx="1257386" cy="12573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44A6C7-65E4-45A3-8C14-1DB4B4A95289}">
      <dsp:nvSpPr>
        <dsp:cNvPr id="0" name=""/>
        <dsp:cNvSpPr/>
      </dsp:nvSpPr>
      <dsp:spPr>
        <a:xfrm>
          <a:off x="324237" y="705459"/>
          <a:ext cx="729284" cy="7292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1BFC02-D950-47A6-8FAD-0367AD2D4C08}">
      <dsp:nvSpPr>
        <dsp:cNvPr id="0" name=""/>
        <dsp:cNvSpPr/>
      </dsp:nvSpPr>
      <dsp:spPr>
        <a:xfrm>
          <a:off x="1587013" y="441408"/>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Hollandia has two technical leads who build and oversee a team of technical staff, as well as one coach development lead</a:t>
          </a:r>
        </a:p>
      </dsp:txBody>
      <dsp:txXfrm>
        <a:off x="1587013" y="441408"/>
        <a:ext cx="2963839" cy="1257386"/>
      </dsp:txXfrm>
    </dsp:sp>
    <dsp:sp modelId="{3BCBC4E3-61C2-4D40-B6DC-1374C3B27DEB}">
      <dsp:nvSpPr>
        <dsp:cNvPr id="0" name=""/>
        <dsp:cNvSpPr/>
      </dsp:nvSpPr>
      <dsp:spPr>
        <a:xfrm>
          <a:off x="5067279" y="441408"/>
          <a:ext cx="1257386" cy="12573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4A522-EB9D-4EB0-8C5C-17E53E8686BD}">
      <dsp:nvSpPr>
        <dsp:cNvPr id="0" name=""/>
        <dsp:cNvSpPr/>
      </dsp:nvSpPr>
      <dsp:spPr>
        <a:xfrm>
          <a:off x="5331331" y="705459"/>
          <a:ext cx="729284" cy="7292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A108A-95CB-4F49-B1D6-053AE76EC170}">
      <dsp:nvSpPr>
        <dsp:cNvPr id="0" name=""/>
        <dsp:cNvSpPr/>
      </dsp:nvSpPr>
      <dsp:spPr>
        <a:xfrm>
          <a:off x="6594106" y="441408"/>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Technical staff will run sessions for Alliance teams to provide consistent technical development across all age groups</a:t>
          </a:r>
        </a:p>
      </dsp:txBody>
      <dsp:txXfrm>
        <a:off x="6594106" y="441408"/>
        <a:ext cx="2963839" cy="1257386"/>
      </dsp:txXfrm>
    </dsp:sp>
    <dsp:sp modelId="{964972F4-7FD4-4B65-AC2B-9D2E436ED880}">
      <dsp:nvSpPr>
        <dsp:cNvPr id="0" name=""/>
        <dsp:cNvSpPr/>
      </dsp:nvSpPr>
      <dsp:spPr>
        <a:xfrm>
          <a:off x="60186" y="2394686"/>
          <a:ext cx="1257386" cy="12573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C950B7-B583-4034-B0AA-3992519213E1}">
      <dsp:nvSpPr>
        <dsp:cNvPr id="0" name=""/>
        <dsp:cNvSpPr/>
      </dsp:nvSpPr>
      <dsp:spPr>
        <a:xfrm>
          <a:off x="324237" y="2658738"/>
          <a:ext cx="729284" cy="7292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47751-3741-4AED-8EFB-2241042D4C23}">
      <dsp:nvSpPr>
        <dsp:cNvPr id="0" name=""/>
        <dsp:cNvSpPr/>
      </dsp:nvSpPr>
      <dsp:spPr>
        <a:xfrm>
          <a:off x="1587013" y="2394686"/>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These staff will run approximately one session per week for all Alliance teams. This is the club development strategy and is not optional.</a:t>
          </a:r>
        </a:p>
      </dsp:txBody>
      <dsp:txXfrm>
        <a:off x="1587013" y="2394686"/>
        <a:ext cx="2963839" cy="1257386"/>
      </dsp:txXfrm>
    </dsp:sp>
    <dsp:sp modelId="{4A138462-9FFE-434D-8AE5-96BFF6234A13}">
      <dsp:nvSpPr>
        <dsp:cNvPr id="0" name=""/>
        <dsp:cNvSpPr/>
      </dsp:nvSpPr>
      <dsp:spPr>
        <a:xfrm>
          <a:off x="5067279" y="2394686"/>
          <a:ext cx="1257386" cy="125738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907DF-C59C-4077-AD2D-21C3033F7537}">
      <dsp:nvSpPr>
        <dsp:cNvPr id="0" name=""/>
        <dsp:cNvSpPr/>
      </dsp:nvSpPr>
      <dsp:spPr>
        <a:xfrm>
          <a:off x="5331331" y="2658738"/>
          <a:ext cx="729284" cy="72928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DC9B9A-4A1C-40A9-AB87-FF8F3DE2D717}">
      <dsp:nvSpPr>
        <dsp:cNvPr id="0" name=""/>
        <dsp:cNvSpPr/>
      </dsp:nvSpPr>
      <dsp:spPr>
        <a:xfrm>
          <a:off x="6594106" y="2394686"/>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dirty="0"/>
            <a:t>Technical staff will reach out to Alliance coaches to communicate the schedule</a:t>
          </a:r>
        </a:p>
      </dsp:txBody>
      <dsp:txXfrm>
        <a:off x="6594106" y="2394686"/>
        <a:ext cx="2963839" cy="12573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1C23E-42BA-45D0-AD44-46E61409F115}"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6EED7-BA4A-406A-B126-E39B979DB442}" type="slidenum">
              <a:rPr lang="en-US" smtClean="0"/>
              <a:t>‹#›</a:t>
            </a:fld>
            <a:endParaRPr lang="en-US"/>
          </a:p>
        </p:txBody>
      </p:sp>
    </p:spTree>
    <p:extLst>
      <p:ext uri="{BB962C8B-B14F-4D97-AF65-F5344CB8AC3E}">
        <p14:creationId xmlns:p14="http://schemas.microsoft.com/office/powerpoint/2010/main" val="12352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6EED7-BA4A-406A-B126-E39B979DB442}" type="slidenum">
              <a:rPr lang="en-US" smtClean="0"/>
              <a:t>12</a:t>
            </a:fld>
            <a:endParaRPr lang="en-US"/>
          </a:p>
        </p:txBody>
      </p:sp>
    </p:spTree>
    <p:extLst>
      <p:ext uri="{BB962C8B-B14F-4D97-AF65-F5344CB8AC3E}">
        <p14:creationId xmlns:p14="http://schemas.microsoft.com/office/powerpoint/2010/main" val="312565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9278D3-0765-4E9B-804E-3FEA840A236F}"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95076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71332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1621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51851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678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52729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9278D3-0765-4E9B-804E-3FEA840A236F}"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3559930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9278D3-0765-4E9B-804E-3FEA840A236F}"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380663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9278D3-0765-4E9B-804E-3FEA840A236F}"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45280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278D3-0765-4E9B-804E-3FEA840A236F}" type="datetimeFigureOut">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65481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9278D3-0765-4E9B-804E-3FEA840A236F}"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291223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9278D3-0765-4E9B-804E-3FEA840A236F}" type="datetimeFigureOut">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259078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9278D3-0765-4E9B-804E-3FEA840A236F}" type="datetimeFigureOut">
              <a:rPr lang="en-US" smtClean="0"/>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49690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278D3-0765-4E9B-804E-3FEA840A236F}" type="datetimeFigureOut">
              <a:rPr lang="en-US" smtClean="0"/>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127463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9278D3-0765-4E9B-804E-3FEA840A236F}"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420022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9278D3-0765-4E9B-804E-3FEA840A236F}" type="datetimeFigureOut">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187B9-8AE4-4BBD-BD9C-6F6EA37267BA}" type="slidenum">
              <a:rPr lang="en-US" smtClean="0"/>
              <a:t>‹#›</a:t>
            </a:fld>
            <a:endParaRPr lang="en-US"/>
          </a:p>
        </p:txBody>
      </p:sp>
    </p:spTree>
    <p:extLst>
      <p:ext uri="{BB962C8B-B14F-4D97-AF65-F5344CB8AC3E}">
        <p14:creationId xmlns:p14="http://schemas.microsoft.com/office/powerpoint/2010/main" val="374229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9278D3-0765-4E9B-804E-3FEA840A236F}" type="datetimeFigureOut">
              <a:rPr lang="en-US" smtClean="0"/>
              <a:t>4/23/2026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18187B9-8AE4-4BBD-BD9C-6F6EA37267BA}" type="slidenum">
              <a:rPr lang="en-US" smtClean="0"/>
              <a:t>‹#›</a:t>
            </a:fld>
            <a:endParaRPr lang="en-US"/>
          </a:p>
        </p:txBody>
      </p:sp>
    </p:spTree>
    <p:extLst>
      <p:ext uri="{BB962C8B-B14F-4D97-AF65-F5344CB8AC3E}">
        <p14:creationId xmlns:p14="http://schemas.microsoft.com/office/powerpoint/2010/main" val="1681098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ogo of a lion&#10;&#10;AI-generated content may be incorrect.">
            <a:extLst>
              <a:ext uri="{FF2B5EF4-FFF2-40B4-BE49-F238E27FC236}">
                <a16:creationId xmlns:a16="http://schemas.microsoft.com/office/drawing/2014/main" id="{49ABDB39-AB41-551A-BA8E-548D08BCB7A0}"/>
              </a:ext>
            </a:extLst>
          </p:cNvPr>
          <p:cNvPicPr>
            <a:picLocks noChangeAspect="1"/>
          </p:cNvPicPr>
          <p:nvPr/>
        </p:nvPicPr>
        <p:blipFill>
          <a:blip r:embed="rId2">
            <a:extLst>
              <a:ext uri="{28A0092B-C50C-407E-A947-70E740481C1C}">
                <a14:useLocalDpi xmlns:a14="http://schemas.microsoft.com/office/drawing/2010/main" val="0"/>
              </a:ext>
            </a:extLst>
          </a:blip>
          <a:srcRect l="9091" t="13951" r="-1" b="37853"/>
          <a:stretch>
            <a:fillRect/>
          </a:stretch>
        </p:blipFill>
        <p:spPr>
          <a:xfrm>
            <a:off x="1" y="10"/>
            <a:ext cx="12191999" cy="6857990"/>
          </a:xfrm>
          <a:prstGeom prst="rect">
            <a:avLst/>
          </a:prstGeom>
        </p:spPr>
      </p:pic>
      <p:sp>
        <p:nvSpPr>
          <p:cNvPr id="34" name="Isosceles Triangle 33">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Parallelogram 35">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Isosceles Triangle 45">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D8D3753-B68E-8C99-16FE-B9BFE50B8337}"/>
              </a:ext>
            </a:extLst>
          </p:cNvPr>
          <p:cNvSpPr>
            <a:spLocks noGrp="1"/>
          </p:cNvSpPr>
          <p:nvPr>
            <p:ph type="ctrTitle"/>
          </p:nvPr>
        </p:nvSpPr>
        <p:spPr>
          <a:xfrm>
            <a:off x="4704200" y="1678665"/>
            <a:ext cx="4569803" cy="2369131"/>
          </a:xfrm>
        </p:spPr>
        <p:txBody>
          <a:bodyPr>
            <a:normAutofit/>
          </a:bodyPr>
          <a:lstStyle/>
          <a:p>
            <a:r>
              <a:rPr lang="en-US" dirty="0"/>
              <a:t>Hollandia Coach Night</a:t>
            </a:r>
          </a:p>
        </p:txBody>
      </p:sp>
      <p:sp>
        <p:nvSpPr>
          <p:cNvPr id="3" name="Subtitle 2">
            <a:extLst>
              <a:ext uri="{FF2B5EF4-FFF2-40B4-BE49-F238E27FC236}">
                <a16:creationId xmlns:a16="http://schemas.microsoft.com/office/drawing/2014/main" id="{7CA7539A-0D59-B28C-81D7-70B77EC1CA4A}"/>
              </a:ext>
            </a:extLst>
          </p:cNvPr>
          <p:cNvSpPr>
            <a:spLocks noGrp="1"/>
          </p:cNvSpPr>
          <p:nvPr>
            <p:ph type="subTitle" idx="1"/>
          </p:nvPr>
        </p:nvSpPr>
        <p:spPr>
          <a:xfrm>
            <a:off x="4700964" y="4050832"/>
            <a:ext cx="4573037" cy="1096899"/>
          </a:xfrm>
        </p:spPr>
        <p:txBody>
          <a:bodyPr>
            <a:normAutofit/>
          </a:bodyPr>
          <a:lstStyle/>
          <a:p>
            <a:r>
              <a:rPr lang="en-US" dirty="0"/>
              <a:t>Outdoor 2026</a:t>
            </a:r>
          </a:p>
        </p:txBody>
      </p:sp>
      <p:sp>
        <p:nvSpPr>
          <p:cNvPr id="48"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2540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245A-CB85-7F9A-B852-A3B70BE8FB85}"/>
              </a:ext>
            </a:extLst>
          </p:cNvPr>
          <p:cNvSpPr>
            <a:spLocks noGrp="1"/>
          </p:cNvSpPr>
          <p:nvPr>
            <p:ph type="title"/>
          </p:nvPr>
        </p:nvSpPr>
        <p:spPr>
          <a:xfrm>
            <a:off x="5536734" y="609600"/>
            <a:ext cx="3737268" cy="1320800"/>
          </a:xfrm>
        </p:spPr>
        <p:txBody>
          <a:bodyPr>
            <a:normAutofit/>
          </a:bodyPr>
          <a:lstStyle/>
          <a:p>
            <a:pPr algn="ctr"/>
            <a:r>
              <a:rPr lang="en-CA" dirty="0"/>
              <a:t>We love our goalkeepers!</a:t>
            </a:r>
          </a:p>
        </p:txBody>
      </p:sp>
      <p:sp>
        <p:nvSpPr>
          <p:cNvPr id="3" name="Content Placeholder 2">
            <a:extLst>
              <a:ext uri="{FF2B5EF4-FFF2-40B4-BE49-F238E27FC236}">
                <a16:creationId xmlns:a16="http://schemas.microsoft.com/office/drawing/2014/main" id="{2B6499BB-1FFF-FF22-E930-54F23261835E}"/>
              </a:ext>
            </a:extLst>
          </p:cNvPr>
          <p:cNvSpPr>
            <a:spLocks noGrp="1"/>
          </p:cNvSpPr>
          <p:nvPr>
            <p:ph idx="1"/>
          </p:nvPr>
        </p:nvSpPr>
        <p:spPr>
          <a:xfrm>
            <a:off x="5209563" y="2160589"/>
            <a:ext cx="4064439" cy="3880773"/>
          </a:xfrm>
        </p:spPr>
        <p:txBody>
          <a:bodyPr>
            <a:normAutofit/>
          </a:bodyPr>
          <a:lstStyle/>
          <a:p>
            <a:r>
              <a:rPr lang="en-CA" dirty="0"/>
              <a:t>If you have a player(s) who are interested in goalkeeping Hollandia also offers goalkeeper training – more info to come regarding the outdoor season!</a:t>
            </a:r>
          </a:p>
        </p:txBody>
      </p:sp>
      <p:pic>
        <p:nvPicPr>
          <p:cNvPr id="5" name="Picture 4">
            <a:extLst>
              <a:ext uri="{FF2B5EF4-FFF2-40B4-BE49-F238E27FC236}">
                <a16:creationId xmlns:a16="http://schemas.microsoft.com/office/drawing/2014/main" id="{CCD0DF8B-3C38-C4DF-D7B7-6AFE33AFE3F0}"/>
              </a:ext>
            </a:extLst>
          </p:cNvPr>
          <p:cNvPicPr>
            <a:picLocks noChangeAspect="1"/>
          </p:cNvPicPr>
          <p:nvPr/>
        </p:nvPicPr>
        <p:blipFill>
          <a:blip r:embed="rId2"/>
          <a:srcRect l="9550" r="46200"/>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82622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3" name="Picture 2" descr="A logo of a lion&#10;&#10;AI-generated content may be incorrect.">
            <a:extLst>
              <a:ext uri="{FF2B5EF4-FFF2-40B4-BE49-F238E27FC236}">
                <a16:creationId xmlns:a16="http://schemas.microsoft.com/office/drawing/2014/main" id="{4BC4A990-9E02-1C35-6C68-420791CDABA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9091" t="13951" r="-1" b="37853"/>
          <a:stretch>
            <a:fillRect/>
          </a:stretch>
        </p:blipFill>
        <p:spPr>
          <a:xfrm>
            <a:off x="1" y="10"/>
            <a:ext cx="12191999" cy="6857990"/>
          </a:xfrm>
          <a:prstGeom prst="rect">
            <a:avLst/>
          </a:prstGeom>
        </p:spPr>
      </p:pic>
      <p:sp>
        <p:nvSpPr>
          <p:cNvPr id="20" name="Isosceles Triangle 19">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Parallelogram 21">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4F06521-3DDD-0D4C-112C-53280E3EA5C2}"/>
              </a:ext>
            </a:extLst>
          </p:cNvPr>
          <p:cNvSpPr>
            <a:spLocks noGrp="1"/>
          </p:cNvSpPr>
          <p:nvPr>
            <p:ph type="title"/>
          </p:nvPr>
        </p:nvSpPr>
        <p:spPr>
          <a:xfrm>
            <a:off x="4791450" y="1678665"/>
            <a:ext cx="4482553" cy="2369131"/>
          </a:xfrm>
        </p:spPr>
        <p:txBody>
          <a:bodyPr vert="horz" lIns="91440" tIns="45720" rIns="91440" bIns="45720" rtlCol="0" anchor="b">
            <a:normAutofit/>
          </a:bodyPr>
          <a:lstStyle/>
          <a:p>
            <a:pPr algn="r">
              <a:lnSpc>
                <a:spcPct val="90000"/>
              </a:lnSpc>
            </a:pPr>
            <a:br>
              <a:rPr lang="en-US" sz="3000"/>
            </a:br>
            <a:br>
              <a:rPr lang="en-US" sz="3000"/>
            </a:br>
            <a:br>
              <a:rPr lang="en-US" sz="3000"/>
            </a:br>
            <a:br>
              <a:rPr lang="en-US" sz="3000"/>
            </a:br>
            <a:r>
              <a:rPr lang="en-US" sz="3000"/>
              <a:t>Questions?</a:t>
            </a:r>
          </a:p>
        </p:txBody>
      </p:sp>
      <p:sp>
        <p:nvSpPr>
          <p:cNvPr id="34"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0720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B5D8-0198-4234-992D-DD59117289C9}"/>
              </a:ext>
            </a:extLst>
          </p:cNvPr>
          <p:cNvSpPr>
            <a:spLocks noGrp="1"/>
          </p:cNvSpPr>
          <p:nvPr>
            <p:ph type="title"/>
          </p:nvPr>
        </p:nvSpPr>
        <p:spPr/>
        <p:txBody>
          <a:bodyPr/>
          <a:lstStyle/>
          <a:p>
            <a:r>
              <a:rPr lang="en-US"/>
              <a:t>Role of the Coach</a:t>
            </a:r>
            <a:endParaRPr lang="en-US" dirty="0"/>
          </a:p>
        </p:txBody>
      </p:sp>
      <p:sp>
        <p:nvSpPr>
          <p:cNvPr id="3" name="Content Placeholder 2">
            <a:extLst>
              <a:ext uri="{FF2B5EF4-FFF2-40B4-BE49-F238E27FC236}">
                <a16:creationId xmlns:a16="http://schemas.microsoft.com/office/drawing/2014/main" id="{05EF72BE-C7F0-7609-1221-70529A4D5EAD}"/>
              </a:ext>
            </a:extLst>
          </p:cNvPr>
          <p:cNvSpPr>
            <a:spLocks noGrp="1"/>
          </p:cNvSpPr>
          <p:nvPr>
            <p:ph idx="1"/>
          </p:nvPr>
        </p:nvSpPr>
        <p:spPr>
          <a:xfrm>
            <a:off x="677334" y="1216152"/>
            <a:ext cx="8596668" cy="4825211"/>
          </a:xfrm>
        </p:spPr>
        <p:txBody>
          <a:bodyPr>
            <a:normAutofit fontScale="62500" lnSpcReduction="20000"/>
          </a:bodyPr>
          <a:lstStyle/>
          <a:p>
            <a:r>
              <a:rPr lang="en-US" b="1" dirty="0"/>
              <a:t>CREATE A SAFE ENVIRONMENT FOR PLAYERS</a:t>
            </a:r>
          </a:p>
          <a:p>
            <a:pPr lvl="1"/>
            <a:r>
              <a:rPr lang="en-US" dirty="0"/>
              <a:t>Physical &amp; emotional</a:t>
            </a:r>
          </a:p>
          <a:p>
            <a:pPr lvl="1"/>
            <a:r>
              <a:rPr lang="en-US" dirty="0"/>
              <a:t>Respect from and for coaches, players, and parents</a:t>
            </a:r>
          </a:p>
          <a:p>
            <a:pPr lvl="1"/>
            <a:r>
              <a:rPr lang="en-US" dirty="0"/>
              <a:t>Recognize that each athlete may need different things to be their best and adjust your communication and strategy</a:t>
            </a:r>
          </a:p>
          <a:p>
            <a:pPr lvl="1"/>
            <a:r>
              <a:rPr lang="en-US" dirty="0"/>
              <a:t>Rule of Two</a:t>
            </a:r>
          </a:p>
          <a:p>
            <a:pPr lvl="1"/>
            <a:r>
              <a:rPr lang="en-US" dirty="0"/>
              <a:t>Reporting Abuse &amp; Misconduct – can be done anonymously through SYSI or through Hollandia: liasion@hollandiasoccer.com</a:t>
            </a:r>
          </a:p>
          <a:p>
            <a:r>
              <a:rPr lang="en-US" b="1" dirty="0"/>
              <a:t>Plan your season</a:t>
            </a:r>
          </a:p>
          <a:p>
            <a:pPr lvl="1"/>
            <a:r>
              <a:rPr lang="en-US" dirty="0"/>
              <a:t>What tournaments?</a:t>
            </a:r>
          </a:p>
          <a:p>
            <a:pPr lvl="1"/>
            <a:r>
              <a:rPr lang="en-US" dirty="0"/>
              <a:t>Other team events?</a:t>
            </a:r>
          </a:p>
          <a:p>
            <a:pPr lvl="1"/>
            <a:r>
              <a:rPr lang="en-US" dirty="0"/>
              <a:t>Hold parent meeting early in season to communicate expectations, plan and team fees</a:t>
            </a:r>
          </a:p>
          <a:p>
            <a:r>
              <a:rPr lang="en-US" b="1" dirty="0"/>
              <a:t>Plan and run practices</a:t>
            </a:r>
          </a:p>
          <a:p>
            <a:pPr lvl="1"/>
            <a:r>
              <a:rPr lang="en-US" dirty="0"/>
              <a:t>Explain activities and provide feedback so players learn</a:t>
            </a:r>
          </a:p>
          <a:p>
            <a:r>
              <a:rPr lang="en-US" b="1" dirty="0"/>
              <a:t>Manage games</a:t>
            </a:r>
          </a:p>
          <a:p>
            <a:pPr lvl="1"/>
            <a:r>
              <a:rPr lang="en-US" dirty="0"/>
              <a:t>Playing time, substitutions, permit players </a:t>
            </a:r>
            <a:r>
              <a:rPr lang="en-US" dirty="0" err="1"/>
              <a:t>etc</a:t>
            </a:r>
            <a:endParaRPr lang="en-US" dirty="0"/>
          </a:p>
          <a:p>
            <a:pPr lvl="1"/>
            <a:r>
              <a:rPr lang="en-US" dirty="0"/>
              <a:t>Remember that games are where players have the opportunity to demonstrate what they’ve learned in practice</a:t>
            </a:r>
          </a:p>
          <a:p>
            <a:r>
              <a:rPr lang="en-US" b="1" dirty="0"/>
              <a:t>Lead by example</a:t>
            </a:r>
          </a:p>
          <a:p>
            <a:pPr lvl="1"/>
            <a:r>
              <a:rPr lang="en-US" dirty="0"/>
              <a:t>Arrive on time, be prepared, be respectful (to players, competitors, officials, facility staff, </a:t>
            </a:r>
            <a:r>
              <a:rPr lang="en-US" dirty="0" err="1"/>
              <a:t>etc</a:t>
            </a:r>
            <a:r>
              <a:rPr lang="en-US" dirty="0"/>
              <a:t>)</a:t>
            </a:r>
          </a:p>
          <a:p>
            <a:pPr lvl="1"/>
            <a:r>
              <a:rPr lang="en-US" dirty="0"/>
              <a:t>Remember you are representing Hollandia </a:t>
            </a:r>
          </a:p>
        </p:txBody>
      </p:sp>
      <p:pic>
        <p:nvPicPr>
          <p:cNvPr id="5" name="Picture 4">
            <a:extLst>
              <a:ext uri="{FF2B5EF4-FFF2-40B4-BE49-F238E27FC236}">
                <a16:creationId xmlns:a16="http://schemas.microsoft.com/office/drawing/2014/main" id="{DD2BB480-47AA-389A-8E65-4A5294115FFA}"/>
              </a:ext>
            </a:extLst>
          </p:cNvPr>
          <p:cNvPicPr>
            <a:picLocks noChangeAspect="1"/>
          </p:cNvPicPr>
          <p:nvPr/>
        </p:nvPicPr>
        <p:blipFill>
          <a:blip r:embed="rId3"/>
          <a:stretch>
            <a:fillRect/>
          </a:stretch>
        </p:blipFill>
        <p:spPr>
          <a:xfrm>
            <a:off x="6738425" y="2964048"/>
            <a:ext cx="2842873" cy="1655577"/>
          </a:xfrm>
          <a:prstGeom prst="rect">
            <a:avLst/>
          </a:prstGeom>
        </p:spPr>
      </p:pic>
    </p:spTree>
    <p:extLst>
      <p:ext uri="{BB962C8B-B14F-4D97-AF65-F5344CB8AC3E}">
        <p14:creationId xmlns:p14="http://schemas.microsoft.com/office/powerpoint/2010/main" val="34741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5B39-73EB-2200-D5F8-44AF5CBC9ACB}"/>
              </a:ext>
            </a:extLst>
          </p:cNvPr>
          <p:cNvSpPr>
            <a:spLocks noGrp="1"/>
          </p:cNvSpPr>
          <p:nvPr>
            <p:ph type="title"/>
          </p:nvPr>
        </p:nvSpPr>
        <p:spPr/>
        <p:txBody>
          <a:bodyPr/>
          <a:lstStyle/>
          <a:p>
            <a:pPr algn="ctr"/>
            <a:r>
              <a:rPr lang="en-US" dirty="0"/>
              <a:t>Coaching Notes</a:t>
            </a:r>
          </a:p>
        </p:txBody>
      </p:sp>
      <p:sp>
        <p:nvSpPr>
          <p:cNvPr id="3" name="Content Placeholder 2">
            <a:extLst>
              <a:ext uri="{FF2B5EF4-FFF2-40B4-BE49-F238E27FC236}">
                <a16:creationId xmlns:a16="http://schemas.microsoft.com/office/drawing/2014/main" id="{965358D6-60A4-F5B9-6140-6A9630894123}"/>
              </a:ext>
            </a:extLst>
          </p:cNvPr>
          <p:cNvSpPr>
            <a:spLocks noGrp="1"/>
          </p:cNvSpPr>
          <p:nvPr>
            <p:ph sz="half" idx="1"/>
          </p:nvPr>
        </p:nvSpPr>
        <p:spPr/>
        <p:txBody>
          <a:bodyPr/>
          <a:lstStyle/>
          <a:p>
            <a:r>
              <a:rPr lang="en-US" dirty="0"/>
              <a:t>Managing multiple coaches &amp; assistants</a:t>
            </a:r>
          </a:p>
          <a:p>
            <a:pPr lvl="1"/>
            <a:r>
              <a:rPr lang="en-US" dirty="0"/>
              <a:t>Consider how many you need on a bench during a game</a:t>
            </a:r>
          </a:p>
          <a:p>
            <a:pPr lvl="1"/>
            <a:r>
              <a:rPr lang="en-US" dirty="0"/>
              <a:t>Ensure players are not receiving instruction from multiple sources at once – coordinate between coaches how you are going to coach during games so players are not overwhelmed, and have the opportunity to make decisions themselves.</a:t>
            </a:r>
          </a:p>
        </p:txBody>
      </p:sp>
      <p:sp>
        <p:nvSpPr>
          <p:cNvPr id="4" name="Content Placeholder 3">
            <a:extLst>
              <a:ext uri="{FF2B5EF4-FFF2-40B4-BE49-F238E27FC236}">
                <a16:creationId xmlns:a16="http://schemas.microsoft.com/office/drawing/2014/main" id="{905FE4D7-F258-5A9F-B796-D9DC1D6ADF30}"/>
              </a:ext>
            </a:extLst>
          </p:cNvPr>
          <p:cNvSpPr>
            <a:spLocks noGrp="1"/>
          </p:cNvSpPr>
          <p:nvPr>
            <p:ph sz="half" idx="2"/>
          </p:nvPr>
        </p:nvSpPr>
        <p:spPr/>
        <p:txBody>
          <a:bodyPr/>
          <a:lstStyle/>
          <a:p>
            <a:r>
              <a:rPr lang="en-US" dirty="0"/>
              <a:t>Other things to note:</a:t>
            </a:r>
          </a:p>
          <a:p>
            <a:pPr lvl="1"/>
            <a:r>
              <a:rPr lang="en-US" dirty="0"/>
              <a:t>Ensure availability is being recorded in </a:t>
            </a:r>
            <a:r>
              <a:rPr lang="en-US" dirty="0" err="1"/>
              <a:t>Playmetrics</a:t>
            </a:r>
            <a:r>
              <a:rPr lang="en-US" dirty="0"/>
              <a:t>, and updated if players do not attend.</a:t>
            </a:r>
          </a:p>
          <a:p>
            <a:pPr lvl="1"/>
            <a:r>
              <a:rPr lang="en-US" dirty="0"/>
              <a:t>Communicate with your players and parents the importance of attendance.</a:t>
            </a:r>
          </a:p>
          <a:p>
            <a:pPr lvl="1"/>
            <a:r>
              <a:rPr lang="en-US" dirty="0"/>
              <a:t>The Hollandia staff will be attending games throughout the season so we can better support our players and coaches. Feel free to reach out if you have </a:t>
            </a:r>
            <a:r>
              <a:rPr lang="en-US"/>
              <a:t>any questions or concerns.</a:t>
            </a:r>
            <a:endParaRPr lang="en-US" dirty="0"/>
          </a:p>
        </p:txBody>
      </p:sp>
    </p:spTree>
    <p:extLst>
      <p:ext uri="{BB962C8B-B14F-4D97-AF65-F5344CB8AC3E}">
        <p14:creationId xmlns:p14="http://schemas.microsoft.com/office/powerpoint/2010/main" val="124422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FB65-E0EE-4B14-F2DA-90AFD6E7498F}"/>
              </a:ext>
            </a:extLst>
          </p:cNvPr>
          <p:cNvSpPr>
            <a:spLocks noGrp="1"/>
          </p:cNvSpPr>
          <p:nvPr>
            <p:ph type="title"/>
          </p:nvPr>
        </p:nvSpPr>
        <p:spPr/>
        <p:txBody>
          <a:bodyPr/>
          <a:lstStyle/>
          <a:p>
            <a:r>
              <a:rPr lang="en-US" dirty="0"/>
              <a:t>Coaching Requirements – Modified Safe Sport</a:t>
            </a:r>
          </a:p>
        </p:txBody>
      </p:sp>
      <p:sp>
        <p:nvSpPr>
          <p:cNvPr id="3" name="Content Placeholder 2">
            <a:extLst>
              <a:ext uri="{FF2B5EF4-FFF2-40B4-BE49-F238E27FC236}">
                <a16:creationId xmlns:a16="http://schemas.microsoft.com/office/drawing/2014/main" id="{903FC143-918F-7A86-4BD8-2AAC8A6F07E1}"/>
              </a:ext>
            </a:extLst>
          </p:cNvPr>
          <p:cNvSpPr>
            <a:spLocks noGrp="1"/>
          </p:cNvSpPr>
          <p:nvPr>
            <p:ph sz="half" idx="1"/>
          </p:nvPr>
        </p:nvSpPr>
        <p:spPr>
          <a:xfrm>
            <a:off x="677334" y="2160589"/>
            <a:ext cx="4184035" cy="2493707"/>
          </a:xfrm>
        </p:spPr>
        <p:txBody>
          <a:bodyPr>
            <a:normAutofit fontScale="92500" lnSpcReduction="20000"/>
          </a:bodyPr>
          <a:lstStyle/>
          <a:p>
            <a:r>
              <a:rPr lang="en-US" dirty="0"/>
              <a:t>Ramp Registration</a:t>
            </a:r>
          </a:p>
          <a:p>
            <a:r>
              <a:rPr lang="en-US" dirty="0"/>
              <a:t>Criminal Record Check (CRC) with Vulnerable Sector Uploaded into RAMP – Every 2 Years</a:t>
            </a:r>
          </a:p>
          <a:p>
            <a:r>
              <a:rPr lang="en-US" dirty="0"/>
              <a:t>Respect in Sport (</a:t>
            </a:r>
            <a:r>
              <a:rPr lang="en-US" dirty="0" err="1"/>
              <a:t>RiS</a:t>
            </a:r>
            <a:r>
              <a:rPr lang="en-US" dirty="0"/>
              <a:t>) – Every 5 Years</a:t>
            </a:r>
          </a:p>
          <a:p>
            <a:r>
              <a:rPr lang="en-US" dirty="0"/>
              <a:t>NCCP Understanding the Rule of Two</a:t>
            </a:r>
          </a:p>
          <a:p>
            <a:r>
              <a:rPr lang="en-US" dirty="0"/>
              <a:t>CSA’s NCCP Coaching Soccer in Canada – Not required for Gender Rep/Manager </a:t>
            </a:r>
          </a:p>
        </p:txBody>
      </p:sp>
      <p:sp>
        <p:nvSpPr>
          <p:cNvPr id="4" name="Content Placeholder 3">
            <a:extLst>
              <a:ext uri="{FF2B5EF4-FFF2-40B4-BE49-F238E27FC236}">
                <a16:creationId xmlns:a16="http://schemas.microsoft.com/office/drawing/2014/main" id="{C40198EC-FCEC-CE5D-B78B-907D144B145F}"/>
              </a:ext>
            </a:extLst>
          </p:cNvPr>
          <p:cNvSpPr>
            <a:spLocks noGrp="1"/>
          </p:cNvSpPr>
          <p:nvPr>
            <p:ph sz="half" idx="2"/>
          </p:nvPr>
        </p:nvSpPr>
        <p:spPr>
          <a:xfrm>
            <a:off x="5089970" y="2160589"/>
            <a:ext cx="4184034" cy="2694875"/>
          </a:xfrm>
        </p:spPr>
        <p:txBody>
          <a:bodyPr>
            <a:normAutofit fontScale="92500" lnSpcReduction="20000"/>
          </a:bodyPr>
          <a:lstStyle/>
          <a:p>
            <a:r>
              <a:rPr lang="en-US" dirty="0"/>
              <a:t>These are the modified safe sport roster requirements. </a:t>
            </a:r>
          </a:p>
          <a:p>
            <a:r>
              <a:rPr lang="en-US" dirty="0"/>
              <a:t>Other than exception (last point) these are required for Head Coaches, Asst Coaches, Managers and/or Gender Reps</a:t>
            </a:r>
          </a:p>
          <a:p>
            <a:r>
              <a:rPr lang="en-US" dirty="0"/>
              <a:t>You must have a gender rep on the bench for all games and practices if there is not a same-gender coach present.</a:t>
            </a:r>
          </a:p>
        </p:txBody>
      </p:sp>
      <p:sp>
        <p:nvSpPr>
          <p:cNvPr id="5" name="TextBox 4">
            <a:extLst>
              <a:ext uri="{FF2B5EF4-FFF2-40B4-BE49-F238E27FC236}">
                <a16:creationId xmlns:a16="http://schemas.microsoft.com/office/drawing/2014/main" id="{97A6CF94-E3AC-6D76-90A2-47969E837E7C}"/>
              </a:ext>
            </a:extLst>
          </p:cNvPr>
          <p:cNvSpPr txBox="1"/>
          <p:nvPr/>
        </p:nvSpPr>
        <p:spPr>
          <a:xfrm>
            <a:off x="822960" y="4855464"/>
            <a:ext cx="8451042" cy="1200329"/>
          </a:xfrm>
          <a:prstGeom prst="rect">
            <a:avLst/>
          </a:prstGeom>
          <a:noFill/>
        </p:spPr>
        <p:txBody>
          <a:bodyPr wrap="square" rtlCol="0">
            <a:spAutoFit/>
          </a:bodyPr>
          <a:lstStyle/>
          <a:p>
            <a:pPr algn="ctr"/>
            <a:r>
              <a:rPr lang="en-US" b="1" dirty="0">
                <a:solidFill>
                  <a:schemeClr val="accent1"/>
                </a:solidFill>
              </a:rPr>
              <a:t>The modified safe sport roster requirements only allow you to compete against other SYSI teams. </a:t>
            </a:r>
          </a:p>
          <a:p>
            <a:pPr algn="ctr"/>
            <a:r>
              <a:rPr lang="en-US" b="1" dirty="0">
                <a:solidFill>
                  <a:schemeClr val="accent1"/>
                </a:solidFill>
              </a:rPr>
              <a:t>You can not enter zone tournaments or participate in exhibition games with these.</a:t>
            </a:r>
          </a:p>
        </p:txBody>
      </p:sp>
    </p:spTree>
    <p:extLst>
      <p:ext uri="{BB962C8B-B14F-4D97-AF65-F5344CB8AC3E}">
        <p14:creationId xmlns:p14="http://schemas.microsoft.com/office/powerpoint/2010/main" val="27088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E0888-6D5A-C7BC-2BDE-691274E11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24B4F-6AD6-6F72-5DA7-F980BCA1AA0A}"/>
              </a:ext>
            </a:extLst>
          </p:cNvPr>
          <p:cNvSpPr>
            <a:spLocks noGrp="1"/>
          </p:cNvSpPr>
          <p:nvPr>
            <p:ph type="title"/>
          </p:nvPr>
        </p:nvSpPr>
        <p:spPr/>
        <p:txBody>
          <a:bodyPr/>
          <a:lstStyle/>
          <a:p>
            <a:r>
              <a:rPr lang="en-US" dirty="0"/>
              <a:t>Coaching Requirements – Full Safe Sport</a:t>
            </a:r>
          </a:p>
        </p:txBody>
      </p:sp>
      <p:sp>
        <p:nvSpPr>
          <p:cNvPr id="3" name="Content Placeholder 2">
            <a:extLst>
              <a:ext uri="{FF2B5EF4-FFF2-40B4-BE49-F238E27FC236}">
                <a16:creationId xmlns:a16="http://schemas.microsoft.com/office/drawing/2014/main" id="{1628B260-2066-D085-532D-238EE71F8B9C}"/>
              </a:ext>
            </a:extLst>
          </p:cNvPr>
          <p:cNvSpPr>
            <a:spLocks noGrp="1"/>
          </p:cNvSpPr>
          <p:nvPr>
            <p:ph sz="half" idx="1"/>
          </p:nvPr>
        </p:nvSpPr>
        <p:spPr>
          <a:xfrm>
            <a:off x="677334" y="1771651"/>
            <a:ext cx="4184035" cy="3248406"/>
          </a:xfrm>
        </p:spPr>
        <p:txBody>
          <a:bodyPr>
            <a:normAutofit fontScale="92500" lnSpcReduction="20000"/>
          </a:bodyPr>
          <a:lstStyle/>
          <a:p>
            <a:r>
              <a:rPr lang="en-US" dirty="0"/>
              <a:t>All Modified Safe Sport Requirements PLUS</a:t>
            </a:r>
          </a:p>
          <a:p>
            <a:r>
              <a:rPr lang="en-US" dirty="0"/>
              <a:t>NCCP Online Module &amp; On-Field Clinic:</a:t>
            </a:r>
          </a:p>
          <a:p>
            <a:pPr lvl="1"/>
            <a:r>
              <a:rPr lang="en-US" dirty="0"/>
              <a:t>Active Start/Fundamentals: U5-U7</a:t>
            </a:r>
          </a:p>
          <a:p>
            <a:pPr lvl="1"/>
            <a:r>
              <a:rPr lang="en-US" dirty="0"/>
              <a:t>Learn To Train: U11-U13</a:t>
            </a:r>
          </a:p>
          <a:p>
            <a:pPr lvl="1"/>
            <a:r>
              <a:rPr lang="en-US" dirty="0"/>
              <a:t>Soccer for Life: U15-U19</a:t>
            </a:r>
          </a:p>
          <a:p>
            <a:r>
              <a:rPr lang="en-US" dirty="0"/>
              <a:t>Making Ethical Decisions (MED)</a:t>
            </a:r>
          </a:p>
          <a:p>
            <a:r>
              <a:rPr lang="en-US" dirty="0"/>
              <a:t>NCCP Making Headway in Sport</a:t>
            </a:r>
          </a:p>
          <a:p>
            <a:r>
              <a:rPr lang="en-US" dirty="0"/>
              <a:t>NCCP Emergency Action Plan Online Module</a:t>
            </a:r>
          </a:p>
        </p:txBody>
      </p:sp>
      <p:sp>
        <p:nvSpPr>
          <p:cNvPr id="4" name="Content Placeholder 3">
            <a:extLst>
              <a:ext uri="{FF2B5EF4-FFF2-40B4-BE49-F238E27FC236}">
                <a16:creationId xmlns:a16="http://schemas.microsoft.com/office/drawing/2014/main" id="{34A68C5E-8547-9250-4968-0570E0716EDC}"/>
              </a:ext>
            </a:extLst>
          </p:cNvPr>
          <p:cNvSpPr>
            <a:spLocks noGrp="1"/>
          </p:cNvSpPr>
          <p:nvPr>
            <p:ph sz="half" idx="2"/>
          </p:nvPr>
        </p:nvSpPr>
        <p:spPr>
          <a:xfrm>
            <a:off x="5089970" y="1771651"/>
            <a:ext cx="4184034" cy="3248406"/>
          </a:xfrm>
        </p:spPr>
        <p:txBody>
          <a:bodyPr>
            <a:normAutofit fontScale="92500" lnSpcReduction="20000"/>
          </a:bodyPr>
          <a:lstStyle/>
          <a:p>
            <a:r>
              <a:rPr lang="en-US" dirty="0"/>
              <a:t>These are the full safe sport roster requirements. </a:t>
            </a:r>
          </a:p>
          <a:p>
            <a:r>
              <a:rPr lang="en-US" dirty="0"/>
              <a:t>You must have a gender rep on the bench for all games if there is not a same-gender coach present.</a:t>
            </a:r>
          </a:p>
          <a:p>
            <a:r>
              <a:rPr lang="en-US" dirty="0"/>
              <a:t>There are additional requirements for PSL &amp; Sask Cup which may include: C-License HC, True Sport Clean 101, and Role of Athlete Support Personnel</a:t>
            </a:r>
          </a:p>
        </p:txBody>
      </p:sp>
      <p:sp>
        <p:nvSpPr>
          <p:cNvPr id="5" name="TextBox 4">
            <a:extLst>
              <a:ext uri="{FF2B5EF4-FFF2-40B4-BE49-F238E27FC236}">
                <a16:creationId xmlns:a16="http://schemas.microsoft.com/office/drawing/2014/main" id="{0A65B160-5881-1307-8175-7B418AF4D5FA}"/>
              </a:ext>
            </a:extLst>
          </p:cNvPr>
          <p:cNvSpPr txBox="1"/>
          <p:nvPr/>
        </p:nvSpPr>
        <p:spPr>
          <a:xfrm>
            <a:off x="822960" y="5210379"/>
            <a:ext cx="8451042" cy="646331"/>
          </a:xfrm>
          <a:prstGeom prst="rect">
            <a:avLst/>
          </a:prstGeom>
          <a:noFill/>
        </p:spPr>
        <p:txBody>
          <a:bodyPr wrap="square" rtlCol="0">
            <a:spAutoFit/>
          </a:bodyPr>
          <a:lstStyle/>
          <a:p>
            <a:pPr algn="ctr"/>
            <a:r>
              <a:rPr lang="en-US" b="1" dirty="0">
                <a:solidFill>
                  <a:schemeClr val="accent1"/>
                </a:solidFill>
              </a:rPr>
              <a:t>Once you have met these requirements you are able to coach in games against non-SYSI teams </a:t>
            </a:r>
            <a:r>
              <a:rPr lang="en-US" dirty="0">
                <a:solidFill>
                  <a:schemeClr val="accent1"/>
                </a:solidFill>
              </a:rPr>
              <a:t>(</a:t>
            </a:r>
            <a:r>
              <a:rPr lang="en-US" dirty="0" err="1">
                <a:solidFill>
                  <a:schemeClr val="accent1"/>
                </a:solidFill>
              </a:rPr>
              <a:t>ie</a:t>
            </a:r>
            <a:r>
              <a:rPr lang="en-US" dirty="0">
                <a:solidFill>
                  <a:schemeClr val="accent1"/>
                </a:solidFill>
              </a:rPr>
              <a:t> tournaments, exhibition games)</a:t>
            </a:r>
          </a:p>
        </p:txBody>
      </p:sp>
    </p:spTree>
    <p:extLst>
      <p:ext uri="{BB962C8B-B14F-4D97-AF65-F5344CB8AC3E}">
        <p14:creationId xmlns:p14="http://schemas.microsoft.com/office/powerpoint/2010/main" val="172976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564EB-67A9-67CD-BBFC-4E02C1019147}"/>
              </a:ext>
            </a:extLst>
          </p:cNvPr>
          <p:cNvPicPr>
            <a:picLocks noChangeAspect="1"/>
          </p:cNvPicPr>
          <p:nvPr/>
        </p:nvPicPr>
        <p:blipFill>
          <a:blip r:embed="rId2"/>
          <a:stretch>
            <a:fillRect/>
          </a:stretch>
        </p:blipFill>
        <p:spPr>
          <a:xfrm>
            <a:off x="1059199" y="560677"/>
            <a:ext cx="7897327" cy="4744112"/>
          </a:xfrm>
          <a:prstGeom prst="rect">
            <a:avLst/>
          </a:prstGeom>
        </p:spPr>
      </p:pic>
      <p:sp>
        <p:nvSpPr>
          <p:cNvPr id="4" name="TextBox 3">
            <a:extLst>
              <a:ext uri="{FF2B5EF4-FFF2-40B4-BE49-F238E27FC236}">
                <a16:creationId xmlns:a16="http://schemas.microsoft.com/office/drawing/2014/main" id="{CBB4860D-E1D1-3A46-6D03-8022974B6B82}"/>
              </a:ext>
            </a:extLst>
          </p:cNvPr>
          <p:cNvSpPr txBox="1"/>
          <p:nvPr/>
        </p:nvSpPr>
        <p:spPr>
          <a:xfrm>
            <a:off x="1059199" y="5304789"/>
            <a:ext cx="7776951" cy="400110"/>
          </a:xfrm>
          <a:prstGeom prst="rect">
            <a:avLst/>
          </a:prstGeom>
          <a:noFill/>
        </p:spPr>
        <p:txBody>
          <a:bodyPr wrap="square" rtlCol="0">
            <a:spAutoFit/>
          </a:bodyPr>
          <a:lstStyle/>
          <a:p>
            <a:pPr algn="ctr"/>
            <a:r>
              <a:rPr lang="en-US" sz="1000" dirty="0"/>
              <a:t>Hollandia will reimburse coaches for the online portion. You can register for the on-field through SYSI. Prices in the above graphic are estimates only.</a:t>
            </a:r>
          </a:p>
        </p:txBody>
      </p:sp>
    </p:spTree>
    <p:extLst>
      <p:ext uri="{BB962C8B-B14F-4D97-AF65-F5344CB8AC3E}">
        <p14:creationId xmlns:p14="http://schemas.microsoft.com/office/powerpoint/2010/main" val="387842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6E97-0D22-33D9-5A82-1A48931CDD09}"/>
              </a:ext>
            </a:extLst>
          </p:cNvPr>
          <p:cNvSpPr>
            <a:spLocks noGrp="1"/>
          </p:cNvSpPr>
          <p:nvPr>
            <p:ph type="title"/>
          </p:nvPr>
        </p:nvSpPr>
        <p:spPr>
          <a:xfrm>
            <a:off x="5536734" y="609600"/>
            <a:ext cx="3737268" cy="1320800"/>
          </a:xfrm>
        </p:spPr>
        <p:txBody>
          <a:bodyPr>
            <a:normAutofit/>
          </a:bodyPr>
          <a:lstStyle/>
          <a:p>
            <a:r>
              <a:rPr lang="en-US" dirty="0"/>
              <a:t>Current Coaching Clinic Dates</a:t>
            </a:r>
          </a:p>
        </p:txBody>
      </p:sp>
      <p:sp>
        <p:nvSpPr>
          <p:cNvPr id="3" name="Content Placeholder 2">
            <a:extLst>
              <a:ext uri="{FF2B5EF4-FFF2-40B4-BE49-F238E27FC236}">
                <a16:creationId xmlns:a16="http://schemas.microsoft.com/office/drawing/2014/main" id="{019A03A5-318A-46B1-0806-C1C655E91C43}"/>
              </a:ext>
            </a:extLst>
          </p:cNvPr>
          <p:cNvSpPr>
            <a:spLocks noGrp="1"/>
          </p:cNvSpPr>
          <p:nvPr>
            <p:ph idx="1"/>
          </p:nvPr>
        </p:nvSpPr>
        <p:spPr>
          <a:xfrm>
            <a:off x="5209563" y="2160589"/>
            <a:ext cx="5040861" cy="4087811"/>
          </a:xfrm>
        </p:spPr>
        <p:txBody>
          <a:bodyPr>
            <a:noAutofit/>
          </a:bodyPr>
          <a:lstStyle/>
          <a:p>
            <a:pPr>
              <a:lnSpc>
                <a:spcPct val="90000"/>
              </a:lnSpc>
            </a:pPr>
            <a:r>
              <a:rPr lang="en-US" sz="1400" dirty="0" err="1"/>
              <a:t>FUNdamentals</a:t>
            </a:r>
            <a:r>
              <a:rPr lang="en-US" sz="1400" dirty="0"/>
              <a:t> (U5-U9): May 1</a:t>
            </a:r>
            <a:r>
              <a:rPr lang="en-US" sz="1400" baseline="30000" dirty="0"/>
              <a:t>st</a:t>
            </a:r>
            <a:r>
              <a:rPr lang="en-US" sz="1400" dirty="0"/>
              <a:t> 6-9pm</a:t>
            </a:r>
          </a:p>
          <a:p>
            <a:pPr>
              <a:lnSpc>
                <a:spcPct val="90000"/>
              </a:lnSpc>
            </a:pPr>
            <a:r>
              <a:rPr lang="en-US" sz="1400" dirty="0"/>
              <a:t>Learn to Train (U11-U13): May 2</a:t>
            </a:r>
            <a:r>
              <a:rPr lang="en-US" sz="1400" baseline="30000" dirty="0"/>
              <a:t>nd</a:t>
            </a:r>
            <a:r>
              <a:rPr lang="en-US" sz="1400" dirty="0"/>
              <a:t> 8am-12pm</a:t>
            </a:r>
          </a:p>
          <a:p>
            <a:pPr>
              <a:lnSpc>
                <a:spcPct val="90000"/>
              </a:lnSpc>
            </a:pPr>
            <a:r>
              <a:rPr lang="en-US" sz="1400" dirty="0"/>
              <a:t>Soccer for Life (U15-U19): May 2</a:t>
            </a:r>
            <a:r>
              <a:rPr lang="en-US" sz="1400" baseline="30000" dirty="0"/>
              <a:t>nd</a:t>
            </a:r>
            <a:r>
              <a:rPr lang="en-US" sz="1400" dirty="0"/>
              <a:t> 1-5pm</a:t>
            </a:r>
          </a:p>
          <a:p>
            <a:pPr>
              <a:lnSpc>
                <a:spcPct val="90000"/>
              </a:lnSpc>
            </a:pPr>
            <a:r>
              <a:rPr lang="en-US" sz="1400" dirty="0"/>
              <a:t>You need to complete the online portion before the on-field clinic</a:t>
            </a:r>
          </a:p>
          <a:p>
            <a:pPr>
              <a:lnSpc>
                <a:spcPct val="90000"/>
              </a:lnSpc>
            </a:pPr>
            <a:r>
              <a:rPr lang="en-US" sz="1400" dirty="0"/>
              <a:t>Register through SYSI website</a:t>
            </a:r>
          </a:p>
          <a:p>
            <a:pPr marL="0" indent="0">
              <a:lnSpc>
                <a:spcPct val="90000"/>
              </a:lnSpc>
              <a:buNone/>
            </a:pPr>
            <a:endParaRPr lang="en-US" sz="1400" dirty="0"/>
          </a:p>
          <a:p>
            <a:pPr>
              <a:lnSpc>
                <a:spcPct val="90000"/>
              </a:lnSpc>
            </a:pPr>
            <a:r>
              <a:rPr lang="en-US" sz="1400" dirty="0"/>
              <a:t>Making Ethical Decisions is now online</a:t>
            </a:r>
          </a:p>
          <a:p>
            <a:pPr marL="0" indent="0">
              <a:lnSpc>
                <a:spcPct val="90000"/>
              </a:lnSpc>
              <a:buNone/>
            </a:pPr>
            <a:endParaRPr lang="en-US" sz="1400" dirty="0"/>
          </a:p>
          <a:p>
            <a:pPr>
              <a:lnSpc>
                <a:spcPct val="90000"/>
              </a:lnSpc>
            </a:pPr>
            <a:r>
              <a:rPr lang="en-US" sz="1400" dirty="0"/>
              <a:t>The zone will reimburse you for required courses, please contact Alison once you have completed</a:t>
            </a:r>
          </a:p>
          <a:p>
            <a:pPr>
              <a:lnSpc>
                <a:spcPct val="90000"/>
              </a:lnSpc>
            </a:pPr>
            <a:r>
              <a:rPr lang="en-US" sz="1400" dirty="0"/>
              <a:t>You must have all required certifications/qualifications before the season begins. If you need assistance, please reach out to either myself or Alison.</a:t>
            </a:r>
          </a:p>
        </p:txBody>
      </p:sp>
      <p:pic>
        <p:nvPicPr>
          <p:cNvPr id="5" name="Picture 4" descr="Soccer ball in goal">
            <a:extLst>
              <a:ext uri="{FF2B5EF4-FFF2-40B4-BE49-F238E27FC236}">
                <a16:creationId xmlns:a16="http://schemas.microsoft.com/office/drawing/2014/main" id="{EAF28B6E-18B2-E94E-2A08-E7755896AF35}"/>
              </a:ext>
            </a:extLst>
          </p:cNvPr>
          <p:cNvPicPr>
            <a:picLocks noChangeAspect="1"/>
          </p:cNvPicPr>
          <p:nvPr/>
        </p:nvPicPr>
        <p:blipFill>
          <a:blip r:embed="rId2"/>
          <a:srcRect l="15888" r="31601" b="-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865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B6BE-5A7A-3473-0C79-B812DD78F9CE}"/>
              </a:ext>
            </a:extLst>
          </p:cNvPr>
          <p:cNvSpPr>
            <a:spLocks noGrp="1"/>
          </p:cNvSpPr>
          <p:nvPr>
            <p:ph type="title"/>
          </p:nvPr>
        </p:nvSpPr>
        <p:spPr/>
        <p:txBody>
          <a:bodyPr/>
          <a:lstStyle/>
          <a:p>
            <a:pPr algn="ctr"/>
            <a:r>
              <a:rPr lang="en-US" dirty="0"/>
              <a:t>Further Coach Education</a:t>
            </a:r>
          </a:p>
        </p:txBody>
      </p:sp>
      <p:sp>
        <p:nvSpPr>
          <p:cNvPr id="3" name="Content Placeholder 2">
            <a:extLst>
              <a:ext uri="{FF2B5EF4-FFF2-40B4-BE49-F238E27FC236}">
                <a16:creationId xmlns:a16="http://schemas.microsoft.com/office/drawing/2014/main" id="{532699A7-7347-7FC4-D43D-4458785A6D10}"/>
              </a:ext>
            </a:extLst>
          </p:cNvPr>
          <p:cNvSpPr>
            <a:spLocks noGrp="1"/>
          </p:cNvSpPr>
          <p:nvPr>
            <p:ph idx="1"/>
          </p:nvPr>
        </p:nvSpPr>
        <p:spPr/>
        <p:txBody>
          <a:bodyPr/>
          <a:lstStyle/>
          <a:p>
            <a:r>
              <a:rPr lang="en-US" dirty="0"/>
              <a:t>There are also a wide range of courses available online through NCCP (The Locker)</a:t>
            </a:r>
          </a:p>
          <a:p>
            <a:r>
              <a:rPr lang="en-US" dirty="0"/>
              <a:t>Please consider taking Keeping Girls in Sport Training if you are coaching a female team </a:t>
            </a:r>
          </a:p>
          <a:p>
            <a:r>
              <a:rPr lang="en-US" dirty="0"/>
              <a:t>Other courses recommended by SYSI are the Aboriginal Coaching Module, and Coaching Athletes with a Disability</a:t>
            </a:r>
          </a:p>
          <a:p>
            <a:r>
              <a:rPr lang="en-US" dirty="0"/>
              <a:t>If you would like to take additional courses that have a cost associated with them, please reach out to us prior to registering. Reimbursement is not guaranteed without prior approval!</a:t>
            </a:r>
          </a:p>
          <a:p>
            <a:r>
              <a:rPr lang="en-US" dirty="0"/>
              <a:t>Canada Soccer C-License and higher – please contact the club if you are interested</a:t>
            </a:r>
          </a:p>
        </p:txBody>
      </p:sp>
    </p:spTree>
    <p:extLst>
      <p:ext uri="{BB962C8B-B14F-4D97-AF65-F5344CB8AC3E}">
        <p14:creationId xmlns:p14="http://schemas.microsoft.com/office/powerpoint/2010/main" val="383196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1B45F0-52A5-A976-6648-552E9015254F}"/>
              </a:ext>
            </a:extLst>
          </p:cNvPr>
          <p:cNvSpPr>
            <a:spLocks noGrp="1"/>
          </p:cNvSpPr>
          <p:nvPr>
            <p:ph idx="1"/>
          </p:nvPr>
        </p:nvSpPr>
        <p:spPr>
          <a:xfrm>
            <a:off x="677334" y="552450"/>
            <a:ext cx="6155266" cy="5876925"/>
          </a:xfrm>
        </p:spPr>
        <p:txBody>
          <a:bodyPr anchor="ctr">
            <a:normAutofit/>
          </a:bodyPr>
          <a:lstStyle/>
          <a:p>
            <a:pPr>
              <a:lnSpc>
                <a:spcPct val="90000"/>
              </a:lnSpc>
            </a:pPr>
            <a:r>
              <a:rPr lang="en-US" dirty="0"/>
              <a:t>Hollandia is committed to providing resources and support to assist coaches and further their development. If you have questions, whether it is technical, tactical, or if you are in need of support please let us know. </a:t>
            </a:r>
          </a:p>
          <a:p>
            <a:pPr>
              <a:lnSpc>
                <a:spcPct val="90000"/>
              </a:lnSpc>
            </a:pPr>
            <a:r>
              <a:rPr lang="en-US" dirty="0"/>
              <a:t>Hollandia provides: </a:t>
            </a:r>
          </a:p>
          <a:p>
            <a:pPr lvl="1">
              <a:lnSpc>
                <a:spcPct val="90000"/>
              </a:lnSpc>
            </a:pPr>
            <a:r>
              <a:rPr lang="en-US" dirty="0"/>
              <a:t>Seasonal coaching honorarium for head coaches</a:t>
            </a:r>
          </a:p>
          <a:p>
            <a:pPr lvl="1">
              <a:lnSpc>
                <a:spcPct val="90000"/>
              </a:lnSpc>
            </a:pPr>
            <a:r>
              <a:rPr lang="en-US" dirty="0"/>
              <a:t>Reimbursement of volunteer fees for all team staff (per season) </a:t>
            </a:r>
          </a:p>
          <a:p>
            <a:pPr lvl="1">
              <a:lnSpc>
                <a:spcPct val="90000"/>
              </a:lnSpc>
            </a:pPr>
            <a:r>
              <a:rPr lang="en-US" dirty="0"/>
              <a:t>Swag/gear</a:t>
            </a:r>
          </a:p>
          <a:p>
            <a:pPr lvl="2">
              <a:lnSpc>
                <a:spcPct val="90000"/>
              </a:lnSpc>
            </a:pPr>
            <a:r>
              <a:rPr lang="en-US" dirty="0"/>
              <a:t>Remember to try on the outdoor coach apparel before you leave!</a:t>
            </a:r>
          </a:p>
          <a:p>
            <a:pPr lvl="1">
              <a:lnSpc>
                <a:spcPct val="90000"/>
              </a:lnSpc>
            </a:pPr>
            <a:r>
              <a:rPr lang="en-US" dirty="0"/>
              <a:t>Appreciation events </a:t>
            </a:r>
          </a:p>
          <a:p>
            <a:pPr>
              <a:lnSpc>
                <a:spcPct val="90000"/>
              </a:lnSpc>
            </a:pPr>
            <a:r>
              <a:rPr lang="en-US" dirty="0"/>
              <a:t>Professional development (other than required coaching courses) requires prior approval to be reimbursed – please reach out to one of our Leads (Austin, </a:t>
            </a:r>
            <a:r>
              <a:rPr lang="en-US" dirty="0" err="1"/>
              <a:t>Wamith</a:t>
            </a:r>
            <a:r>
              <a:rPr lang="en-US" dirty="0"/>
              <a:t>, Char)</a:t>
            </a:r>
          </a:p>
          <a:p>
            <a:pPr>
              <a:lnSpc>
                <a:spcPct val="90000"/>
              </a:lnSpc>
            </a:pPr>
            <a:r>
              <a:rPr lang="en-US" dirty="0"/>
              <a:t>If you know anyone who would like to coach please let us know!</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2C1F34C-9631-B915-3051-C9D0FDCB4C82}"/>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Coach Recruitment, Development &amp; Recognition</a:t>
            </a:r>
          </a:p>
        </p:txBody>
      </p:sp>
    </p:spTree>
    <p:extLst>
      <p:ext uri="{BB962C8B-B14F-4D97-AF65-F5344CB8AC3E}">
        <p14:creationId xmlns:p14="http://schemas.microsoft.com/office/powerpoint/2010/main" val="177603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9E25-87A2-AECA-CC9C-2E2A32C9758F}"/>
              </a:ext>
            </a:extLst>
          </p:cNvPr>
          <p:cNvSpPr>
            <a:spLocks noGrp="1"/>
          </p:cNvSpPr>
          <p:nvPr>
            <p:ph type="title"/>
          </p:nvPr>
        </p:nvSpPr>
        <p:spPr>
          <a:xfrm>
            <a:off x="5536734" y="609600"/>
            <a:ext cx="3737268" cy="1320800"/>
          </a:xfrm>
        </p:spPr>
        <p:txBody>
          <a:bodyPr>
            <a:normAutofit/>
          </a:bodyPr>
          <a:lstStyle/>
          <a:p>
            <a:r>
              <a:rPr lang="en-US" sz="3300" dirty="0"/>
              <a:t>Treaty Acknowledgement</a:t>
            </a:r>
          </a:p>
        </p:txBody>
      </p:sp>
      <p:sp>
        <p:nvSpPr>
          <p:cNvPr id="3" name="Content Placeholder 2">
            <a:extLst>
              <a:ext uri="{FF2B5EF4-FFF2-40B4-BE49-F238E27FC236}">
                <a16:creationId xmlns:a16="http://schemas.microsoft.com/office/drawing/2014/main" id="{AD5648A7-D304-9EF9-DEB0-64C8B60D89D6}"/>
              </a:ext>
            </a:extLst>
          </p:cNvPr>
          <p:cNvSpPr>
            <a:spLocks noGrp="1"/>
          </p:cNvSpPr>
          <p:nvPr>
            <p:ph idx="1"/>
          </p:nvPr>
        </p:nvSpPr>
        <p:spPr>
          <a:xfrm>
            <a:off x="5209563" y="2160589"/>
            <a:ext cx="4064439" cy="3880773"/>
          </a:xfrm>
        </p:spPr>
        <p:txBody>
          <a:bodyPr>
            <a:normAutofit/>
          </a:bodyPr>
          <a:lstStyle/>
          <a:p>
            <a:pPr>
              <a:lnSpc>
                <a:spcPct val="90000"/>
              </a:lnSpc>
            </a:pPr>
            <a:r>
              <a:rPr lang="en-US" dirty="0">
                <a:solidFill>
                  <a:schemeClr val="bg1">
                    <a:lumMod val="90000"/>
                    <a:lumOff val="10000"/>
                  </a:schemeClr>
                </a:solidFill>
              </a:rPr>
              <a:t>Hollandia Soccer Club acknowledges that we are on Treaty 6 Territory and the Homeland of the Metis. We wish to pay our respects to the First Nations and Metis ancestors of this land and reaffirm our relationship with one another. Hollandia Soccer Club is committed to the principles of mutual respect, trust, and collaboration in recognition of the Truth and Reconciliation Commission Report. </a:t>
            </a:r>
          </a:p>
        </p:txBody>
      </p:sp>
      <p:pic>
        <p:nvPicPr>
          <p:cNvPr id="5" name="Picture 4" descr="A bridge over a body of water&#10;&#10;AI-generated content may be incorrect.">
            <a:extLst>
              <a:ext uri="{FF2B5EF4-FFF2-40B4-BE49-F238E27FC236}">
                <a16:creationId xmlns:a16="http://schemas.microsoft.com/office/drawing/2014/main" id="{F4DFE3CC-2753-21B5-FB6A-1B6F4DA72AF4}"/>
              </a:ext>
            </a:extLst>
          </p:cNvPr>
          <p:cNvPicPr>
            <a:picLocks noChangeAspect="1"/>
          </p:cNvPicPr>
          <p:nvPr/>
        </p:nvPicPr>
        <p:blipFill>
          <a:blip r:embed="rId2"/>
          <a:srcRect l="29845" r="20989"/>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0789599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666F-B72C-A7EE-0126-44D950CFFAC2}"/>
              </a:ext>
            </a:extLst>
          </p:cNvPr>
          <p:cNvSpPr>
            <a:spLocks noGrp="1"/>
          </p:cNvSpPr>
          <p:nvPr>
            <p:ph type="title"/>
          </p:nvPr>
        </p:nvSpPr>
        <p:spPr/>
        <p:txBody>
          <a:bodyPr/>
          <a:lstStyle/>
          <a:p>
            <a:r>
              <a:rPr lang="en-US" dirty="0"/>
              <a:t>Role of the Manager &amp; Resources </a:t>
            </a:r>
            <a:r>
              <a:rPr lang="en-US" sz="2400" dirty="0"/>
              <a:t>(for Managers &amp; Coaches)</a:t>
            </a:r>
          </a:p>
        </p:txBody>
      </p:sp>
      <p:sp>
        <p:nvSpPr>
          <p:cNvPr id="3" name="Content Placeholder 2">
            <a:extLst>
              <a:ext uri="{FF2B5EF4-FFF2-40B4-BE49-F238E27FC236}">
                <a16:creationId xmlns:a16="http://schemas.microsoft.com/office/drawing/2014/main" id="{D4D025A7-D537-51DA-85C0-198120760995}"/>
              </a:ext>
            </a:extLst>
          </p:cNvPr>
          <p:cNvSpPr>
            <a:spLocks noGrp="1"/>
          </p:cNvSpPr>
          <p:nvPr>
            <p:ph sz="half" idx="1"/>
          </p:nvPr>
        </p:nvSpPr>
        <p:spPr/>
        <p:txBody>
          <a:bodyPr>
            <a:normAutofit lnSpcReduction="10000"/>
          </a:bodyPr>
          <a:lstStyle/>
          <a:p>
            <a:r>
              <a:rPr lang="en-US" dirty="0"/>
              <a:t>Organize team functions</a:t>
            </a:r>
          </a:p>
          <a:p>
            <a:r>
              <a:rPr lang="en-US" dirty="0"/>
              <a:t>Collect and manage team funds</a:t>
            </a:r>
          </a:p>
          <a:p>
            <a:r>
              <a:rPr lang="en-US" dirty="0"/>
              <a:t>Book hotels</a:t>
            </a:r>
          </a:p>
          <a:p>
            <a:r>
              <a:rPr lang="en-US" dirty="0"/>
              <a:t>Register for tournaments</a:t>
            </a:r>
          </a:p>
          <a:p>
            <a:r>
              <a:rPr lang="en-US" dirty="0"/>
              <a:t>Complete </a:t>
            </a:r>
            <a:r>
              <a:rPr lang="en-US" dirty="0" err="1"/>
              <a:t>gamesheets</a:t>
            </a:r>
            <a:endParaRPr lang="en-US" dirty="0"/>
          </a:p>
          <a:p>
            <a:r>
              <a:rPr lang="en-US" dirty="0"/>
              <a:t>Assist in planning season with Head Coach</a:t>
            </a:r>
          </a:p>
          <a:p>
            <a:r>
              <a:rPr lang="en-US" dirty="0"/>
              <a:t>Assist on bench (if required)</a:t>
            </a:r>
          </a:p>
          <a:p>
            <a:r>
              <a:rPr lang="en-US" dirty="0"/>
              <a:t>Communicate with parents</a:t>
            </a:r>
          </a:p>
          <a:p>
            <a:r>
              <a:rPr lang="en-US" dirty="0"/>
              <a:t>Communicate with Coach</a:t>
            </a:r>
          </a:p>
        </p:txBody>
      </p:sp>
      <p:sp>
        <p:nvSpPr>
          <p:cNvPr id="4" name="Content Placeholder 3">
            <a:extLst>
              <a:ext uri="{FF2B5EF4-FFF2-40B4-BE49-F238E27FC236}">
                <a16:creationId xmlns:a16="http://schemas.microsoft.com/office/drawing/2014/main" id="{A0F6321E-E3A9-9063-1FE2-857A7A1801F7}"/>
              </a:ext>
            </a:extLst>
          </p:cNvPr>
          <p:cNvSpPr>
            <a:spLocks noGrp="1"/>
          </p:cNvSpPr>
          <p:nvPr>
            <p:ph sz="half" idx="2"/>
          </p:nvPr>
        </p:nvSpPr>
        <p:spPr/>
        <p:txBody>
          <a:bodyPr>
            <a:normAutofit lnSpcReduction="10000"/>
          </a:bodyPr>
          <a:lstStyle/>
          <a:p>
            <a:r>
              <a:rPr lang="en-US" dirty="0"/>
              <a:t>Managers Handbook on Hollandia website</a:t>
            </a:r>
          </a:p>
          <a:p>
            <a:r>
              <a:rPr lang="en-US" dirty="0"/>
              <a:t>Saskatoon Youth Soccer Website</a:t>
            </a:r>
          </a:p>
          <a:p>
            <a:pPr lvl="1"/>
            <a:r>
              <a:rPr lang="en-US" dirty="0"/>
              <a:t>Schedules</a:t>
            </a:r>
          </a:p>
          <a:p>
            <a:pPr lvl="1"/>
            <a:r>
              <a:rPr lang="en-US" dirty="0"/>
              <a:t>Game Sheets</a:t>
            </a:r>
          </a:p>
          <a:p>
            <a:pPr lvl="1"/>
            <a:r>
              <a:rPr lang="en-US" dirty="0"/>
              <a:t>Rules</a:t>
            </a:r>
          </a:p>
          <a:p>
            <a:pPr lvl="1"/>
            <a:r>
              <a:rPr lang="en-US" dirty="0"/>
              <a:t>Travel Permits</a:t>
            </a:r>
          </a:p>
          <a:p>
            <a:pPr lvl="1"/>
            <a:r>
              <a:rPr lang="en-US" dirty="0"/>
              <a:t>Tournament Info</a:t>
            </a:r>
          </a:p>
          <a:p>
            <a:r>
              <a:rPr lang="en-US" dirty="0"/>
              <a:t>Hollandia website</a:t>
            </a:r>
          </a:p>
          <a:p>
            <a:r>
              <a:rPr lang="en-US" dirty="0"/>
              <a:t>SYSI Coach Night Presentation &amp; Zone Coach Package</a:t>
            </a:r>
          </a:p>
        </p:txBody>
      </p:sp>
    </p:spTree>
    <p:extLst>
      <p:ext uri="{BB962C8B-B14F-4D97-AF65-F5344CB8AC3E}">
        <p14:creationId xmlns:p14="http://schemas.microsoft.com/office/powerpoint/2010/main" val="188438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C73297-DC3B-E8E5-BE9F-B7036E6EBDDE}"/>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4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3" name="Picture 2" descr="A logo of a lion&#10;&#10;AI-generated content may be incorrect.">
            <a:extLst>
              <a:ext uri="{FF2B5EF4-FFF2-40B4-BE49-F238E27FC236}">
                <a16:creationId xmlns:a16="http://schemas.microsoft.com/office/drawing/2014/main" id="{B7A2B43F-10B9-460A-3639-007C620AECA6}"/>
              </a:ext>
            </a:extLst>
          </p:cNvPr>
          <p:cNvPicPr>
            <a:picLocks noChangeAspect="1"/>
          </p:cNvPicPr>
          <p:nvPr/>
        </p:nvPicPr>
        <p:blipFill>
          <a:blip r:embed="rId2">
            <a:extLst>
              <a:ext uri="{28A0092B-C50C-407E-A947-70E740481C1C}">
                <a14:useLocalDpi xmlns:a14="http://schemas.microsoft.com/office/drawing/2010/main" val="0"/>
              </a:ext>
            </a:extLst>
          </a:blip>
          <a:srcRect l="9091" t="13951" r="-1" b="37853"/>
          <a:stretch>
            <a:fillRect/>
          </a:stretch>
        </p:blipFill>
        <p:spPr>
          <a:xfrm>
            <a:off x="1" y="10"/>
            <a:ext cx="12191999" cy="6857990"/>
          </a:xfrm>
          <a:prstGeom prst="rect">
            <a:avLst/>
          </a:prstGeom>
        </p:spPr>
      </p:pic>
      <p:sp>
        <p:nvSpPr>
          <p:cNvPr id="57" name="Isosceles Triangle 56">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Parallelogram 58">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Isosceles Triangle 68">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C42BDDC-CEA2-D2C0-0766-6B23CE791F77}"/>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lnSpc>
                <a:spcPct val="90000"/>
              </a:lnSpc>
            </a:pPr>
            <a:br>
              <a:rPr lang="en-US" sz="3800"/>
            </a:br>
            <a:br>
              <a:rPr lang="en-US" sz="3800"/>
            </a:br>
            <a:r>
              <a:rPr lang="en-US" sz="3800"/>
              <a:t>Questions?</a:t>
            </a:r>
            <a:br>
              <a:rPr lang="en-US" sz="3800"/>
            </a:br>
            <a:endParaRPr lang="en-US" sz="3800"/>
          </a:p>
        </p:txBody>
      </p:sp>
      <p:sp>
        <p:nvSpPr>
          <p:cNvPr id="71"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593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8" name="Straight Connector 47">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Isosceles Triangle 5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Isosceles Triangle 55">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Isosceles Triangle 5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Picture 4" descr="A logo of a lion&#10;&#10;AI-generated content may be incorrect.">
            <a:extLst>
              <a:ext uri="{FF2B5EF4-FFF2-40B4-BE49-F238E27FC236}">
                <a16:creationId xmlns:a16="http://schemas.microsoft.com/office/drawing/2014/main" id="{5374117B-012D-80A5-C0AA-C7B55A9E29D6}"/>
              </a:ext>
            </a:extLst>
          </p:cNvPr>
          <p:cNvPicPr>
            <a:picLocks noChangeAspect="1"/>
          </p:cNvPicPr>
          <p:nvPr/>
        </p:nvPicPr>
        <p:blipFill>
          <a:blip r:embed="rId2">
            <a:extLst>
              <a:ext uri="{28A0092B-C50C-407E-A947-70E740481C1C}">
                <a14:useLocalDpi xmlns:a14="http://schemas.microsoft.com/office/drawing/2010/main" val="0"/>
              </a:ext>
            </a:extLst>
          </a:blip>
          <a:srcRect l="9091" t="13951" r="-1" b="37853"/>
          <a:stretch>
            <a:fillRect/>
          </a:stretch>
        </p:blipFill>
        <p:spPr>
          <a:xfrm>
            <a:off x="1" y="10"/>
            <a:ext cx="12191999" cy="6857990"/>
          </a:xfrm>
          <a:prstGeom prst="rect">
            <a:avLst/>
          </a:prstGeom>
        </p:spPr>
      </p:pic>
      <p:sp>
        <p:nvSpPr>
          <p:cNvPr id="59" name="Isosceles Triangle 58">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Parallelogram 60">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Isosceles Triangle 70">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3B4B1FA-8DEC-425D-8BAF-7D88AEEFA930}"/>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ctr">
              <a:lnSpc>
                <a:spcPct val="90000"/>
              </a:lnSpc>
            </a:pPr>
            <a:r>
              <a:rPr lang="en-US" sz="3000" dirty="0"/>
              <a:t>Thank You for Giving Your Time to Coach, Asst Coach, &amp; Manage! </a:t>
            </a:r>
            <a:br>
              <a:rPr lang="en-US" sz="3000" dirty="0"/>
            </a:br>
            <a:endParaRPr lang="en-US" sz="3000" dirty="0"/>
          </a:p>
        </p:txBody>
      </p:sp>
      <p:sp>
        <p:nvSpPr>
          <p:cNvPr id="73"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Isosceles Triangle 78">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2078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4DAD5C-CA03-7B8B-3212-F1954D53953C}"/>
              </a:ext>
            </a:extLst>
          </p:cNvPr>
          <p:cNvSpPr>
            <a:spLocks noGrp="1"/>
          </p:cNvSpPr>
          <p:nvPr>
            <p:ph type="title"/>
          </p:nvPr>
        </p:nvSpPr>
        <p:spPr>
          <a:xfrm>
            <a:off x="652481" y="1382486"/>
            <a:ext cx="3547581" cy="4093028"/>
          </a:xfrm>
        </p:spPr>
        <p:txBody>
          <a:bodyPr anchor="ctr">
            <a:normAutofit/>
          </a:bodyPr>
          <a:lstStyle/>
          <a:p>
            <a:r>
              <a:rPr lang="en-US" sz="4400"/>
              <a:t>Agenda</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713D874-10B1-9661-8B0B-2B6DF532CB48}"/>
              </a:ext>
            </a:extLst>
          </p:cNvPr>
          <p:cNvGraphicFramePr>
            <a:graphicFrameLocks noGrp="1"/>
          </p:cNvGraphicFramePr>
          <p:nvPr>
            <p:ph idx="1"/>
            <p:extLst>
              <p:ext uri="{D42A27DB-BD31-4B8C-83A1-F6EECF244321}">
                <p14:modId xmlns:p14="http://schemas.microsoft.com/office/powerpoint/2010/main" val="189400681"/>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24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EFC5F-C25B-39C8-FB3E-CCF622C88BCB}"/>
              </a:ext>
            </a:extLst>
          </p:cNvPr>
          <p:cNvSpPr>
            <a:spLocks noGrp="1"/>
          </p:cNvSpPr>
          <p:nvPr>
            <p:ph type="title"/>
          </p:nvPr>
        </p:nvSpPr>
        <p:spPr>
          <a:xfrm>
            <a:off x="652481" y="1382486"/>
            <a:ext cx="3547581" cy="4093028"/>
          </a:xfrm>
        </p:spPr>
        <p:txBody>
          <a:bodyPr anchor="ctr">
            <a:normAutofit/>
          </a:bodyPr>
          <a:lstStyle/>
          <a:p>
            <a:r>
              <a:rPr lang="en-US" sz="4400"/>
              <a:t>Introduction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3187332-4FB1-F68A-A27D-07BCA987A9CA}"/>
              </a:ext>
            </a:extLst>
          </p:cNvPr>
          <p:cNvGraphicFramePr>
            <a:graphicFrameLocks noGrp="1"/>
          </p:cNvGraphicFramePr>
          <p:nvPr>
            <p:ph idx="1"/>
            <p:extLst>
              <p:ext uri="{D42A27DB-BD31-4B8C-83A1-F6EECF244321}">
                <p14:modId xmlns:p14="http://schemas.microsoft.com/office/powerpoint/2010/main" val="258312260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09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Isosceles Triangle 103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2" name="Isosceles Triangle 104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Isosceles Triangle 104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028" name="Picture 4" descr="A group of boys in football uniforms running on a field&#10;&#10;AI-generated content may be incorrect.">
            <a:extLst>
              <a:ext uri="{FF2B5EF4-FFF2-40B4-BE49-F238E27FC236}">
                <a16:creationId xmlns:a16="http://schemas.microsoft.com/office/drawing/2014/main" id="{F36F38A2-A6E8-5AFA-46BC-F3093278A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 r="1" b="1"/>
          <a:stretch>
            <a:fillRect/>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7163D3-213F-BB9F-1DFC-E4AA01ADA7AB}"/>
              </a:ext>
            </a:extLst>
          </p:cNvPr>
          <p:cNvSpPr>
            <a:spLocks noGrp="1"/>
          </p:cNvSpPr>
          <p:nvPr>
            <p:ph type="title"/>
          </p:nvPr>
        </p:nvSpPr>
        <p:spPr>
          <a:xfrm>
            <a:off x="677333" y="609600"/>
            <a:ext cx="3851123" cy="1320800"/>
          </a:xfrm>
        </p:spPr>
        <p:txBody>
          <a:bodyPr vert="horz" lIns="91440" tIns="45720" rIns="91440" bIns="45720" rtlCol="0" anchor="t">
            <a:normAutofit/>
          </a:bodyPr>
          <a:lstStyle/>
          <a:p>
            <a:pPr>
              <a:lnSpc>
                <a:spcPct val="90000"/>
              </a:lnSpc>
            </a:pPr>
            <a:r>
              <a:rPr lang="en-US" sz="2800"/>
              <a:t>Hollandia Development Philosophy</a:t>
            </a:r>
          </a:p>
        </p:txBody>
      </p:sp>
      <p:sp>
        <p:nvSpPr>
          <p:cNvPr id="3" name="Content Placeholder 2">
            <a:extLst>
              <a:ext uri="{FF2B5EF4-FFF2-40B4-BE49-F238E27FC236}">
                <a16:creationId xmlns:a16="http://schemas.microsoft.com/office/drawing/2014/main" id="{6F300964-6B05-A6FC-09B6-075D01445F16}"/>
              </a:ext>
            </a:extLst>
          </p:cNvPr>
          <p:cNvSpPr>
            <a:spLocks noGrp="1"/>
          </p:cNvSpPr>
          <p:nvPr>
            <p:ph sz="half" idx="1"/>
          </p:nvPr>
        </p:nvSpPr>
        <p:spPr>
          <a:xfrm>
            <a:off x="677334" y="2160589"/>
            <a:ext cx="3851122" cy="3880773"/>
          </a:xfrm>
        </p:spPr>
        <p:txBody>
          <a:bodyPr vert="horz" lIns="91440" tIns="45720" rIns="91440" bIns="45720" rtlCol="0">
            <a:normAutofit/>
          </a:bodyPr>
          <a:lstStyle/>
          <a:p>
            <a:pPr>
              <a:lnSpc>
                <a:spcPct val="90000"/>
              </a:lnSpc>
            </a:pPr>
            <a:r>
              <a:rPr lang="en-US" sz="1500"/>
              <a:t>Hollandia Soccer Club is committed to a </a:t>
            </a:r>
            <a:r>
              <a:rPr lang="en-US" sz="1500" b="1"/>
              <a:t>player-centric developmental philosophy</a:t>
            </a:r>
            <a:r>
              <a:rPr lang="en-US" sz="1500"/>
              <a:t>, aligning with the </a:t>
            </a:r>
            <a:r>
              <a:rPr lang="en-US" sz="1500" b="1"/>
              <a:t>Canadian Soccer Association’s Long-Term Player Development (LTPD)</a:t>
            </a:r>
            <a:r>
              <a:rPr lang="en-US" sz="1500"/>
              <a:t> model and the four pillars of soccer development. </a:t>
            </a:r>
          </a:p>
          <a:p>
            <a:pPr>
              <a:lnSpc>
                <a:spcPct val="90000"/>
              </a:lnSpc>
            </a:pPr>
            <a:r>
              <a:rPr lang="en-US" sz="1500"/>
              <a:t>Our approach emphasizes </a:t>
            </a:r>
            <a:r>
              <a:rPr lang="en-US" sz="1500" b="1"/>
              <a:t>technical proficiency and fundamental movement</a:t>
            </a:r>
            <a:r>
              <a:rPr lang="en-US" sz="1500"/>
              <a:t> at younger age groups, establishing a strong foundation for </a:t>
            </a:r>
            <a:r>
              <a:rPr lang="en-US" sz="1500" b="1"/>
              <a:t>tactical growth</a:t>
            </a:r>
            <a:r>
              <a:rPr lang="en-US" sz="1500"/>
              <a:t> as players mature.</a:t>
            </a:r>
          </a:p>
          <a:p>
            <a:pPr>
              <a:lnSpc>
                <a:spcPct val="90000"/>
              </a:lnSpc>
            </a:pPr>
            <a:r>
              <a:rPr lang="en-US" sz="1500"/>
              <a:t>While we acknowledge the value of competition and winning, </a:t>
            </a:r>
            <a:r>
              <a:rPr lang="en-US" sz="1500" b="1"/>
              <a:t>player development remains our top priority</a:t>
            </a:r>
            <a:r>
              <a:rPr lang="en-US" sz="1500"/>
              <a:t>. </a:t>
            </a:r>
          </a:p>
          <a:p>
            <a:pPr>
              <a:lnSpc>
                <a:spcPct val="90000"/>
              </a:lnSpc>
            </a:pPr>
            <a:endParaRPr lang="en-US" sz="1500"/>
          </a:p>
        </p:txBody>
      </p:sp>
      <p:cxnSp>
        <p:nvCxnSpPr>
          <p:cNvPr id="1045" name="Straight Connector 104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57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1F9C-C47F-F732-6EAE-4C6543A2C2EB}"/>
              </a:ext>
            </a:extLst>
          </p:cNvPr>
          <p:cNvSpPr>
            <a:spLocks noGrp="1"/>
          </p:cNvSpPr>
          <p:nvPr>
            <p:ph type="title"/>
          </p:nvPr>
        </p:nvSpPr>
        <p:spPr/>
        <p:txBody>
          <a:bodyPr/>
          <a:lstStyle/>
          <a:p>
            <a:r>
              <a:rPr lang="en-US" dirty="0"/>
              <a:t>Development Stages &amp; Goals: U7-U9</a:t>
            </a:r>
          </a:p>
        </p:txBody>
      </p:sp>
      <p:sp>
        <p:nvSpPr>
          <p:cNvPr id="3" name="Content Placeholder 2">
            <a:extLst>
              <a:ext uri="{FF2B5EF4-FFF2-40B4-BE49-F238E27FC236}">
                <a16:creationId xmlns:a16="http://schemas.microsoft.com/office/drawing/2014/main" id="{1AD7D048-95D2-62A2-ACDD-A2E85C02A560}"/>
              </a:ext>
            </a:extLst>
          </p:cNvPr>
          <p:cNvSpPr>
            <a:spLocks noGrp="1"/>
          </p:cNvSpPr>
          <p:nvPr>
            <p:ph idx="1"/>
          </p:nvPr>
        </p:nvSpPr>
        <p:spPr>
          <a:xfrm>
            <a:off x="4867274" y="2160589"/>
            <a:ext cx="4762501" cy="3880773"/>
          </a:xfrm>
        </p:spPr>
        <p:txBody>
          <a:bodyPr>
            <a:normAutofit/>
          </a:bodyPr>
          <a:lstStyle/>
          <a:p>
            <a:r>
              <a:rPr lang="en-US" sz="1400" dirty="0"/>
              <a:t>Individual Ball Skills</a:t>
            </a:r>
          </a:p>
          <a:p>
            <a:pPr lvl="1"/>
            <a:r>
              <a:rPr lang="en-US" sz="1400" dirty="0"/>
              <a:t>Running with the ball</a:t>
            </a:r>
          </a:p>
          <a:p>
            <a:pPr lvl="1"/>
            <a:r>
              <a:rPr lang="en-US" sz="1400" dirty="0"/>
              <a:t>Changing direction with the ball</a:t>
            </a:r>
          </a:p>
          <a:p>
            <a:pPr lvl="1"/>
            <a:r>
              <a:rPr lang="en-US" sz="1400" dirty="0"/>
              <a:t>Shooting on goal</a:t>
            </a:r>
          </a:p>
          <a:p>
            <a:r>
              <a:rPr lang="en-US" sz="1400" dirty="0"/>
              <a:t>Fundamental Movement Skills/Physical Literacy</a:t>
            </a:r>
          </a:p>
          <a:p>
            <a:r>
              <a:rPr lang="en-US" sz="1400" dirty="0"/>
              <a:t>Goals: individual player development, comfort with ball, participation</a:t>
            </a:r>
          </a:p>
          <a:p>
            <a:r>
              <a:rPr lang="en-US" sz="1400" dirty="0"/>
              <a:t>What this looks like: 1v1 &amp; 2v2 dribbling games, 1v1 &amp; 2v2 training games, games with multiple goals, multiple mini pitches &amp; training stations</a:t>
            </a:r>
          </a:p>
          <a:p>
            <a:endParaRPr lang="en-US" dirty="0"/>
          </a:p>
        </p:txBody>
      </p:sp>
      <p:pic>
        <p:nvPicPr>
          <p:cNvPr id="2050" name="Picture 2" descr="A couple of kids playing football&#10;&#10;AI-generated content may be incorrect.">
            <a:extLst>
              <a:ext uri="{FF2B5EF4-FFF2-40B4-BE49-F238E27FC236}">
                <a16:creationId xmlns:a16="http://schemas.microsoft.com/office/drawing/2014/main" id="{8E0073FA-360D-EB11-FA3B-BA97599CC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160589"/>
            <a:ext cx="409575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35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C6928-43A7-EC7C-85C9-9E1E150DD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4C366-FA72-B1D4-5309-FC8DDAB81706}"/>
              </a:ext>
            </a:extLst>
          </p:cNvPr>
          <p:cNvSpPr>
            <a:spLocks noGrp="1"/>
          </p:cNvSpPr>
          <p:nvPr>
            <p:ph type="title"/>
          </p:nvPr>
        </p:nvSpPr>
        <p:spPr/>
        <p:txBody>
          <a:bodyPr/>
          <a:lstStyle/>
          <a:p>
            <a:r>
              <a:rPr lang="en-US" dirty="0"/>
              <a:t>Development Stages &amp; Goals: U11-U13</a:t>
            </a:r>
          </a:p>
        </p:txBody>
      </p:sp>
      <p:sp>
        <p:nvSpPr>
          <p:cNvPr id="3" name="Content Placeholder 2">
            <a:extLst>
              <a:ext uri="{FF2B5EF4-FFF2-40B4-BE49-F238E27FC236}">
                <a16:creationId xmlns:a16="http://schemas.microsoft.com/office/drawing/2014/main" id="{07533724-9E98-31AA-06AD-3F8F1CB05BAB}"/>
              </a:ext>
            </a:extLst>
          </p:cNvPr>
          <p:cNvSpPr>
            <a:spLocks noGrp="1"/>
          </p:cNvSpPr>
          <p:nvPr>
            <p:ph idx="1"/>
          </p:nvPr>
        </p:nvSpPr>
        <p:spPr>
          <a:xfrm>
            <a:off x="677334" y="2160589"/>
            <a:ext cx="4218516" cy="3880773"/>
          </a:xfrm>
        </p:spPr>
        <p:txBody>
          <a:bodyPr/>
          <a:lstStyle/>
          <a:p>
            <a:r>
              <a:rPr lang="en-US" sz="1300" dirty="0"/>
              <a:t>Continued focus on technical proficiency</a:t>
            </a:r>
          </a:p>
          <a:p>
            <a:r>
              <a:rPr lang="en-US" sz="1300" dirty="0"/>
              <a:t>Fundamental Movement Skills</a:t>
            </a:r>
          </a:p>
          <a:p>
            <a:r>
              <a:rPr lang="en-US" sz="1300" dirty="0"/>
              <a:t>Introduction to age &amp; level appropriate tactical concepts</a:t>
            </a:r>
          </a:p>
          <a:p>
            <a:r>
              <a:rPr lang="en-US" sz="1300" dirty="0"/>
              <a:t>Begin tiering players to match like-players to both technical and social growth</a:t>
            </a:r>
          </a:p>
          <a:p>
            <a:r>
              <a:rPr lang="en-US" sz="1300" dirty="0"/>
              <a:t>Begin to identify players for PSL, Alliance, &amp; Provincial programs</a:t>
            </a:r>
          </a:p>
          <a:p>
            <a:r>
              <a:rPr lang="en-US" sz="1300" dirty="0"/>
              <a:t>Goals: solidifying technical skills introduced in U7-U9, developing new skills, growth as an individual and as part of a team</a:t>
            </a:r>
          </a:p>
          <a:p>
            <a:r>
              <a:rPr lang="en-US" sz="1300" dirty="0"/>
              <a:t>What this looks like: 3v3 &amp; 4v4 training games, 3v2 tactical games, 6v6 with different formations, warmups with technical components</a:t>
            </a:r>
          </a:p>
          <a:p>
            <a:endParaRPr lang="en-US" dirty="0"/>
          </a:p>
        </p:txBody>
      </p:sp>
      <p:pic>
        <p:nvPicPr>
          <p:cNvPr id="3074" name="Picture 2" descr="A group of girls playing football&#10;&#10;AI-generated content may be incorrect.">
            <a:extLst>
              <a:ext uri="{FF2B5EF4-FFF2-40B4-BE49-F238E27FC236}">
                <a16:creationId xmlns:a16="http://schemas.microsoft.com/office/drawing/2014/main" id="{A1059BB8-FDB5-8DD3-D49D-E5D276029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392" y="2160589"/>
            <a:ext cx="4115519" cy="361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5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A7BDC-7336-BB26-FBC0-2E4B98192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884DC-408B-D335-9456-8710699332B1}"/>
              </a:ext>
            </a:extLst>
          </p:cNvPr>
          <p:cNvSpPr>
            <a:spLocks noGrp="1"/>
          </p:cNvSpPr>
          <p:nvPr>
            <p:ph type="title"/>
          </p:nvPr>
        </p:nvSpPr>
        <p:spPr/>
        <p:txBody>
          <a:bodyPr/>
          <a:lstStyle/>
          <a:p>
            <a:r>
              <a:rPr lang="en-US" dirty="0"/>
              <a:t>Development Stages &amp; Goals: U15+</a:t>
            </a:r>
          </a:p>
        </p:txBody>
      </p:sp>
      <p:sp>
        <p:nvSpPr>
          <p:cNvPr id="3" name="Content Placeholder 2">
            <a:extLst>
              <a:ext uri="{FF2B5EF4-FFF2-40B4-BE49-F238E27FC236}">
                <a16:creationId xmlns:a16="http://schemas.microsoft.com/office/drawing/2014/main" id="{D272C467-F4C9-EC05-1F3D-B116D60FF724}"/>
              </a:ext>
            </a:extLst>
          </p:cNvPr>
          <p:cNvSpPr>
            <a:spLocks noGrp="1"/>
          </p:cNvSpPr>
          <p:nvPr>
            <p:ph idx="1"/>
          </p:nvPr>
        </p:nvSpPr>
        <p:spPr>
          <a:xfrm>
            <a:off x="677334" y="1417639"/>
            <a:ext cx="8596668" cy="3880773"/>
          </a:xfrm>
        </p:spPr>
        <p:txBody>
          <a:bodyPr/>
          <a:lstStyle/>
          <a:p>
            <a:r>
              <a:rPr lang="en-US" dirty="0"/>
              <a:t>Continued focus on technical proficiency</a:t>
            </a:r>
          </a:p>
          <a:p>
            <a:r>
              <a:rPr lang="en-US" dirty="0"/>
              <a:t>Improved fitness and pace</a:t>
            </a:r>
          </a:p>
          <a:p>
            <a:r>
              <a:rPr lang="en-US" dirty="0"/>
              <a:t>Balance between technical and tactical development at appropriate level for players and teams</a:t>
            </a:r>
          </a:p>
          <a:p>
            <a:r>
              <a:rPr lang="en-US" dirty="0"/>
              <a:t>Identifying players for PSL, Alliance, and Provincial programs (Excel/CSG </a:t>
            </a:r>
            <a:r>
              <a:rPr lang="en-US" dirty="0" err="1"/>
              <a:t>etc</a:t>
            </a:r>
            <a:r>
              <a:rPr lang="en-US" dirty="0"/>
              <a:t>)</a:t>
            </a:r>
          </a:p>
          <a:p>
            <a:r>
              <a:rPr lang="en-US" dirty="0"/>
              <a:t>Goals: refining game play &amp; situational understanding, improved decision making, continued technical improvement, player advancement &amp; retention, transitioning players to adult soccer</a:t>
            </a:r>
          </a:p>
          <a:p>
            <a:r>
              <a:rPr lang="en-US" dirty="0"/>
              <a:t>What this looks like: tactical pressing drills, building from the back, tactical line breaking, 9v9 to 11v11 training games</a:t>
            </a:r>
          </a:p>
          <a:p>
            <a:endParaRPr lang="en-US" dirty="0"/>
          </a:p>
        </p:txBody>
      </p:sp>
      <p:pic>
        <p:nvPicPr>
          <p:cNvPr id="4098" name="Picture 2" descr="A group of girls in orange shirts&#10;&#10;AI-generated content may be incorrect.">
            <a:extLst>
              <a:ext uri="{FF2B5EF4-FFF2-40B4-BE49-F238E27FC236}">
                <a16:creationId xmlns:a16="http://schemas.microsoft.com/office/drawing/2014/main" id="{14945D16-602B-D817-C108-B9A9898F6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4927601"/>
            <a:ext cx="5022402" cy="183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9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96609-0B9F-61F3-8ABB-95F5738F52A0}"/>
              </a:ext>
            </a:extLst>
          </p:cNvPr>
          <p:cNvSpPr>
            <a:spLocks noGrp="1"/>
          </p:cNvSpPr>
          <p:nvPr>
            <p:ph type="title"/>
          </p:nvPr>
        </p:nvSpPr>
        <p:spPr>
          <a:xfrm>
            <a:off x="1853861" y="728472"/>
            <a:ext cx="8872051" cy="1099457"/>
          </a:xfrm>
        </p:spPr>
        <p:txBody>
          <a:bodyPr>
            <a:normAutofit/>
          </a:bodyPr>
          <a:lstStyle/>
          <a:p>
            <a:r>
              <a:rPr lang="en-US" dirty="0">
                <a:solidFill>
                  <a:schemeClr val="bg2">
                    <a:lumMod val="75000"/>
                    <a:lumOff val="25000"/>
                  </a:schemeClr>
                </a:solidFill>
              </a:rPr>
              <a:t>Hollandia Technical Development Strategy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CDC5F3A-DD90-8FE6-EDF4-3AB23383A835}"/>
              </a:ext>
            </a:extLst>
          </p:cNvPr>
          <p:cNvGraphicFramePr>
            <a:graphicFrameLocks noGrp="1"/>
          </p:cNvGraphicFramePr>
          <p:nvPr>
            <p:ph idx="1"/>
            <p:extLst>
              <p:ext uri="{D42A27DB-BD31-4B8C-83A1-F6EECF244321}">
                <p14:modId xmlns:p14="http://schemas.microsoft.com/office/powerpoint/2010/main" val="180846865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7859F1C-89FB-1703-0DF0-1D28723137E8}"/>
              </a:ext>
            </a:extLst>
          </p:cNvPr>
          <p:cNvSpPr txBox="1"/>
          <p:nvPr/>
        </p:nvSpPr>
        <p:spPr>
          <a:xfrm>
            <a:off x="1853861" y="5971032"/>
            <a:ext cx="8140531" cy="523220"/>
          </a:xfrm>
          <a:prstGeom prst="rect">
            <a:avLst/>
          </a:prstGeom>
          <a:noFill/>
        </p:spPr>
        <p:txBody>
          <a:bodyPr wrap="square" rtlCol="0">
            <a:spAutoFit/>
          </a:bodyPr>
          <a:lstStyle/>
          <a:p>
            <a:pPr algn="ctr"/>
            <a:r>
              <a:rPr lang="en-CA" sz="1400" i="1" dirty="0"/>
              <a:t>If you coach a city team and would like some assistance, please reach out to us as technical sessions are not included in the city league program/fees.</a:t>
            </a:r>
          </a:p>
        </p:txBody>
      </p:sp>
    </p:spTree>
    <p:extLst>
      <p:ext uri="{BB962C8B-B14F-4D97-AF65-F5344CB8AC3E}">
        <p14:creationId xmlns:p14="http://schemas.microsoft.com/office/powerpoint/2010/main" val="1644526508"/>
      </p:ext>
    </p:extLst>
  </p:cSld>
  <p:clrMapOvr>
    <a:masterClrMapping/>
  </p:clrMapOvr>
</p:sld>
</file>

<file path=ppt/theme/theme1.xml><?xml version="1.0" encoding="utf-8"?>
<a:theme xmlns:a="http://schemas.openxmlformats.org/drawingml/2006/main" name="Facet">
  <a:themeElements>
    <a:clrScheme name="Custom 6">
      <a:dk1>
        <a:srgbClr val="002060"/>
      </a:dk1>
      <a:lt1>
        <a:srgbClr val="FFFFFF"/>
      </a:lt1>
      <a:dk2>
        <a:srgbClr val="E4E4E4"/>
      </a:dk2>
      <a:lt2>
        <a:srgbClr val="002060"/>
      </a:lt2>
      <a:accent1>
        <a:srgbClr val="F1850F"/>
      </a:accent1>
      <a:accent2>
        <a:srgbClr val="2839DC"/>
      </a:accent2>
      <a:accent3>
        <a:srgbClr val="727272"/>
      </a:accent3>
      <a:accent4>
        <a:srgbClr val="D8D8D8"/>
      </a:accent4>
      <a:accent5>
        <a:srgbClr val="E06742"/>
      </a:accent5>
      <a:accent6>
        <a:srgbClr val="002060"/>
      </a:accent6>
      <a:hlink>
        <a:srgbClr val="4495A2"/>
      </a:hlink>
      <a:folHlink>
        <a:srgbClr val="AA58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443</TotalTime>
  <Words>1600</Words>
  <Application>Microsoft Office PowerPoint</Application>
  <PresentationFormat>Widescreen</PresentationFormat>
  <Paragraphs>156</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Trebuchet MS</vt:lpstr>
      <vt:lpstr>Wingdings 3</vt:lpstr>
      <vt:lpstr>Facet</vt:lpstr>
      <vt:lpstr>Hollandia Coach Night</vt:lpstr>
      <vt:lpstr>Treaty Acknowledgement</vt:lpstr>
      <vt:lpstr>Agenda</vt:lpstr>
      <vt:lpstr>Introduction</vt:lpstr>
      <vt:lpstr>Hollandia Development Philosophy</vt:lpstr>
      <vt:lpstr>Development Stages &amp; Goals: U7-U9</vt:lpstr>
      <vt:lpstr>Development Stages &amp; Goals: U11-U13</vt:lpstr>
      <vt:lpstr>Development Stages &amp; Goals: U15+</vt:lpstr>
      <vt:lpstr>Hollandia Technical Development Strategy</vt:lpstr>
      <vt:lpstr>We love our goalkeepers!</vt:lpstr>
      <vt:lpstr>    Questions?</vt:lpstr>
      <vt:lpstr>Role of the Coach</vt:lpstr>
      <vt:lpstr>Coaching Notes</vt:lpstr>
      <vt:lpstr>Coaching Requirements – Modified Safe Sport</vt:lpstr>
      <vt:lpstr>Coaching Requirements – Full Safe Sport</vt:lpstr>
      <vt:lpstr>PowerPoint Presentation</vt:lpstr>
      <vt:lpstr>Current Coaching Clinic Dates</vt:lpstr>
      <vt:lpstr>Further Coach Education</vt:lpstr>
      <vt:lpstr>Coach Recruitment, Development &amp; Recognition</vt:lpstr>
      <vt:lpstr>Role of the Manager &amp; Resources (for Managers &amp; Coaches)</vt:lpstr>
      <vt:lpstr>  Questions? </vt:lpstr>
      <vt:lpstr>Thank You for Giving Your Time to Coach, Asst Coach, &amp; Manage!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Adamus, Charlene</dc:creator>
  <cp:lastModifiedBy>Alison Neudorf</cp:lastModifiedBy>
  <cp:revision>2</cp:revision>
  <dcterms:created xsi:type="dcterms:W3CDTF">2025-09-22T15:22:42Z</dcterms:created>
  <dcterms:modified xsi:type="dcterms:W3CDTF">2026-04-23T17:01:05Z</dcterms:modified>
</cp:coreProperties>
</file>