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ink/ink5.xml" ContentType="application/inkml+xml"/>
  <Override PartName="/ppt/ink/ink6.xml" ContentType="application/inkml+xml"/>
  <Override PartName="/ppt/ink/ink7.xml" ContentType="application/inkml+xml"/>
  <Override PartName="/ppt/ink/ink8.xml" ContentType="application/inkml+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70" r:id="rId2"/>
    <p:sldId id="331" r:id="rId3"/>
    <p:sldId id="342" r:id="rId4"/>
    <p:sldId id="338" r:id="rId5"/>
    <p:sldId id="340" r:id="rId6"/>
    <p:sldId id="341" r:id="rId7"/>
    <p:sldId id="343" r:id="rId8"/>
    <p:sldId id="332" r:id="rId9"/>
    <p:sldId id="333" r:id="rId10"/>
    <p:sldId id="339" r:id="rId11"/>
    <p:sldId id="336" r:id="rId12"/>
    <p:sldId id="334" r:id="rId13"/>
    <p:sldId id="335" r:id="rId14"/>
    <p:sldId id="337" r:id="rId15"/>
    <p:sldId id="314"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1CD65DE-9851-47F5-9397-3061FB57448C}" v="61" dt="2024-08-17T20:42:36.72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7" autoAdjust="0"/>
    <p:restoredTop sz="78954" autoAdjust="0"/>
  </p:normalViewPr>
  <p:slideViewPr>
    <p:cSldViewPr snapToGrid="0">
      <p:cViewPr varScale="1">
        <p:scale>
          <a:sx n="87" d="100"/>
          <a:sy n="87" d="100"/>
        </p:scale>
        <p:origin x="234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9-30T06:41:55.625"/>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1 279,'13'-1,"0"-1,0 0,0 0,18-7,1 0,99-28,-68 17,73-12,-114 28,1 2,-1 0,0 2,1 0,-1 1,0 2,29 6,11 6,10 4,1-3,1-3,87 3,-38-16,-1-6,1-5,-1-6,157-41,-204 38,1 4,0 3,98-3,-48 13,478-29,-443 11,-60 5,1 5,121 3,-209 8,0 0,1 2,-1-1,0 2,0 0,-1 1,1 0,22 10,-36-14,1 1,-1-1,1 0,-1 0,1 0,-1 0,1 0,-1 0,1 1,-1-1,0 0,1 0,-1 1,1-1,-1 0,0 1,1-1,-1 0,1 1,-1-1,0 1,0-1,1 1,-1-1,0 0,0 1,0-1,1 1,-1-1,0 1,0-1,0 1,0-1,0 1,0-1,0 1,0-1,0 1,0-1,0 1,0-1,-1 1,1-1,0 1,0-1,0 1,-1-1,1 1,0-1,-1 1,1-1,0 0,-1 1,0 0,-28 12,27-13,-198 52,32-11,-83 43,-120 31,313-101,-1-3,0-2,-63 1,-544-10,266-2,370 4,-1 1,-34 7,30-3,-44 2,-117 6,-77 2,-205-19,445 2</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9-30T06:42:01.387"/>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33,'453'2,"492"-5,-628-11,143-2,-429 16,374 9,-312-2,-1 4,122 30,-175-30,5 1,0-1,1-2,0-3,53 2,444-9,-659 0,-215-29,103-9,-456-17,-25 65,9 33,600-32,-448 26,360-38,140 2</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9-30T06:42:06.199"/>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3853 275,'-60'-9,"21"0,-276-22,-9-1,157 10,-1 8,-184 7,266 5,-131-18,-86-34,-185-19,276 71,182 4,-1 2,1 1,-1 1,-51 19,58-19,0-1,0 0,0-2,0 0,-1-2,-39-3,12 1,-59 3,-249-6,342 2,0-1,1-1,0 0,0-1,-21-9,3 1,10 5</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9-30T06:42:08.147"/>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536 20,'-5'0,"-8"0,-5 0,-6 0,-4 0,-8 0,-7 0,-13 0,-7 0,2 0,6 0,8 0,11-5,6-3,10 2</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9-30T06:39:26.882"/>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97,'56'-2,"-1"-3,1-2,-2-2,102-32,-119 32,0 1,1 2,50-2,117 7,-93 2,1111 2,-1483-5,-296 5,389 12,-42 1,145-17,7-1,0 3,0 3,-61 11,92-10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9-30T06:39:30.051"/>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1 1,'307'22,"-292"-20,693 32,-462-29,386 24,-478-14,-40-2,-77-11</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9-30T06:39:45.960"/>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348 1316,'39'3,"0"1,76 18,-30-4,62 15,-94-20,1-1,0-3,58 2,428-14,-482-3,-1-4,107-30,-30 6,-55 20,1 4,0 3,87 4,-161 3,42-4,-48 4,1 0,-1-1,0 1,1 0,-1 0,0 0,0 0,1-1,-1 1,0 0,1 0,-1-1,0 1,0 0,1 0,-1-1,0 1,0 0,0-1,1 1,-1 0,0-1,0 1,0 0,0-1,0 1,0 0,0-1,0 1,0-1,0 1,0 0,0-1,0 0,-17-19,-3 2,-1 1,-1 1,-24-13,34 22,0 2,-1-1,1 2,-1-1,0 2,0 0,-1 0,-19 0,-749-59,340 24,286 29,76 7,-1-4,-115-24,148 15,38 11,0 0,0 1,-1 1,1-1,-14 0,-28 2,30 1,0-1,1-1,-1 0,-35-10,57 12,0 0,-1 0,1 0,0 0,0 0,0 0,0 0,0 0,0 0,0 0,-1 0,1 0,0 0,0 0,0 0,0 0,0 0,0 0,0 0,0 0,-1 0,1 0,0 0,0 0,0 0,0-1,0 1,0 0,0 0,0 0,0 0,0 0,0 0,0 0,-1 0,1 0,0-1,0 1,0 0,0 0,0 0,0 0,0 0,0 0,0 0,0 0,0-1,0 1,0 0,0 0,0 0,0 0,0 0,0 0,0 0,1-1,-1 1,0 0,0 0,0 0,0 0,0 0,0 0,0 0,0 0,0 0,13-5,26-3,-28 6,132-28,-48 8,156-15,-156 29,181-40,-189 23,-59 16,0 1,0 1,1 1,-1 2,38-2,-36 5,0-1,-1-2,1 0,31-11,117-43,-67 20,-12 8,-3-4,178-90,-264 119,1 1,0 0,0 0,1 1,-1 1,1-1,-1 2,1 0,0 0,22 3,-44-3,-3 1,-1-1,0 0,1-1,-26-8,-152-67,-53-18,200 82,-1 0,0 3,-78-7,1 13,0 5,-174 23,204-17,-120-6,104-2,55-3,0-1,0-3,-70-21,63 14,-113-13,-12 24,214-1,-1-1,0-2,45-17,-51 15,0 2,1 1,0 1,0 1,0 1,30-2,-47 7,0 0,0 0,-1 0,1 1,-1 0,1 0,-1 0,0 1,0-1,0 1,6 5,-5-4,0 0,1 0,-1-1,1 0,0 0,0 0,11 2,9-2,1-1,-1-2,1 0,-1-2,0-1,42-9,-52 7,-26 5,-29 7,-210 76,150-48,79-30,-1-1,1 0,-1-1,0-2,-28 0,-13 2,57-3,-1 0,1 1,-1 0,1 0,0 1,0-1,-1 1,1 0,0 0,1 0,-1 0,0 1,1-1,-1 1,1 0,-4 4,2-1,1 1,-1-1,1 1,0 0,1 0,0 1,0-1,-3 11,1 8,0 1,2-1,1 1,1 33,3-29,2-1,7 34,-5-32,5 57,-9-31,14 82,-11-111,-2 0,-1 0,-2 0,0 0,-2 0,-1 0,-8 30,8-43,1 1,0-1,1 1,1-1,0 1,1-1,1 1,4 17,-4-29,-1 1,1 0,-1-1,1 1,1-1,-1 0,1 1,0-1,0 0,1-1,0 1,-1-1,1 1,1-1,-1 0,1-1,-1 1,1-1,0 0,0 0,1-1,-1 1,0-1,1 0,10 2,124 12,273-3,-382-13,36 3,127 23,21 3,319-24,-305-7,-191 4,66 12,-62-7,48 1,42-8,-111 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9-30T06:39:56.740"/>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218 61,'6'1,"-1"0,1 1,-1 0,1 0,-1 1,0-1,0 1,0 0,0 1,4 3,18 10,-10-9,0-1,1 0,0-2,0 0,1-1,-1-1,1-1,0 0,0-1,28-3,7-4,-1-2,72-20,-73 18,0 3,1 2,0 2,83 7,-22-1,-57-3,232 13,48 18,-171-19,-152-10,31 1,-43-2,0-1,0 0,0 0,0-1,0 1,0 0,0-1,1 1,-1-1,0 0,-1 0,1 0,0 0,0 0,2-1,-4 1,0 0,0 1,-1-1,1 1,0-1,-1 1,1-1,0 1,-1-1,1 1,0-1,-1 1,1-1,-1 1,1 0,-1-1,1 1,-1 0,0-1,1 1,-1 0,1 0,-1-1,0 1,1 0,-1 0,1 0,-1 0,0 0,1 0,-1 0,0 0,-25-5,-77-3,-150 9,100 2,143-3,-43 1,0-3,-99-16,149 18,-184-39,-290-23,463 61,-1 0,0 2,0 0,0 0,1 1,-1 1,1 1,0 0,0 1,0 0,0 1,-16 10,15-8,0-1,0-1,-1 0,0-1,0-1,0 0,-1-1,-26 1,-14-2,-66-7,97 3,15 1,0 1,0 0,0-1,1-1,-1 0,0 0,-19-8,39 5,11 1,501-2,-277 10,-133 1,123 21,64 4,-282-29,0-1,-1-1,18-3,-5-3</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B42414-B7B9-48C8-8B9C-68BFA46220D8}" type="datetimeFigureOut">
              <a:rPr lang="en-CA" smtClean="0"/>
              <a:t>2024-09-29</a:t>
            </a:fld>
            <a:endParaRPr lang="en-CA"/>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086E45-2BCB-4541-A405-AE59B2ADC5CB}" type="slidenum">
              <a:rPr lang="en-CA" smtClean="0"/>
              <a:t>‹#›</a:t>
            </a:fld>
            <a:endParaRPr lang="en-CA"/>
          </a:p>
        </p:txBody>
      </p:sp>
    </p:spTree>
    <p:extLst>
      <p:ext uri="{BB962C8B-B14F-4D97-AF65-F5344CB8AC3E}">
        <p14:creationId xmlns:p14="http://schemas.microsoft.com/office/powerpoint/2010/main" val="9050364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Either Anthony or Michele will open up the meeting and facilitate the event</a:t>
            </a:r>
            <a:endParaRPr lang="en-CA" dirty="0"/>
          </a:p>
        </p:txBody>
      </p:sp>
      <p:sp>
        <p:nvSpPr>
          <p:cNvPr id="4" name="Slide Number Placeholder 3"/>
          <p:cNvSpPr>
            <a:spLocks noGrp="1"/>
          </p:cNvSpPr>
          <p:nvPr>
            <p:ph type="sldNum" sz="quarter" idx="5"/>
          </p:nvPr>
        </p:nvSpPr>
        <p:spPr/>
        <p:txBody>
          <a:bodyPr/>
          <a:lstStyle/>
          <a:p>
            <a:fld id="{53086E45-2BCB-4541-A405-AE59B2ADC5CB}" type="slidenum">
              <a:rPr lang="en-CA" smtClean="0"/>
              <a:t>1</a:t>
            </a:fld>
            <a:endParaRPr lang="en-CA"/>
          </a:p>
        </p:txBody>
      </p:sp>
    </p:spTree>
    <p:extLst>
      <p:ext uri="{BB962C8B-B14F-4D97-AF65-F5344CB8AC3E}">
        <p14:creationId xmlns:p14="http://schemas.microsoft.com/office/powerpoint/2010/main" val="27210330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Once you log in this is the screen that you come to. On this page you will find announcements sent out to officials, edit your profile and most importantly, set your availability.</a:t>
            </a:r>
          </a:p>
        </p:txBody>
      </p:sp>
      <p:sp>
        <p:nvSpPr>
          <p:cNvPr id="4" name="Slide Number Placeholder 3"/>
          <p:cNvSpPr>
            <a:spLocks noGrp="1"/>
          </p:cNvSpPr>
          <p:nvPr>
            <p:ph type="sldNum" sz="quarter" idx="5"/>
          </p:nvPr>
        </p:nvSpPr>
        <p:spPr/>
        <p:txBody>
          <a:bodyPr/>
          <a:lstStyle/>
          <a:p>
            <a:fld id="{53086E45-2BCB-4541-A405-AE59B2ADC5CB}" type="slidenum">
              <a:rPr lang="en-CA" smtClean="0"/>
              <a:t>10</a:t>
            </a:fld>
            <a:endParaRPr lang="en-CA"/>
          </a:p>
        </p:txBody>
      </p:sp>
    </p:spTree>
    <p:extLst>
      <p:ext uri="{BB962C8B-B14F-4D97-AF65-F5344CB8AC3E}">
        <p14:creationId xmlns:p14="http://schemas.microsoft.com/office/powerpoint/2010/main" val="4227584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After you have your arenas set, go back to the availability screen (calendar page). On this page you want to select the dates that you are available. This can be done individually, or you can select multiple dates at one time when the times on those dates are the same. Click add time</a:t>
            </a:r>
          </a:p>
        </p:txBody>
      </p:sp>
      <p:sp>
        <p:nvSpPr>
          <p:cNvPr id="4" name="Slide Number Placeholder 3"/>
          <p:cNvSpPr>
            <a:spLocks noGrp="1"/>
          </p:cNvSpPr>
          <p:nvPr>
            <p:ph type="sldNum" sz="quarter" idx="5"/>
          </p:nvPr>
        </p:nvSpPr>
        <p:spPr/>
        <p:txBody>
          <a:bodyPr/>
          <a:lstStyle/>
          <a:p>
            <a:fld id="{53086E45-2BCB-4541-A405-AE59B2ADC5CB}" type="slidenum">
              <a:rPr lang="en-CA" smtClean="0"/>
              <a:t>11</a:t>
            </a:fld>
            <a:endParaRPr lang="en-CA"/>
          </a:p>
        </p:txBody>
      </p:sp>
    </p:spTree>
    <p:extLst>
      <p:ext uri="{BB962C8B-B14F-4D97-AF65-F5344CB8AC3E}">
        <p14:creationId xmlns:p14="http://schemas.microsoft.com/office/powerpoint/2010/main" val="9198332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After you click add time, you will be brought to this screen. Put in any notes that you may think is important. Once you are finished selecting when you are available, click add</a:t>
            </a:r>
          </a:p>
        </p:txBody>
      </p:sp>
      <p:sp>
        <p:nvSpPr>
          <p:cNvPr id="4" name="Slide Number Placeholder 3"/>
          <p:cNvSpPr>
            <a:spLocks noGrp="1"/>
          </p:cNvSpPr>
          <p:nvPr>
            <p:ph type="sldNum" sz="quarter" idx="5"/>
          </p:nvPr>
        </p:nvSpPr>
        <p:spPr/>
        <p:txBody>
          <a:bodyPr/>
          <a:lstStyle/>
          <a:p>
            <a:fld id="{53086E45-2BCB-4541-A405-AE59B2ADC5CB}" type="slidenum">
              <a:rPr lang="en-CA" smtClean="0"/>
              <a:t>12</a:t>
            </a:fld>
            <a:endParaRPr lang="en-CA"/>
          </a:p>
        </p:txBody>
      </p:sp>
    </p:spTree>
    <p:extLst>
      <p:ext uri="{BB962C8B-B14F-4D97-AF65-F5344CB8AC3E}">
        <p14:creationId xmlns:p14="http://schemas.microsoft.com/office/powerpoint/2010/main" val="42869701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When you have set your availability, your calendar will look a little different, red X’s showing when you are not available, and green check marks showing when you are available.</a:t>
            </a:r>
          </a:p>
          <a:p>
            <a:endParaRPr lang="en-CA" dirty="0"/>
          </a:p>
          <a:p>
            <a:r>
              <a:rPr lang="en-CA" dirty="0"/>
              <a:t>If no availability is set, you will show as not available</a:t>
            </a:r>
          </a:p>
        </p:txBody>
      </p:sp>
      <p:sp>
        <p:nvSpPr>
          <p:cNvPr id="4" name="Slide Number Placeholder 3"/>
          <p:cNvSpPr>
            <a:spLocks noGrp="1"/>
          </p:cNvSpPr>
          <p:nvPr>
            <p:ph type="sldNum" sz="quarter" idx="5"/>
          </p:nvPr>
        </p:nvSpPr>
        <p:spPr/>
        <p:txBody>
          <a:bodyPr/>
          <a:lstStyle/>
          <a:p>
            <a:fld id="{53086E45-2BCB-4541-A405-AE59B2ADC5CB}" type="slidenum">
              <a:rPr lang="en-CA" smtClean="0"/>
              <a:t>13</a:t>
            </a:fld>
            <a:endParaRPr lang="en-CA"/>
          </a:p>
        </p:txBody>
      </p:sp>
    </p:spTree>
    <p:extLst>
      <p:ext uri="{BB962C8B-B14F-4D97-AF65-F5344CB8AC3E}">
        <p14:creationId xmlns:p14="http://schemas.microsoft.com/office/powerpoint/2010/main" val="39272923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53086E45-2BCB-4541-A405-AE59B2ADC5CB}" type="slidenum">
              <a:rPr lang="en-CA" smtClean="0"/>
              <a:t>14</a:t>
            </a:fld>
            <a:endParaRPr lang="en-CA"/>
          </a:p>
        </p:txBody>
      </p:sp>
    </p:spTree>
    <p:extLst>
      <p:ext uri="{BB962C8B-B14F-4D97-AF65-F5344CB8AC3E}">
        <p14:creationId xmlns:p14="http://schemas.microsoft.com/office/powerpoint/2010/main" val="11100305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Once you log in this is the screen that you come to. On this page you will find announcements sent out to officials, edit your profile and most importantly, set your availability.</a:t>
            </a:r>
          </a:p>
        </p:txBody>
      </p:sp>
      <p:sp>
        <p:nvSpPr>
          <p:cNvPr id="4" name="Slide Number Placeholder 3"/>
          <p:cNvSpPr>
            <a:spLocks noGrp="1"/>
          </p:cNvSpPr>
          <p:nvPr>
            <p:ph type="sldNum" sz="quarter" idx="5"/>
          </p:nvPr>
        </p:nvSpPr>
        <p:spPr/>
        <p:txBody>
          <a:bodyPr/>
          <a:lstStyle/>
          <a:p>
            <a:fld id="{53086E45-2BCB-4541-A405-AE59B2ADC5CB}" type="slidenum">
              <a:rPr lang="en-CA" smtClean="0"/>
              <a:t>2</a:t>
            </a:fld>
            <a:endParaRPr lang="en-CA"/>
          </a:p>
        </p:txBody>
      </p:sp>
    </p:spTree>
    <p:extLst>
      <p:ext uri="{BB962C8B-B14F-4D97-AF65-F5344CB8AC3E}">
        <p14:creationId xmlns:p14="http://schemas.microsoft.com/office/powerpoint/2010/main" val="15628226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Once you log in this is the screen that you come to. On this page you will find announcements sent out to officials, edit your profile and most importantly, set your availability.</a:t>
            </a:r>
          </a:p>
        </p:txBody>
      </p:sp>
      <p:sp>
        <p:nvSpPr>
          <p:cNvPr id="4" name="Slide Number Placeholder 3"/>
          <p:cNvSpPr>
            <a:spLocks noGrp="1"/>
          </p:cNvSpPr>
          <p:nvPr>
            <p:ph type="sldNum" sz="quarter" idx="5"/>
          </p:nvPr>
        </p:nvSpPr>
        <p:spPr/>
        <p:txBody>
          <a:bodyPr/>
          <a:lstStyle/>
          <a:p>
            <a:fld id="{53086E45-2BCB-4541-A405-AE59B2ADC5CB}" type="slidenum">
              <a:rPr lang="en-CA" smtClean="0"/>
              <a:t>3</a:t>
            </a:fld>
            <a:endParaRPr lang="en-CA"/>
          </a:p>
        </p:txBody>
      </p:sp>
    </p:spTree>
    <p:extLst>
      <p:ext uri="{BB962C8B-B14F-4D97-AF65-F5344CB8AC3E}">
        <p14:creationId xmlns:p14="http://schemas.microsoft.com/office/powerpoint/2010/main" val="2048751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Once you log in this is the screen that you come to. On this page you will find announcements sent out to officials, edit your profile and most importantly, set your availability.</a:t>
            </a:r>
          </a:p>
        </p:txBody>
      </p:sp>
      <p:sp>
        <p:nvSpPr>
          <p:cNvPr id="4" name="Slide Number Placeholder 3"/>
          <p:cNvSpPr>
            <a:spLocks noGrp="1"/>
          </p:cNvSpPr>
          <p:nvPr>
            <p:ph type="sldNum" sz="quarter" idx="5"/>
          </p:nvPr>
        </p:nvSpPr>
        <p:spPr/>
        <p:txBody>
          <a:bodyPr/>
          <a:lstStyle/>
          <a:p>
            <a:fld id="{53086E45-2BCB-4541-A405-AE59B2ADC5CB}" type="slidenum">
              <a:rPr lang="en-CA" smtClean="0"/>
              <a:t>4</a:t>
            </a:fld>
            <a:endParaRPr lang="en-CA"/>
          </a:p>
        </p:txBody>
      </p:sp>
    </p:spTree>
    <p:extLst>
      <p:ext uri="{BB962C8B-B14F-4D97-AF65-F5344CB8AC3E}">
        <p14:creationId xmlns:p14="http://schemas.microsoft.com/office/powerpoint/2010/main" val="14202454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Once you log in this is the screen that you come to. On this page you will find announcements sent out to officials, edit your profile and most importantly, set your availability.</a:t>
            </a:r>
          </a:p>
        </p:txBody>
      </p:sp>
      <p:sp>
        <p:nvSpPr>
          <p:cNvPr id="4" name="Slide Number Placeholder 3"/>
          <p:cNvSpPr>
            <a:spLocks noGrp="1"/>
          </p:cNvSpPr>
          <p:nvPr>
            <p:ph type="sldNum" sz="quarter" idx="5"/>
          </p:nvPr>
        </p:nvSpPr>
        <p:spPr/>
        <p:txBody>
          <a:bodyPr/>
          <a:lstStyle/>
          <a:p>
            <a:fld id="{53086E45-2BCB-4541-A405-AE59B2ADC5CB}" type="slidenum">
              <a:rPr lang="en-CA" smtClean="0"/>
              <a:t>5</a:t>
            </a:fld>
            <a:endParaRPr lang="en-CA"/>
          </a:p>
        </p:txBody>
      </p:sp>
    </p:spTree>
    <p:extLst>
      <p:ext uri="{BB962C8B-B14F-4D97-AF65-F5344CB8AC3E}">
        <p14:creationId xmlns:p14="http://schemas.microsoft.com/office/powerpoint/2010/main" val="5126528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Once you log in this is the screen that you come to. On this page you will find announcements sent out to officials, edit your profile and most importantly, set your availability.</a:t>
            </a:r>
          </a:p>
        </p:txBody>
      </p:sp>
      <p:sp>
        <p:nvSpPr>
          <p:cNvPr id="4" name="Slide Number Placeholder 3"/>
          <p:cNvSpPr>
            <a:spLocks noGrp="1"/>
          </p:cNvSpPr>
          <p:nvPr>
            <p:ph type="sldNum" sz="quarter" idx="5"/>
          </p:nvPr>
        </p:nvSpPr>
        <p:spPr/>
        <p:txBody>
          <a:bodyPr/>
          <a:lstStyle/>
          <a:p>
            <a:fld id="{53086E45-2BCB-4541-A405-AE59B2ADC5CB}" type="slidenum">
              <a:rPr lang="en-CA" smtClean="0"/>
              <a:t>6</a:t>
            </a:fld>
            <a:endParaRPr lang="en-CA"/>
          </a:p>
        </p:txBody>
      </p:sp>
    </p:spTree>
    <p:extLst>
      <p:ext uri="{BB962C8B-B14F-4D97-AF65-F5344CB8AC3E}">
        <p14:creationId xmlns:p14="http://schemas.microsoft.com/office/powerpoint/2010/main" val="27673092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Once you log in this is the screen that you come to. On this page you will find announcements sent out to officials, edit your profile and most importantly, set your availability.</a:t>
            </a:r>
          </a:p>
        </p:txBody>
      </p:sp>
      <p:sp>
        <p:nvSpPr>
          <p:cNvPr id="4" name="Slide Number Placeholder 3"/>
          <p:cNvSpPr>
            <a:spLocks noGrp="1"/>
          </p:cNvSpPr>
          <p:nvPr>
            <p:ph type="sldNum" sz="quarter" idx="5"/>
          </p:nvPr>
        </p:nvSpPr>
        <p:spPr/>
        <p:txBody>
          <a:bodyPr/>
          <a:lstStyle/>
          <a:p>
            <a:fld id="{53086E45-2BCB-4541-A405-AE59B2ADC5CB}" type="slidenum">
              <a:rPr lang="en-CA" smtClean="0"/>
              <a:t>7</a:t>
            </a:fld>
            <a:endParaRPr lang="en-CA"/>
          </a:p>
        </p:txBody>
      </p:sp>
    </p:spTree>
    <p:extLst>
      <p:ext uri="{BB962C8B-B14F-4D97-AF65-F5344CB8AC3E}">
        <p14:creationId xmlns:p14="http://schemas.microsoft.com/office/powerpoint/2010/main" val="25932403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Once to this screen click on the “blue setting tab” just under the calendar to set your arena</a:t>
            </a:r>
          </a:p>
        </p:txBody>
      </p:sp>
      <p:sp>
        <p:nvSpPr>
          <p:cNvPr id="4" name="Slide Number Placeholder 3"/>
          <p:cNvSpPr>
            <a:spLocks noGrp="1"/>
          </p:cNvSpPr>
          <p:nvPr>
            <p:ph type="sldNum" sz="quarter" idx="5"/>
          </p:nvPr>
        </p:nvSpPr>
        <p:spPr/>
        <p:txBody>
          <a:bodyPr/>
          <a:lstStyle/>
          <a:p>
            <a:fld id="{53086E45-2BCB-4541-A405-AE59B2ADC5CB}" type="slidenum">
              <a:rPr lang="en-CA" smtClean="0"/>
              <a:t>8</a:t>
            </a:fld>
            <a:endParaRPr lang="en-CA"/>
          </a:p>
        </p:txBody>
      </p:sp>
    </p:spTree>
    <p:extLst>
      <p:ext uri="{BB962C8B-B14F-4D97-AF65-F5344CB8AC3E}">
        <p14:creationId xmlns:p14="http://schemas.microsoft.com/office/powerpoint/2010/main" val="3190862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444444"/>
                </a:solidFill>
                <a:effectLst/>
                <a:latin typeface="arial" panose="020B0604020202020204" pitchFamily="34" charset="0"/>
              </a:rPr>
              <a:t> Type in Kerry Park Minor Hockey Association and select them from the Dropdown.  This will ensure you show up in the Kerry Park Minor Hockey assigning pool. Once you are finished, click save.</a:t>
            </a:r>
          </a:p>
          <a:p>
            <a:endParaRPr lang="en-US" b="0" i="0" dirty="0">
              <a:solidFill>
                <a:srgbClr val="444444"/>
              </a:solidFill>
              <a:effectLst/>
              <a:latin typeface="arial" panose="020B0604020202020204" pitchFamily="34" charset="0"/>
            </a:endParaRPr>
          </a:p>
          <a:p>
            <a:r>
              <a:rPr lang="en-US" b="0" i="0" dirty="0">
                <a:solidFill>
                  <a:srgbClr val="444444"/>
                </a:solidFill>
                <a:effectLst/>
                <a:latin typeface="arial" panose="020B0604020202020204" pitchFamily="34" charset="0"/>
              </a:rPr>
              <a:t> ( My slide shows BC hockey and SLS due to the fact that my son plays there and is in high performance ) black out or explain that these two are not ones to select????</a:t>
            </a:r>
            <a:endParaRPr lang="en-CA" dirty="0"/>
          </a:p>
        </p:txBody>
      </p:sp>
      <p:sp>
        <p:nvSpPr>
          <p:cNvPr id="4" name="Slide Number Placeholder 3"/>
          <p:cNvSpPr>
            <a:spLocks noGrp="1"/>
          </p:cNvSpPr>
          <p:nvPr>
            <p:ph type="sldNum" sz="quarter" idx="5"/>
          </p:nvPr>
        </p:nvSpPr>
        <p:spPr/>
        <p:txBody>
          <a:bodyPr/>
          <a:lstStyle/>
          <a:p>
            <a:fld id="{53086E45-2BCB-4541-A405-AE59B2ADC5CB}" type="slidenum">
              <a:rPr lang="en-CA" smtClean="0"/>
              <a:t>9</a:t>
            </a:fld>
            <a:endParaRPr lang="en-CA"/>
          </a:p>
        </p:txBody>
      </p:sp>
    </p:spTree>
    <p:extLst>
      <p:ext uri="{BB962C8B-B14F-4D97-AF65-F5344CB8AC3E}">
        <p14:creationId xmlns:p14="http://schemas.microsoft.com/office/powerpoint/2010/main" val="30769833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C034B17-0A9E-4AFC-B4ED-585E1595E954}" type="datetimeFigureOut">
              <a:rPr lang="en-CA" smtClean="0"/>
              <a:t>2024-09-29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D8C41519-7978-4E59-85BD-839C7F68B22F}" type="slidenum">
              <a:rPr lang="en-CA" smtClean="0"/>
              <a:t>‹#›</a:t>
            </a:fld>
            <a:endParaRPr lang="en-CA"/>
          </a:p>
        </p:txBody>
      </p:sp>
    </p:spTree>
    <p:extLst>
      <p:ext uri="{BB962C8B-B14F-4D97-AF65-F5344CB8AC3E}">
        <p14:creationId xmlns:p14="http://schemas.microsoft.com/office/powerpoint/2010/main" val="23788440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034B17-0A9E-4AFC-B4ED-585E1595E954}" type="datetimeFigureOut">
              <a:rPr lang="en-CA" smtClean="0"/>
              <a:t>2024-09-29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D8C41519-7978-4E59-85BD-839C7F68B22F}" type="slidenum">
              <a:rPr lang="en-CA" smtClean="0"/>
              <a:t>‹#›</a:t>
            </a:fld>
            <a:endParaRPr lang="en-CA"/>
          </a:p>
        </p:txBody>
      </p:sp>
    </p:spTree>
    <p:extLst>
      <p:ext uri="{BB962C8B-B14F-4D97-AF65-F5344CB8AC3E}">
        <p14:creationId xmlns:p14="http://schemas.microsoft.com/office/powerpoint/2010/main" val="625238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034B17-0A9E-4AFC-B4ED-585E1595E954}" type="datetimeFigureOut">
              <a:rPr lang="en-CA" smtClean="0"/>
              <a:t>2024-09-29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D8C41519-7978-4E59-85BD-839C7F68B22F}" type="slidenum">
              <a:rPr lang="en-CA" smtClean="0"/>
              <a:t>‹#›</a:t>
            </a:fld>
            <a:endParaRPr lang="en-CA"/>
          </a:p>
        </p:txBody>
      </p:sp>
    </p:spTree>
    <p:extLst>
      <p:ext uri="{BB962C8B-B14F-4D97-AF65-F5344CB8AC3E}">
        <p14:creationId xmlns:p14="http://schemas.microsoft.com/office/powerpoint/2010/main" val="3828114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034B17-0A9E-4AFC-B4ED-585E1595E954}" type="datetimeFigureOut">
              <a:rPr lang="en-CA" smtClean="0"/>
              <a:t>2024-09-29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D8C41519-7978-4E59-85BD-839C7F68B22F}" type="slidenum">
              <a:rPr lang="en-CA" smtClean="0"/>
              <a:t>‹#›</a:t>
            </a:fld>
            <a:endParaRPr lang="en-CA"/>
          </a:p>
        </p:txBody>
      </p:sp>
    </p:spTree>
    <p:extLst>
      <p:ext uri="{BB962C8B-B14F-4D97-AF65-F5344CB8AC3E}">
        <p14:creationId xmlns:p14="http://schemas.microsoft.com/office/powerpoint/2010/main" val="1868098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C034B17-0A9E-4AFC-B4ED-585E1595E954}" type="datetimeFigureOut">
              <a:rPr lang="en-CA" smtClean="0"/>
              <a:t>2024-09-29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D8C41519-7978-4E59-85BD-839C7F68B22F}" type="slidenum">
              <a:rPr lang="en-CA" smtClean="0"/>
              <a:t>‹#›</a:t>
            </a:fld>
            <a:endParaRPr lang="en-CA"/>
          </a:p>
        </p:txBody>
      </p:sp>
    </p:spTree>
    <p:extLst>
      <p:ext uri="{BB962C8B-B14F-4D97-AF65-F5344CB8AC3E}">
        <p14:creationId xmlns:p14="http://schemas.microsoft.com/office/powerpoint/2010/main" val="11248155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C034B17-0A9E-4AFC-B4ED-585E1595E954}" type="datetimeFigureOut">
              <a:rPr lang="en-CA" smtClean="0"/>
              <a:t>2024-09-29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D8C41519-7978-4E59-85BD-839C7F68B22F}" type="slidenum">
              <a:rPr lang="en-CA" smtClean="0"/>
              <a:t>‹#›</a:t>
            </a:fld>
            <a:endParaRPr lang="en-CA"/>
          </a:p>
        </p:txBody>
      </p:sp>
    </p:spTree>
    <p:extLst>
      <p:ext uri="{BB962C8B-B14F-4D97-AF65-F5344CB8AC3E}">
        <p14:creationId xmlns:p14="http://schemas.microsoft.com/office/powerpoint/2010/main" val="1952468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C034B17-0A9E-4AFC-B4ED-585E1595E954}" type="datetimeFigureOut">
              <a:rPr lang="en-CA" smtClean="0"/>
              <a:t>2024-09-29</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D8C41519-7978-4E59-85BD-839C7F68B22F}" type="slidenum">
              <a:rPr lang="en-CA" smtClean="0"/>
              <a:t>‹#›</a:t>
            </a:fld>
            <a:endParaRPr lang="en-CA"/>
          </a:p>
        </p:txBody>
      </p:sp>
    </p:spTree>
    <p:extLst>
      <p:ext uri="{BB962C8B-B14F-4D97-AF65-F5344CB8AC3E}">
        <p14:creationId xmlns:p14="http://schemas.microsoft.com/office/powerpoint/2010/main" val="2597166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C034B17-0A9E-4AFC-B4ED-585E1595E954}" type="datetimeFigureOut">
              <a:rPr lang="en-CA" smtClean="0"/>
              <a:t>2024-09-29</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D8C41519-7978-4E59-85BD-839C7F68B22F}" type="slidenum">
              <a:rPr lang="en-CA" smtClean="0"/>
              <a:t>‹#›</a:t>
            </a:fld>
            <a:endParaRPr lang="en-CA"/>
          </a:p>
        </p:txBody>
      </p:sp>
    </p:spTree>
    <p:extLst>
      <p:ext uri="{BB962C8B-B14F-4D97-AF65-F5344CB8AC3E}">
        <p14:creationId xmlns:p14="http://schemas.microsoft.com/office/powerpoint/2010/main" val="1036534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034B17-0A9E-4AFC-B4ED-585E1595E954}" type="datetimeFigureOut">
              <a:rPr lang="en-CA" smtClean="0"/>
              <a:t>2024-09-29</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D8C41519-7978-4E59-85BD-839C7F68B22F}" type="slidenum">
              <a:rPr lang="en-CA" smtClean="0"/>
              <a:t>‹#›</a:t>
            </a:fld>
            <a:endParaRPr lang="en-CA"/>
          </a:p>
        </p:txBody>
      </p:sp>
    </p:spTree>
    <p:extLst>
      <p:ext uri="{BB962C8B-B14F-4D97-AF65-F5344CB8AC3E}">
        <p14:creationId xmlns:p14="http://schemas.microsoft.com/office/powerpoint/2010/main" val="3153971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C034B17-0A9E-4AFC-B4ED-585E1595E954}" type="datetimeFigureOut">
              <a:rPr lang="en-CA" smtClean="0"/>
              <a:t>2024-09-29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D8C41519-7978-4E59-85BD-839C7F68B22F}" type="slidenum">
              <a:rPr lang="en-CA" smtClean="0"/>
              <a:t>‹#›</a:t>
            </a:fld>
            <a:endParaRPr lang="en-CA"/>
          </a:p>
        </p:txBody>
      </p:sp>
    </p:spTree>
    <p:extLst>
      <p:ext uri="{BB962C8B-B14F-4D97-AF65-F5344CB8AC3E}">
        <p14:creationId xmlns:p14="http://schemas.microsoft.com/office/powerpoint/2010/main" val="3651037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C034B17-0A9E-4AFC-B4ED-585E1595E954}" type="datetimeFigureOut">
              <a:rPr lang="en-CA" smtClean="0"/>
              <a:t>2024-09-29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D8C41519-7978-4E59-85BD-839C7F68B22F}" type="slidenum">
              <a:rPr lang="en-CA" smtClean="0"/>
              <a:t>‹#›</a:t>
            </a:fld>
            <a:endParaRPr lang="en-CA"/>
          </a:p>
        </p:txBody>
      </p:sp>
    </p:spTree>
    <p:extLst>
      <p:ext uri="{BB962C8B-B14F-4D97-AF65-F5344CB8AC3E}">
        <p14:creationId xmlns:p14="http://schemas.microsoft.com/office/powerpoint/2010/main" val="4108669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034B17-0A9E-4AFC-B4ED-585E1595E954}" type="datetimeFigureOut">
              <a:rPr lang="en-CA" smtClean="0"/>
              <a:t>2024-09-29</a:t>
            </a:fld>
            <a:endParaRPr lang="en-CA"/>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C41519-7978-4E59-85BD-839C7F68B22F}" type="slidenum">
              <a:rPr lang="en-CA" smtClean="0"/>
              <a:t>‹#›</a:t>
            </a:fld>
            <a:endParaRPr lang="en-CA"/>
          </a:p>
        </p:txBody>
      </p:sp>
    </p:spTree>
    <p:extLst>
      <p:ext uri="{BB962C8B-B14F-4D97-AF65-F5344CB8AC3E}">
        <p14:creationId xmlns:p14="http://schemas.microsoft.com/office/powerpoint/2010/main" val="10573017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3.png"/><Relationship Id="rId4" Type="http://schemas.microsoft.com/office/2007/relationships/hdphoto" Target="../media/hdphoto1.wdp"/></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4.png"/><Relationship Id="rId4" Type="http://schemas.microsoft.com/office/2007/relationships/hdphoto" Target="../media/hdphoto1.wdp"/></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10.png"/><Relationship Id="rId4" Type="http://schemas.microsoft.com/office/2007/relationships/hdphoto" Target="../media/hdphoto1.wdp"/></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11.png"/><Relationship Id="rId4" Type="http://schemas.microsoft.com/office/2007/relationships/hdphoto" Target="../media/hdphoto1.wdp"/></Relationships>
</file>

<file path=ppt/slides/_rels/slide14.xml.rels><?xml version="1.0" encoding="UTF-8" standalone="yes"?>
<Relationships xmlns="http://schemas.openxmlformats.org/package/2006/relationships"><Relationship Id="rId8" Type="http://schemas.openxmlformats.org/officeDocument/2006/relationships/customXml" Target="../ink/ink6.xml"/><Relationship Id="rId13" Type="http://schemas.openxmlformats.org/officeDocument/2006/relationships/image" Target="../media/image16.png"/><Relationship Id="rId3" Type="http://schemas.openxmlformats.org/officeDocument/2006/relationships/image" Target="../media/image2.png"/><Relationship Id="rId7" Type="http://schemas.openxmlformats.org/officeDocument/2006/relationships/image" Target="../media/image13.png"/><Relationship Id="rId12" Type="http://schemas.openxmlformats.org/officeDocument/2006/relationships/customXml" Target="../ink/ink8.xm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customXml" Target="../ink/ink5.xml"/><Relationship Id="rId11" Type="http://schemas.openxmlformats.org/officeDocument/2006/relationships/image" Target="../media/image15.png"/><Relationship Id="rId5" Type="http://schemas.openxmlformats.org/officeDocument/2006/relationships/image" Target="../media/image12.png"/><Relationship Id="rId10" Type="http://schemas.openxmlformats.org/officeDocument/2006/relationships/customXml" Target="../ink/ink7.xml"/><Relationship Id="rId4" Type="http://schemas.microsoft.com/office/2007/relationships/hdphoto" Target="../media/hdphoto1.wdp"/><Relationship Id="rId9" Type="http://schemas.openxmlformats.org/officeDocument/2006/relationships/image" Target="../media/image14.png"/></Relationships>
</file>

<file path=ppt/slides/_rels/slide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13.jp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png"/><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3.png"/><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3.png"/><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3.png"/><Relationship Id="rId4" Type="http://schemas.microsoft.com/office/2007/relationships/hdphoto" Target="../media/hdphoto1.wdp"/></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4.png"/><Relationship Id="rId4" Type="http://schemas.microsoft.com/office/2007/relationships/hdphoto" Target="../media/hdphoto1.wdp"/></Relationships>
</file>

<file path=ppt/slides/_rels/slide9.xml.rels><?xml version="1.0" encoding="UTF-8" standalone="yes"?>
<Relationships xmlns="http://schemas.openxmlformats.org/package/2006/relationships"><Relationship Id="rId8" Type="http://schemas.openxmlformats.org/officeDocument/2006/relationships/customXml" Target="../ink/ink2.xml"/><Relationship Id="rId13" Type="http://schemas.openxmlformats.org/officeDocument/2006/relationships/image" Target="../media/image9.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customXml" Target="../ink/ink4.xm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customXml" Target="../ink/ink1.xml"/><Relationship Id="rId11" Type="http://schemas.openxmlformats.org/officeDocument/2006/relationships/image" Target="../media/image8.png"/><Relationship Id="rId5" Type="http://schemas.openxmlformats.org/officeDocument/2006/relationships/image" Target="../media/image5.png"/><Relationship Id="rId10" Type="http://schemas.openxmlformats.org/officeDocument/2006/relationships/customXml" Target="../ink/ink3.xml"/><Relationship Id="rId4" Type="http://schemas.microsoft.com/office/2007/relationships/hdphoto" Target="../media/hdphoto1.wdp"/><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518E0A7-F47E-4E48-A4F7-404E57834D5D}"/>
              </a:ext>
            </a:extLst>
          </p:cNvPr>
          <p:cNvSpPr/>
          <p:nvPr/>
        </p:nvSpPr>
        <p:spPr>
          <a:xfrm>
            <a:off x="0" y="1"/>
            <a:ext cx="9143999" cy="222738"/>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CA" dirty="0"/>
          </a:p>
        </p:txBody>
      </p:sp>
      <p:sp>
        <p:nvSpPr>
          <p:cNvPr id="5" name="Rectangle 4">
            <a:extLst>
              <a:ext uri="{FF2B5EF4-FFF2-40B4-BE49-F238E27FC236}">
                <a16:creationId xmlns:a16="http://schemas.microsoft.com/office/drawing/2014/main" id="{EAD246D2-CCE1-4978-BAFF-8F2FE7105805}"/>
              </a:ext>
            </a:extLst>
          </p:cNvPr>
          <p:cNvSpPr/>
          <p:nvPr/>
        </p:nvSpPr>
        <p:spPr>
          <a:xfrm>
            <a:off x="-1" y="2910417"/>
            <a:ext cx="9143999" cy="12954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pic>
        <p:nvPicPr>
          <p:cNvPr id="11" name="Picture 10">
            <a:extLst>
              <a:ext uri="{FF2B5EF4-FFF2-40B4-BE49-F238E27FC236}">
                <a16:creationId xmlns:a16="http://schemas.microsoft.com/office/drawing/2014/main" id="{0C6F4468-7714-4333-9441-4AC0063963A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34570" y="4278969"/>
            <a:ext cx="2221971" cy="1202300"/>
          </a:xfrm>
          <a:prstGeom prst="rect">
            <a:avLst/>
          </a:prstGeom>
          <a:ln>
            <a:noFill/>
          </a:ln>
          <a:effectLst/>
        </p:spPr>
      </p:pic>
      <p:sp>
        <p:nvSpPr>
          <p:cNvPr id="20" name="Title 3">
            <a:extLst>
              <a:ext uri="{FF2B5EF4-FFF2-40B4-BE49-F238E27FC236}">
                <a16:creationId xmlns:a16="http://schemas.microsoft.com/office/drawing/2014/main" id="{54A468E3-120D-4635-A3EE-FE7E3D302562}"/>
              </a:ext>
            </a:extLst>
          </p:cNvPr>
          <p:cNvSpPr txBox="1">
            <a:spLocks/>
          </p:cNvSpPr>
          <p:nvPr/>
        </p:nvSpPr>
        <p:spPr>
          <a:xfrm>
            <a:off x="327901" y="3186120"/>
            <a:ext cx="8596064" cy="606302"/>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200" b="1" dirty="0">
                <a:solidFill>
                  <a:schemeClr val="bg1"/>
                </a:solidFill>
                <a:latin typeface="Arial" charset="0"/>
                <a:ea typeface="ヒラギノ角ゴ Pro W3" charset="0"/>
                <a:cs typeface="ヒラギノ角ゴ Pro W3" charset="0"/>
              </a:rPr>
              <a:t>SPORDLE PLAY FOR OFFICIALS</a:t>
            </a:r>
            <a:endParaRPr lang="en-US" sz="2400" b="1" dirty="0">
              <a:solidFill>
                <a:schemeClr val="bg1"/>
              </a:solidFill>
              <a:latin typeface="Arial" charset="0"/>
              <a:ea typeface="ヒラギノ角ゴ Pro W3" charset="0"/>
              <a:cs typeface="ヒラギノ角ゴ Pro W3" charset="0"/>
            </a:endParaRPr>
          </a:p>
        </p:txBody>
      </p:sp>
    </p:spTree>
    <p:extLst>
      <p:ext uri="{BB962C8B-B14F-4D97-AF65-F5344CB8AC3E}">
        <p14:creationId xmlns:p14="http://schemas.microsoft.com/office/powerpoint/2010/main" val="37981505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518E0A7-F47E-4E48-A4F7-404E57834D5D}"/>
              </a:ext>
            </a:extLst>
          </p:cNvPr>
          <p:cNvSpPr/>
          <p:nvPr/>
        </p:nvSpPr>
        <p:spPr>
          <a:xfrm>
            <a:off x="0" y="1"/>
            <a:ext cx="9143999" cy="222738"/>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CA" dirty="0"/>
          </a:p>
        </p:txBody>
      </p:sp>
      <p:sp>
        <p:nvSpPr>
          <p:cNvPr id="5" name="Rectangle 4">
            <a:extLst>
              <a:ext uri="{FF2B5EF4-FFF2-40B4-BE49-F238E27FC236}">
                <a16:creationId xmlns:a16="http://schemas.microsoft.com/office/drawing/2014/main" id="{EAD246D2-CCE1-4978-BAFF-8F2FE7105805}"/>
              </a:ext>
            </a:extLst>
          </p:cNvPr>
          <p:cNvSpPr/>
          <p:nvPr/>
        </p:nvSpPr>
        <p:spPr>
          <a:xfrm>
            <a:off x="-55266" y="6016083"/>
            <a:ext cx="9143998" cy="841917"/>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pic>
        <p:nvPicPr>
          <p:cNvPr id="11" name="Picture 10">
            <a:extLst>
              <a:ext uri="{FF2B5EF4-FFF2-40B4-BE49-F238E27FC236}">
                <a16:creationId xmlns:a16="http://schemas.microsoft.com/office/drawing/2014/main" id="{0C6F4468-7714-4333-9441-4AC0063963AE}"/>
              </a:ext>
            </a:extLst>
          </p:cNvPr>
          <p:cNvPicPr>
            <a:picLocks noChangeAspect="1"/>
          </p:cNvPicPr>
          <p:nvPr/>
        </p:nvPicPr>
        <p:blipFill>
          <a:blip r:embed="rId3" cstate="print">
            <a:duotone>
              <a:prstClr val="black"/>
              <a:schemeClr val="accent1">
                <a:tint val="45000"/>
                <a:satMod val="400000"/>
              </a:schemeClr>
            </a:duotone>
            <a:extLst>
              <a:ext uri="{BEBA8EAE-BF5A-486C-A8C5-ECC9F3942E4B}">
                <a14:imgProps xmlns:a14="http://schemas.microsoft.com/office/drawing/2010/main">
                  <a14:imgLayer r:embed="rId4">
                    <a14:imgEffect>
                      <a14:backgroundRemoval t="0" b="100000" l="0" r="100000">
                        <a14:foregroundMark x1="67597" y1="83934" x2="67597" y2="83934"/>
                        <a14:backgroundMark x1="95205" y1="24635" x2="95205" y2="24635"/>
                        <a14:backgroundMark x1="17703" y1="24635" x2="17703" y2="24635"/>
                        <a14:backgroundMark x1="57640" y1="20253" x2="57640" y2="20253"/>
                        <a14:backgroundMark x1="10590" y1="86758" x2="10590" y2="86758"/>
                        <a14:backgroundMark x1="34563" y1="79455" x2="34563" y2="79455"/>
                        <a14:backgroundMark x1="50474" y1="90555" x2="50474" y2="90555"/>
                        <a14:backgroundMark x1="82824" y1="84713" x2="82824" y2="84713"/>
                      </a14:backgroundRemoval>
                    </a14:imgEffect>
                    <a14:imgEffect>
                      <a14:sharpenSoften amount="-25000"/>
                    </a14:imgEffect>
                  </a14:imgLayer>
                </a14:imgProps>
              </a:ext>
              <a:ext uri="{28A0092B-C50C-407E-A947-70E740481C1C}">
                <a14:useLocalDpi xmlns:a14="http://schemas.microsoft.com/office/drawing/2010/main" val="0"/>
              </a:ext>
            </a:extLst>
          </a:blip>
          <a:stretch>
            <a:fillRect/>
          </a:stretch>
        </p:blipFill>
        <p:spPr>
          <a:xfrm>
            <a:off x="89988" y="5809934"/>
            <a:ext cx="1936932" cy="1048066"/>
          </a:xfrm>
          <a:prstGeom prst="rect">
            <a:avLst/>
          </a:prstGeom>
        </p:spPr>
      </p:pic>
      <p:sp>
        <p:nvSpPr>
          <p:cNvPr id="13" name="Content Placeholder 1">
            <a:extLst>
              <a:ext uri="{FF2B5EF4-FFF2-40B4-BE49-F238E27FC236}">
                <a16:creationId xmlns:a16="http://schemas.microsoft.com/office/drawing/2014/main" id="{B5E6E7C7-4950-42C9-8D6F-4E8BB8B4E657}"/>
              </a:ext>
            </a:extLst>
          </p:cNvPr>
          <p:cNvSpPr txBox="1">
            <a:spLocks/>
          </p:cNvSpPr>
          <p:nvPr/>
        </p:nvSpPr>
        <p:spPr>
          <a:xfrm>
            <a:off x="191070" y="745959"/>
            <a:ext cx="8862942" cy="472862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85750" indent="-285750" algn="l">
              <a:buClr>
                <a:schemeClr val="accent2"/>
              </a:buClr>
              <a:buFont typeface="Arial" panose="020B0604020202020204" pitchFamily="34" charset="0"/>
              <a:buChar char="•"/>
            </a:pPr>
            <a:endParaRPr lang="en-CA" sz="1600" dirty="0">
              <a:latin typeface="Arial" panose="020B0604020202020204" pitchFamily="34" charset="0"/>
              <a:cs typeface="Arial" panose="020B0604020202020204" pitchFamily="34" charset="0"/>
            </a:endParaRPr>
          </a:p>
          <a:p>
            <a:pPr marL="285750" indent="-285750" algn="l">
              <a:buClr>
                <a:schemeClr val="accent2"/>
              </a:buClr>
              <a:buFont typeface="Arial" panose="020B0604020202020204" pitchFamily="34" charset="0"/>
              <a:buChar char="•"/>
            </a:pPr>
            <a:endParaRPr lang="en-CA" sz="1200" dirty="0">
              <a:latin typeface="Arial" panose="020B0604020202020204" pitchFamily="34" charset="0"/>
              <a:cs typeface="Arial" panose="020B0604020202020204" pitchFamily="34" charset="0"/>
            </a:endParaRPr>
          </a:p>
          <a:p>
            <a:pPr marL="742950" lvl="1" indent="-285750" algn="l">
              <a:buClr>
                <a:schemeClr val="accent2"/>
              </a:buClr>
              <a:buFont typeface="Arial" panose="020B0604020202020204" pitchFamily="34" charset="0"/>
              <a:buChar char="•"/>
            </a:pPr>
            <a:endParaRPr lang="en-CA" sz="1200" dirty="0">
              <a:latin typeface="Arial" panose="020B0604020202020204" pitchFamily="34" charset="0"/>
              <a:cs typeface="Arial" panose="020B0604020202020204" pitchFamily="34" charset="0"/>
            </a:endParaRPr>
          </a:p>
          <a:p>
            <a:pPr marL="285750" indent="-285750" algn="l">
              <a:buClr>
                <a:schemeClr val="accent2"/>
              </a:buClr>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a:p>
            <a:pPr lvl="1"/>
            <a:endParaRPr lang="en-CA" sz="1100" dirty="0"/>
          </a:p>
        </p:txBody>
      </p:sp>
      <p:sp>
        <p:nvSpPr>
          <p:cNvPr id="6" name="TextBox 5">
            <a:extLst>
              <a:ext uri="{FF2B5EF4-FFF2-40B4-BE49-F238E27FC236}">
                <a16:creationId xmlns:a16="http://schemas.microsoft.com/office/drawing/2014/main" id="{DDBE1694-6DB1-4632-B596-B66A85E2BE15}"/>
              </a:ext>
            </a:extLst>
          </p:cNvPr>
          <p:cNvSpPr txBox="1"/>
          <p:nvPr/>
        </p:nvSpPr>
        <p:spPr>
          <a:xfrm>
            <a:off x="5267914" y="6041579"/>
            <a:ext cx="3966072" cy="584775"/>
          </a:xfrm>
          <a:prstGeom prst="rect">
            <a:avLst/>
          </a:prstGeom>
          <a:noFill/>
        </p:spPr>
        <p:txBody>
          <a:bodyPr wrap="square" rtlCol="0">
            <a:spAutoFit/>
          </a:bodyPr>
          <a:lstStyle/>
          <a:p>
            <a:r>
              <a:rPr lang="en-US" sz="3200" dirty="0">
                <a:solidFill>
                  <a:schemeClr val="bg1"/>
                </a:solidFill>
              </a:rPr>
              <a:t>SETTING AVAILABILITY</a:t>
            </a:r>
            <a:endParaRPr lang="en-CA" sz="3200" dirty="0">
              <a:solidFill>
                <a:schemeClr val="bg1"/>
              </a:solidFill>
            </a:endParaRPr>
          </a:p>
        </p:txBody>
      </p:sp>
      <p:sp>
        <p:nvSpPr>
          <p:cNvPr id="2" name="Rectangle 1"/>
          <p:cNvSpPr/>
          <p:nvPr/>
        </p:nvSpPr>
        <p:spPr>
          <a:xfrm>
            <a:off x="89988" y="372794"/>
            <a:ext cx="3036922" cy="461665"/>
          </a:xfrm>
          <a:prstGeom prst="rect">
            <a:avLst/>
          </a:prstGeom>
        </p:spPr>
        <p:txBody>
          <a:bodyPr wrap="none">
            <a:spAutoFit/>
          </a:bodyPr>
          <a:lstStyle/>
          <a:p>
            <a:r>
              <a:rPr lang="en-CA" sz="2400" b="1" dirty="0"/>
              <a:t>SETTING AVAILABILITY</a:t>
            </a:r>
            <a:endParaRPr lang="en-US" dirty="0"/>
          </a:p>
        </p:txBody>
      </p:sp>
      <p:pic>
        <p:nvPicPr>
          <p:cNvPr id="7" name="Picture 6" descr="A screenshot of a computer&#10;&#10;Description automatically generated">
            <a:extLst>
              <a:ext uri="{FF2B5EF4-FFF2-40B4-BE49-F238E27FC236}">
                <a16:creationId xmlns:a16="http://schemas.microsoft.com/office/drawing/2014/main" id="{82FEBBC3-33D0-8D7B-4D0E-A1180495FF3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37672" y="895046"/>
            <a:ext cx="8268654" cy="3673521"/>
          </a:xfrm>
          <a:prstGeom prst="rect">
            <a:avLst/>
          </a:prstGeom>
          <a:solidFill>
            <a:srgbClr val="FF0000"/>
          </a:solidFill>
        </p:spPr>
      </p:pic>
      <p:sp>
        <p:nvSpPr>
          <p:cNvPr id="14" name="Arrow: Right 13">
            <a:extLst>
              <a:ext uri="{FF2B5EF4-FFF2-40B4-BE49-F238E27FC236}">
                <a16:creationId xmlns:a16="http://schemas.microsoft.com/office/drawing/2014/main" id="{81846F4F-E521-1F03-587E-44421FECCBD0}"/>
              </a:ext>
            </a:extLst>
          </p:cNvPr>
          <p:cNvSpPr/>
          <p:nvPr/>
        </p:nvSpPr>
        <p:spPr>
          <a:xfrm rot="10800000">
            <a:off x="1058454" y="4088574"/>
            <a:ext cx="1090670" cy="150113"/>
          </a:xfrm>
          <a:prstGeom prs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5" name="TextBox 14">
            <a:extLst>
              <a:ext uri="{FF2B5EF4-FFF2-40B4-BE49-F238E27FC236}">
                <a16:creationId xmlns:a16="http://schemas.microsoft.com/office/drawing/2014/main" id="{F0C24F5E-0BC6-CCE4-2150-25ED60FFB901}"/>
              </a:ext>
            </a:extLst>
          </p:cNvPr>
          <p:cNvSpPr txBox="1"/>
          <p:nvPr/>
        </p:nvSpPr>
        <p:spPr>
          <a:xfrm>
            <a:off x="382406" y="4528014"/>
            <a:ext cx="8268654" cy="369332"/>
          </a:xfrm>
          <a:prstGeom prst="rect">
            <a:avLst/>
          </a:prstGeom>
          <a:noFill/>
        </p:spPr>
        <p:txBody>
          <a:bodyPr wrap="square" rtlCol="0">
            <a:spAutoFit/>
          </a:bodyPr>
          <a:lstStyle/>
          <a:p>
            <a:r>
              <a:rPr lang="en-US" dirty="0">
                <a:solidFill>
                  <a:srgbClr val="444444"/>
                </a:solidFill>
                <a:latin typeface="arial" panose="020B0604020202020204" pitchFamily="34" charset="0"/>
              </a:rPr>
              <a:t>Click on availability to set your availability</a:t>
            </a:r>
            <a:endParaRPr lang="en-CA" dirty="0"/>
          </a:p>
        </p:txBody>
      </p:sp>
    </p:spTree>
    <p:extLst>
      <p:ext uri="{BB962C8B-B14F-4D97-AF65-F5344CB8AC3E}">
        <p14:creationId xmlns:p14="http://schemas.microsoft.com/office/powerpoint/2010/main" val="1196690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518E0A7-F47E-4E48-A4F7-404E57834D5D}"/>
              </a:ext>
            </a:extLst>
          </p:cNvPr>
          <p:cNvSpPr/>
          <p:nvPr/>
        </p:nvSpPr>
        <p:spPr>
          <a:xfrm>
            <a:off x="0" y="1"/>
            <a:ext cx="9143999" cy="222738"/>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CA" dirty="0"/>
          </a:p>
        </p:txBody>
      </p:sp>
      <p:sp>
        <p:nvSpPr>
          <p:cNvPr id="5" name="Rectangle 4">
            <a:extLst>
              <a:ext uri="{FF2B5EF4-FFF2-40B4-BE49-F238E27FC236}">
                <a16:creationId xmlns:a16="http://schemas.microsoft.com/office/drawing/2014/main" id="{EAD246D2-CCE1-4978-BAFF-8F2FE7105805}"/>
              </a:ext>
            </a:extLst>
          </p:cNvPr>
          <p:cNvSpPr/>
          <p:nvPr/>
        </p:nvSpPr>
        <p:spPr>
          <a:xfrm>
            <a:off x="-55266" y="6016083"/>
            <a:ext cx="9143998" cy="841917"/>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pic>
        <p:nvPicPr>
          <p:cNvPr id="11" name="Picture 10">
            <a:extLst>
              <a:ext uri="{FF2B5EF4-FFF2-40B4-BE49-F238E27FC236}">
                <a16:creationId xmlns:a16="http://schemas.microsoft.com/office/drawing/2014/main" id="{0C6F4468-7714-4333-9441-4AC0063963AE}"/>
              </a:ext>
            </a:extLst>
          </p:cNvPr>
          <p:cNvPicPr>
            <a:picLocks noChangeAspect="1"/>
          </p:cNvPicPr>
          <p:nvPr/>
        </p:nvPicPr>
        <p:blipFill>
          <a:blip r:embed="rId3" cstate="print">
            <a:duotone>
              <a:prstClr val="black"/>
              <a:schemeClr val="accent1">
                <a:tint val="45000"/>
                <a:satMod val="400000"/>
              </a:schemeClr>
            </a:duotone>
            <a:extLst>
              <a:ext uri="{BEBA8EAE-BF5A-486C-A8C5-ECC9F3942E4B}">
                <a14:imgProps xmlns:a14="http://schemas.microsoft.com/office/drawing/2010/main">
                  <a14:imgLayer r:embed="rId4">
                    <a14:imgEffect>
                      <a14:backgroundRemoval t="0" b="100000" l="0" r="100000">
                        <a14:foregroundMark x1="67597" y1="83934" x2="67597" y2="83934"/>
                        <a14:backgroundMark x1="95205" y1="24635" x2="95205" y2="24635"/>
                        <a14:backgroundMark x1="17703" y1="24635" x2="17703" y2="24635"/>
                        <a14:backgroundMark x1="57640" y1="20253" x2="57640" y2="20253"/>
                        <a14:backgroundMark x1="10590" y1="86758" x2="10590" y2="86758"/>
                        <a14:backgroundMark x1="34563" y1="79455" x2="34563" y2="79455"/>
                        <a14:backgroundMark x1="50474" y1="90555" x2="50474" y2="90555"/>
                        <a14:backgroundMark x1="82824" y1="84713" x2="82824" y2="84713"/>
                      </a14:backgroundRemoval>
                    </a14:imgEffect>
                    <a14:imgEffect>
                      <a14:sharpenSoften amount="-25000"/>
                    </a14:imgEffect>
                  </a14:imgLayer>
                </a14:imgProps>
              </a:ext>
              <a:ext uri="{28A0092B-C50C-407E-A947-70E740481C1C}">
                <a14:useLocalDpi xmlns:a14="http://schemas.microsoft.com/office/drawing/2010/main" val="0"/>
              </a:ext>
            </a:extLst>
          </a:blip>
          <a:stretch>
            <a:fillRect/>
          </a:stretch>
        </p:blipFill>
        <p:spPr>
          <a:xfrm>
            <a:off x="89988" y="5809934"/>
            <a:ext cx="1936932" cy="1048066"/>
          </a:xfrm>
          <a:prstGeom prst="rect">
            <a:avLst/>
          </a:prstGeom>
        </p:spPr>
      </p:pic>
      <p:sp>
        <p:nvSpPr>
          <p:cNvPr id="13" name="Content Placeholder 1">
            <a:extLst>
              <a:ext uri="{FF2B5EF4-FFF2-40B4-BE49-F238E27FC236}">
                <a16:creationId xmlns:a16="http://schemas.microsoft.com/office/drawing/2014/main" id="{B5E6E7C7-4950-42C9-8D6F-4E8BB8B4E657}"/>
              </a:ext>
            </a:extLst>
          </p:cNvPr>
          <p:cNvSpPr txBox="1">
            <a:spLocks/>
          </p:cNvSpPr>
          <p:nvPr/>
        </p:nvSpPr>
        <p:spPr>
          <a:xfrm>
            <a:off x="191070" y="745959"/>
            <a:ext cx="8862942" cy="472862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85750" indent="-285750" algn="l">
              <a:buClr>
                <a:schemeClr val="accent2"/>
              </a:buClr>
              <a:buFont typeface="Arial" panose="020B0604020202020204" pitchFamily="34" charset="0"/>
              <a:buChar char="•"/>
            </a:pPr>
            <a:endParaRPr lang="en-CA" sz="1600" dirty="0">
              <a:latin typeface="Arial" panose="020B0604020202020204" pitchFamily="34" charset="0"/>
              <a:cs typeface="Arial" panose="020B0604020202020204" pitchFamily="34" charset="0"/>
            </a:endParaRPr>
          </a:p>
          <a:p>
            <a:pPr marL="285750" indent="-285750" algn="l">
              <a:buClr>
                <a:schemeClr val="accent2"/>
              </a:buClr>
              <a:buFont typeface="Arial" panose="020B0604020202020204" pitchFamily="34" charset="0"/>
              <a:buChar char="•"/>
            </a:pPr>
            <a:endParaRPr lang="en-CA" sz="1200" dirty="0">
              <a:latin typeface="Arial" panose="020B0604020202020204" pitchFamily="34" charset="0"/>
              <a:cs typeface="Arial" panose="020B0604020202020204" pitchFamily="34" charset="0"/>
            </a:endParaRPr>
          </a:p>
          <a:p>
            <a:pPr marL="742950" lvl="1" indent="-285750" algn="l">
              <a:buClr>
                <a:schemeClr val="accent2"/>
              </a:buClr>
              <a:buFont typeface="Arial" panose="020B0604020202020204" pitchFamily="34" charset="0"/>
              <a:buChar char="•"/>
            </a:pPr>
            <a:endParaRPr lang="en-CA" sz="1200" dirty="0">
              <a:latin typeface="Arial" panose="020B0604020202020204" pitchFamily="34" charset="0"/>
              <a:cs typeface="Arial" panose="020B0604020202020204" pitchFamily="34" charset="0"/>
            </a:endParaRPr>
          </a:p>
          <a:p>
            <a:pPr marL="285750" indent="-285750" algn="l">
              <a:buClr>
                <a:schemeClr val="accent2"/>
              </a:buClr>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a:p>
            <a:pPr lvl="1"/>
            <a:endParaRPr lang="en-CA" sz="1100" dirty="0"/>
          </a:p>
        </p:txBody>
      </p:sp>
      <p:sp>
        <p:nvSpPr>
          <p:cNvPr id="6" name="TextBox 5">
            <a:extLst>
              <a:ext uri="{FF2B5EF4-FFF2-40B4-BE49-F238E27FC236}">
                <a16:creationId xmlns:a16="http://schemas.microsoft.com/office/drawing/2014/main" id="{DDBE1694-6DB1-4632-B596-B66A85E2BE15}"/>
              </a:ext>
            </a:extLst>
          </p:cNvPr>
          <p:cNvSpPr txBox="1"/>
          <p:nvPr/>
        </p:nvSpPr>
        <p:spPr>
          <a:xfrm>
            <a:off x="5297260" y="6144653"/>
            <a:ext cx="3756752" cy="584775"/>
          </a:xfrm>
          <a:prstGeom prst="rect">
            <a:avLst/>
          </a:prstGeom>
          <a:noFill/>
        </p:spPr>
        <p:txBody>
          <a:bodyPr wrap="square" rtlCol="0">
            <a:spAutoFit/>
          </a:bodyPr>
          <a:lstStyle/>
          <a:p>
            <a:r>
              <a:rPr lang="en-US" sz="3200" dirty="0">
                <a:solidFill>
                  <a:schemeClr val="bg1"/>
                </a:solidFill>
              </a:rPr>
              <a:t>SETTING AVAILABILTY</a:t>
            </a:r>
            <a:endParaRPr lang="en-CA" sz="3200" dirty="0">
              <a:solidFill>
                <a:schemeClr val="bg1"/>
              </a:solidFill>
            </a:endParaRPr>
          </a:p>
        </p:txBody>
      </p:sp>
      <p:sp>
        <p:nvSpPr>
          <p:cNvPr id="2" name="Rectangle 1"/>
          <p:cNvSpPr/>
          <p:nvPr/>
        </p:nvSpPr>
        <p:spPr>
          <a:xfrm>
            <a:off x="89988" y="372794"/>
            <a:ext cx="3036922" cy="461665"/>
          </a:xfrm>
          <a:prstGeom prst="rect">
            <a:avLst/>
          </a:prstGeom>
        </p:spPr>
        <p:txBody>
          <a:bodyPr wrap="none">
            <a:spAutoFit/>
          </a:bodyPr>
          <a:lstStyle/>
          <a:p>
            <a:r>
              <a:rPr lang="en-CA" sz="2400" b="1" dirty="0"/>
              <a:t>SETTING AVAILABILITY</a:t>
            </a:r>
            <a:endParaRPr lang="en-US" dirty="0"/>
          </a:p>
        </p:txBody>
      </p:sp>
      <p:pic>
        <p:nvPicPr>
          <p:cNvPr id="8" name="Picture 7" descr="A screenshot of a computer&#10;&#10;Description automatically generated">
            <a:extLst>
              <a:ext uri="{FF2B5EF4-FFF2-40B4-BE49-F238E27FC236}">
                <a16:creationId xmlns:a16="http://schemas.microsoft.com/office/drawing/2014/main" id="{DD771035-45B7-CDFC-02C4-BE4710D8DE7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84072" y="829740"/>
            <a:ext cx="8759927" cy="3830121"/>
          </a:xfrm>
          <a:prstGeom prst="rect">
            <a:avLst/>
          </a:prstGeom>
        </p:spPr>
      </p:pic>
      <p:sp>
        <p:nvSpPr>
          <p:cNvPr id="16" name="Arrow: Right 15">
            <a:extLst>
              <a:ext uri="{FF2B5EF4-FFF2-40B4-BE49-F238E27FC236}">
                <a16:creationId xmlns:a16="http://schemas.microsoft.com/office/drawing/2014/main" id="{88152E05-2DD3-3842-0139-004F47E2B7DB}"/>
              </a:ext>
            </a:extLst>
          </p:cNvPr>
          <p:cNvSpPr/>
          <p:nvPr/>
        </p:nvSpPr>
        <p:spPr>
          <a:xfrm>
            <a:off x="5971142" y="1879751"/>
            <a:ext cx="1430099" cy="189298"/>
          </a:xfrm>
          <a:prstGeom prs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 name="Arrow: Right 2">
            <a:extLst>
              <a:ext uri="{FF2B5EF4-FFF2-40B4-BE49-F238E27FC236}">
                <a16:creationId xmlns:a16="http://schemas.microsoft.com/office/drawing/2014/main" id="{AF11D185-0FD7-0782-4197-D0897451CBEE}"/>
              </a:ext>
            </a:extLst>
          </p:cNvPr>
          <p:cNvSpPr/>
          <p:nvPr/>
        </p:nvSpPr>
        <p:spPr>
          <a:xfrm>
            <a:off x="1221035" y="3695422"/>
            <a:ext cx="1430099" cy="182515"/>
          </a:xfrm>
          <a:prstGeom prs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TextBox 8">
            <a:extLst>
              <a:ext uri="{FF2B5EF4-FFF2-40B4-BE49-F238E27FC236}">
                <a16:creationId xmlns:a16="http://schemas.microsoft.com/office/drawing/2014/main" id="{03BEF2F5-B4A4-C2AA-D894-08EE88E18E26}"/>
              </a:ext>
            </a:extLst>
          </p:cNvPr>
          <p:cNvSpPr txBox="1"/>
          <p:nvPr/>
        </p:nvSpPr>
        <p:spPr>
          <a:xfrm>
            <a:off x="346089" y="4659861"/>
            <a:ext cx="8341287" cy="1200329"/>
          </a:xfrm>
          <a:prstGeom prst="rect">
            <a:avLst/>
          </a:prstGeom>
          <a:noFill/>
        </p:spPr>
        <p:txBody>
          <a:bodyPr wrap="square" rtlCol="0">
            <a:spAutoFit/>
          </a:bodyPr>
          <a:lstStyle/>
          <a:p>
            <a:r>
              <a:rPr lang="en-CA"/>
              <a:t>After you have your arenas set, go back to the availability screen (calendar page). On this page you want to select the dates that you are available. This can be done individually, or you can select multiple dates at one time when the times on those dates are the same. Click add time</a:t>
            </a:r>
            <a:endParaRPr lang="en-CA" dirty="0"/>
          </a:p>
        </p:txBody>
      </p:sp>
    </p:spTree>
    <p:extLst>
      <p:ext uri="{BB962C8B-B14F-4D97-AF65-F5344CB8AC3E}">
        <p14:creationId xmlns:p14="http://schemas.microsoft.com/office/powerpoint/2010/main" val="36558247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518E0A7-F47E-4E48-A4F7-404E57834D5D}"/>
              </a:ext>
            </a:extLst>
          </p:cNvPr>
          <p:cNvSpPr/>
          <p:nvPr/>
        </p:nvSpPr>
        <p:spPr>
          <a:xfrm>
            <a:off x="0" y="1"/>
            <a:ext cx="9143999" cy="222738"/>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CA" dirty="0"/>
          </a:p>
        </p:txBody>
      </p:sp>
      <p:sp>
        <p:nvSpPr>
          <p:cNvPr id="5" name="Rectangle 4">
            <a:extLst>
              <a:ext uri="{FF2B5EF4-FFF2-40B4-BE49-F238E27FC236}">
                <a16:creationId xmlns:a16="http://schemas.microsoft.com/office/drawing/2014/main" id="{EAD246D2-CCE1-4978-BAFF-8F2FE7105805}"/>
              </a:ext>
            </a:extLst>
          </p:cNvPr>
          <p:cNvSpPr/>
          <p:nvPr/>
        </p:nvSpPr>
        <p:spPr>
          <a:xfrm>
            <a:off x="-55266" y="6016083"/>
            <a:ext cx="9143998" cy="841917"/>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pic>
        <p:nvPicPr>
          <p:cNvPr id="11" name="Picture 10">
            <a:extLst>
              <a:ext uri="{FF2B5EF4-FFF2-40B4-BE49-F238E27FC236}">
                <a16:creationId xmlns:a16="http://schemas.microsoft.com/office/drawing/2014/main" id="{0C6F4468-7714-4333-9441-4AC0063963AE}"/>
              </a:ext>
            </a:extLst>
          </p:cNvPr>
          <p:cNvPicPr>
            <a:picLocks noChangeAspect="1"/>
          </p:cNvPicPr>
          <p:nvPr/>
        </p:nvPicPr>
        <p:blipFill>
          <a:blip r:embed="rId3" cstate="print">
            <a:duotone>
              <a:prstClr val="black"/>
              <a:schemeClr val="accent1">
                <a:tint val="45000"/>
                <a:satMod val="400000"/>
              </a:schemeClr>
            </a:duotone>
            <a:extLst>
              <a:ext uri="{BEBA8EAE-BF5A-486C-A8C5-ECC9F3942E4B}">
                <a14:imgProps xmlns:a14="http://schemas.microsoft.com/office/drawing/2010/main">
                  <a14:imgLayer r:embed="rId4">
                    <a14:imgEffect>
                      <a14:backgroundRemoval t="0" b="100000" l="0" r="100000">
                        <a14:foregroundMark x1="67597" y1="83934" x2="67597" y2="83934"/>
                        <a14:backgroundMark x1="95205" y1="24635" x2="95205" y2="24635"/>
                        <a14:backgroundMark x1="17703" y1="24635" x2="17703" y2="24635"/>
                        <a14:backgroundMark x1="57640" y1="20253" x2="57640" y2="20253"/>
                        <a14:backgroundMark x1="10590" y1="86758" x2="10590" y2="86758"/>
                        <a14:backgroundMark x1="34563" y1="79455" x2="34563" y2="79455"/>
                        <a14:backgroundMark x1="50474" y1="90555" x2="50474" y2="90555"/>
                        <a14:backgroundMark x1="82824" y1="84713" x2="82824" y2="84713"/>
                      </a14:backgroundRemoval>
                    </a14:imgEffect>
                    <a14:imgEffect>
                      <a14:sharpenSoften amount="-25000"/>
                    </a14:imgEffect>
                  </a14:imgLayer>
                </a14:imgProps>
              </a:ext>
              <a:ext uri="{28A0092B-C50C-407E-A947-70E740481C1C}">
                <a14:useLocalDpi xmlns:a14="http://schemas.microsoft.com/office/drawing/2010/main" val="0"/>
              </a:ext>
            </a:extLst>
          </a:blip>
          <a:stretch>
            <a:fillRect/>
          </a:stretch>
        </p:blipFill>
        <p:spPr>
          <a:xfrm>
            <a:off x="89988" y="5809934"/>
            <a:ext cx="1936932" cy="1048066"/>
          </a:xfrm>
          <a:prstGeom prst="rect">
            <a:avLst/>
          </a:prstGeom>
        </p:spPr>
      </p:pic>
      <p:sp>
        <p:nvSpPr>
          <p:cNvPr id="13" name="Content Placeholder 1">
            <a:extLst>
              <a:ext uri="{FF2B5EF4-FFF2-40B4-BE49-F238E27FC236}">
                <a16:creationId xmlns:a16="http://schemas.microsoft.com/office/drawing/2014/main" id="{B5E6E7C7-4950-42C9-8D6F-4E8BB8B4E657}"/>
              </a:ext>
            </a:extLst>
          </p:cNvPr>
          <p:cNvSpPr txBox="1">
            <a:spLocks/>
          </p:cNvSpPr>
          <p:nvPr/>
        </p:nvSpPr>
        <p:spPr>
          <a:xfrm>
            <a:off x="191070" y="745959"/>
            <a:ext cx="8862942" cy="472862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85750" indent="-285750" algn="l">
              <a:buClr>
                <a:schemeClr val="accent2"/>
              </a:buClr>
              <a:buFont typeface="Arial" panose="020B0604020202020204" pitchFamily="34" charset="0"/>
              <a:buChar char="•"/>
            </a:pPr>
            <a:endParaRPr lang="en-CA" sz="1600" dirty="0">
              <a:latin typeface="Arial" panose="020B0604020202020204" pitchFamily="34" charset="0"/>
              <a:cs typeface="Arial" panose="020B0604020202020204" pitchFamily="34" charset="0"/>
            </a:endParaRPr>
          </a:p>
          <a:p>
            <a:pPr marL="285750" indent="-285750" algn="l">
              <a:buClr>
                <a:schemeClr val="accent2"/>
              </a:buClr>
              <a:buFont typeface="Arial" panose="020B0604020202020204" pitchFamily="34" charset="0"/>
              <a:buChar char="•"/>
            </a:pPr>
            <a:endParaRPr lang="en-CA" sz="1200" dirty="0">
              <a:latin typeface="Arial" panose="020B0604020202020204" pitchFamily="34" charset="0"/>
              <a:cs typeface="Arial" panose="020B0604020202020204" pitchFamily="34" charset="0"/>
            </a:endParaRPr>
          </a:p>
          <a:p>
            <a:pPr marL="742950" lvl="1" indent="-285750" algn="l">
              <a:buClr>
                <a:schemeClr val="accent2"/>
              </a:buClr>
              <a:buFont typeface="Arial" panose="020B0604020202020204" pitchFamily="34" charset="0"/>
              <a:buChar char="•"/>
            </a:pPr>
            <a:endParaRPr lang="en-CA" sz="1200" dirty="0">
              <a:latin typeface="Arial" panose="020B0604020202020204" pitchFamily="34" charset="0"/>
              <a:cs typeface="Arial" panose="020B0604020202020204" pitchFamily="34" charset="0"/>
            </a:endParaRPr>
          </a:p>
          <a:p>
            <a:pPr marL="285750" indent="-285750" algn="l">
              <a:buClr>
                <a:schemeClr val="accent2"/>
              </a:buClr>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a:p>
            <a:pPr lvl="1"/>
            <a:endParaRPr lang="en-CA" sz="1100" dirty="0"/>
          </a:p>
        </p:txBody>
      </p:sp>
      <p:sp>
        <p:nvSpPr>
          <p:cNvPr id="6" name="TextBox 5">
            <a:extLst>
              <a:ext uri="{FF2B5EF4-FFF2-40B4-BE49-F238E27FC236}">
                <a16:creationId xmlns:a16="http://schemas.microsoft.com/office/drawing/2014/main" id="{DDBE1694-6DB1-4632-B596-B66A85E2BE15}"/>
              </a:ext>
            </a:extLst>
          </p:cNvPr>
          <p:cNvSpPr txBox="1"/>
          <p:nvPr/>
        </p:nvSpPr>
        <p:spPr>
          <a:xfrm>
            <a:off x="5064342" y="6144653"/>
            <a:ext cx="3931171" cy="584775"/>
          </a:xfrm>
          <a:prstGeom prst="rect">
            <a:avLst/>
          </a:prstGeom>
          <a:noFill/>
        </p:spPr>
        <p:txBody>
          <a:bodyPr wrap="square" rtlCol="0">
            <a:spAutoFit/>
          </a:bodyPr>
          <a:lstStyle/>
          <a:p>
            <a:r>
              <a:rPr lang="en-US" sz="3200" dirty="0">
                <a:solidFill>
                  <a:schemeClr val="bg1"/>
                </a:solidFill>
              </a:rPr>
              <a:t>SETT</a:t>
            </a:r>
            <a:r>
              <a:rPr lang="en-CA" sz="3200" dirty="0">
                <a:solidFill>
                  <a:schemeClr val="bg1"/>
                </a:solidFill>
              </a:rPr>
              <a:t>ING AVAILABILITY</a:t>
            </a:r>
          </a:p>
        </p:txBody>
      </p:sp>
      <p:sp>
        <p:nvSpPr>
          <p:cNvPr id="2" name="Rectangle 1"/>
          <p:cNvSpPr/>
          <p:nvPr/>
        </p:nvSpPr>
        <p:spPr>
          <a:xfrm>
            <a:off x="89988" y="372794"/>
            <a:ext cx="3036922" cy="461665"/>
          </a:xfrm>
          <a:prstGeom prst="rect">
            <a:avLst/>
          </a:prstGeom>
        </p:spPr>
        <p:txBody>
          <a:bodyPr wrap="none">
            <a:spAutoFit/>
          </a:bodyPr>
          <a:lstStyle/>
          <a:p>
            <a:r>
              <a:rPr lang="en-CA" sz="2400" b="1" dirty="0"/>
              <a:t>SETTING AVAILABILITY</a:t>
            </a:r>
            <a:endParaRPr lang="en-US" dirty="0"/>
          </a:p>
        </p:txBody>
      </p:sp>
      <p:pic>
        <p:nvPicPr>
          <p:cNvPr id="9" name="Picture 8" descr="A screenshot of a computer&#10;&#10;Description automatically generated">
            <a:extLst>
              <a:ext uri="{FF2B5EF4-FFF2-40B4-BE49-F238E27FC236}">
                <a16:creationId xmlns:a16="http://schemas.microsoft.com/office/drawing/2014/main" id="{022A8A2E-BE26-8E99-FD54-4B0EEE179B8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39836" y="866712"/>
            <a:ext cx="7126207" cy="3691620"/>
          </a:xfrm>
          <a:prstGeom prst="rect">
            <a:avLst/>
          </a:prstGeom>
        </p:spPr>
      </p:pic>
      <p:sp>
        <p:nvSpPr>
          <p:cNvPr id="10" name="Arrow: Right 9">
            <a:extLst>
              <a:ext uri="{FF2B5EF4-FFF2-40B4-BE49-F238E27FC236}">
                <a16:creationId xmlns:a16="http://schemas.microsoft.com/office/drawing/2014/main" id="{75E3DFF4-6ABF-1089-3E62-EBA5F7F28519}"/>
              </a:ext>
            </a:extLst>
          </p:cNvPr>
          <p:cNvSpPr/>
          <p:nvPr/>
        </p:nvSpPr>
        <p:spPr>
          <a:xfrm rot="10800000">
            <a:off x="6314879" y="4065225"/>
            <a:ext cx="1430099" cy="286328"/>
          </a:xfrm>
          <a:prstGeom prs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2" name="TextBox 11">
            <a:extLst>
              <a:ext uri="{FF2B5EF4-FFF2-40B4-BE49-F238E27FC236}">
                <a16:creationId xmlns:a16="http://schemas.microsoft.com/office/drawing/2014/main" id="{70FDE3B0-5303-2CBD-3B09-3936716C93B4}"/>
              </a:ext>
            </a:extLst>
          </p:cNvPr>
          <p:cNvSpPr txBox="1"/>
          <p:nvPr/>
        </p:nvSpPr>
        <p:spPr>
          <a:xfrm>
            <a:off x="739836" y="4654290"/>
            <a:ext cx="6652482" cy="1200329"/>
          </a:xfrm>
          <a:prstGeom prst="rect">
            <a:avLst/>
          </a:prstGeom>
          <a:noFill/>
        </p:spPr>
        <p:txBody>
          <a:bodyPr wrap="square" rtlCol="0">
            <a:spAutoFit/>
          </a:bodyPr>
          <a:lstStyle/>
          <a:p>
            <a:r>
              <a:rPr lang="en-CA" dirty="0"/>
              <a:t>After you click add time, you will be brought to this screen. Put in any notes that you may think is important. Once you are finished selecting when you are available, click add. Recommendation is to put when you are available as opposed to when not available.</a:t>
            </a:r>
          </a:p>
        </p:txBody>
      </p:sp>
    </p:spTree>
    <p:extLst>
      <p:ext uri="{BB962C8B-B14F-4D97-AF65-F5344CB8AC3E}">
        <p14:creationId xmlns:p14="http://schemas.microsoft.com/office/powerpoint/2010/main" val="34127826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518E0A7-F47E-4E48-A4F7-404E57834D5D}"/>
              </a:ext>
            </a:extLst>
          </p:cNvPr>
          <p:cNvSpPr/>
          <p:nvPr/>
        </p:nvSpPr>
        <p:spPr>
          <a:xfrm>
            <a:off x="0" y="1"/>
            <a:ext cx="9143999" cy="222738"/>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CA" dirty="0"/>
          </a:p>
        </p:txBody>
      </p:sp>
      <p:sp>
        <p:nvSpPr>
          <p:cNvPr id="5" name="Rectangle 4">
            <a:extLst>
              <a:ext uri="{FF2B5EF4-FFF2-40B4-BE49-F238E27FC236}">
                <a16:creationId xmlns:a16="http://schemas.microsoft.com/office/drawing/2014/main" id="{EAD246D2-CCE1-4978-BAFF-8F2FE7105805}"/>
              </a:ext>
            </a:extLst>
          </p:cNvPr>
          <p:cNvSpPr/>
          <p:nvPr/>
        </p:nvSpPr>
        <p:spPr>
          <a:xfrm>
            <a:off x="-55266" y="6016083"/>
            <a:ext cx="9143998" cy="841917"/>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pic>
        <p:nvPicPr>
          <p:cNvPr id="11" name="Picture 10">
            <a:extLst>
              <a:ext uri="{FF2B5EF4-FFF2-40B4-BE49-F238E27FC236}">
                <a16:creationId xmlns:a16="http://schemas.microsoft.com/office/drawing/2014/main" id="{0C6F4468-7714-4333-9441-4AC0063963AE}"/>
              </a:ext>
            </a:extLst>
          </p:cNvPr>
          <p:cNvPicPr>
            <a:picLocks noChangeAspect="1"/>
          </p:cNvPicPr>
          <p:nvPr/>
        </p:nvPicPr>
        <p:blipFill>
          <a:blip r:embed="rId3" cstate="print">
            <a:duotone>
              <a:prstClr val="black"/>
              <a:schemeClr val="accent1">
                <a:tint val="45000"/>
                <a:satMod val="400000"/>
              </a:schemeClr>
            </a:duotone>
            <a:extLst>
              <a:ext uri="{BEBA8EAE-BF5A-486C-A8C5-ECC9F3942E4B}">
                <a14:imgProps xmlns:a14="http://schemas.microsoft.com/office/drawing/2010/main">
                  <a14:imgLayer r:embed="rId4">
                    <a14:imgEffect>
                      <a14:backgroundRemoval t="0" b="100000" l="0" r="100000">
                        <a14:foregroundMark x1="67597" y1="83934" x2="67597" y2="83934"/>
                        <a14:backgroundMark x1="95205" y1="24635" x2="95205" y2="24635"/>
                        <a14:backgroundMark x1="17703" y1="24635" x2="17703" y2="24635"/>
                        <a14:backgroundMark x1="57640" y1="20253" x2="57640" y2="20253"/>
                        <a14:backgroundMark x1="10590" y1="86758" x2="10590" y2="86758"/>
                        <a14:backgroundMark x1="34563" y1="79455" x2="34563" y2="79455"/>
                        <a14:backgroundMark x1="50474" y1="90555" x2="50474" y2="90555"/>
                        <a14:backgroundMark x1="82824" y1="84713" x2="82824" y2="84713"/>
                      </a14:backgroundRemoval>
                    </a14:imgEffect>
                    <a14:imgEffect>
                      <a14:sharpenSoften amount="-25000"/>
                    </a14:imgEffect>
                  </a14:imgLayer>
                </a14:imgProps>
              </a:ext>
              <a:ext uri="{28A0092B-C50C-407E-A947-70E740481C1C}">
                <a14:useLocalDpi xmlns:a14="http://schemas.microsoft.com/office/drawing/2010/main" val="0"/>
              </a:ext>
            </a:extLst>
          </a:blip>
          <a:stretch>
            <a:fillRect/>
          </a:stretch>
        </p:blipFill>
        <p:spPr>
          <a:xfrm>
            <a:off x="89988" y="5809934"/>
            <a:ext cx="1936932" cy="1048066"/>
          </a:xfrm>
          <a:prstGeom prst="rect">
            <a:avLst/>
          </a:prstGeom>
        </p:spPr>
      </p:pic>
      <p:sp>
        <p:nvSpPr>
          <p:cNvPr id="13" name="Content Placeholder 1">
            <a:extLst>
              <a:ext uri="{FF2B5EF4-FFF2-40B4-BE49-F238E27FC236}">
                <a16:creationId xmlns:a16="http://schemas.microsoft.com/office/drawing/2014/main" id="{B5E6E7C7-4950-42C9-8D6F-4E8BB8B4E657}"/>
              </a:ext>
            </a:extLst>
          </p:cNvPr>
          <p:cNvSpPr txBox="1">
            <a:spLocks/>
          </p:cNvSpPr>
          <p:nvPr/>
        </p:nvSpPr>
        <p:spPr>
          <a:xfrm>
            <a:off x="191070" y="745959"/>
            <a:ext cx="8862942" cy="472862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85750" indent="-285750" algn="l">
              <a:buClr>
                <a:schemeClr val="accent2"/>
              </a:buClr>
              <a:buFont typeface="Arial" panose="020B0604020202020204" pitchFamily="34" charset="0"/>
              <a:buChar char="•"/>
            </a:pPr>
            <a:endParaRPr lang="en-CA" sz="1600" dirty="0">
              <a:latin typeface="Arial" panose="020B0604020202020204" pitchFamily="34" charset="0"/>
              <a:cs typeface="Arial" panose="020B0604020202020204" pitchFamily="34" charset="0"/>
            </a:endParaRPr>
          </a:p>
          <a:p>
            <a:pPr marL="285750" indent="-285750" algn="l">
              <a:buClr>
                <a:schemeClr val="accent2"/>
              </a:buClr>
              <a:buFont typeface="Arial" panose="020B0604020202020204" pitchFamily="34" charset="0"/>
              <a:buChar char="•"/>
            </a:pPr>
            <a:endParaRPr lang="en-CA" sz="1200" dirty="0">
              <a:latin typeface="Arial" panose="020B0604020202020204" pitchFamily="34" charset="0"/>
              <a:cs typeface="Arial" panose="020B0604020202020204" pitchFamily="34" charset="0"/>
            </a:endParaRPr>
          </a:p>
          <a:p>
            <a:pPr marL="742950" lvl="1" indent="-285750" algn="l">
              <a:buClr>
                <a:schemeClr val="accent2"/>
              </a:buClr>
              <a:buFont typeface="Arial" panose="020B0604020202020204" pitchFamily="34" charset="0"/>
              <a:buChar char="•"/>
            </a:pPr>
            <a:endParaRPr lang="en-CA" sz="1200" dirty="0">
              <a:latin typeface="Arial" panose="020B0604020202020204" pitchFamily="34" charset="0"/>
              <a:cs typeface="Arial" panose="020B0604020202020204" pitchFamily="34" charset="0"/>
            </a:endParaRPr>
          </a:p>
          <a:p>
            <a:pPr marL="285750" indent="-285750" algn="l">
              <a:buClr>
                <a:schemeClr val="accent2"/>
              </a:buClr>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a:p>
            <a:pPr lvl="1"/>
            <a:endParaRPr lang="en-CA" sz="1100" dirty="0"/>
          </a:p>
        </p:txBody>
      </p:sp>
      <p:sp>
        <p:nvSpPr>
          <p:cNvPr id="6" name="TextBox 5">
            <a:extLst>
              <a:ext uri="{FF2B5EF4-FFF2-40B4-BE49-F238E27FC236}">
                <a16:creationId xmlns:a16="http://schemas.microsoft.com/office/drawing/2014/main" id="{DDBE1694-6DB1-4632-B596-B66A85E2BE15}"/>
              </a:ext>
            </a:extLst>
          </p:cNvPr>
          <p:cNvSpPr txBox="1"/>
          <p:nvPr/>
        </p:nvSpPr>
        <p:spPr>
          <a:xfrm>
            <a:off x="4858438" y="6112041"/>
            <a:ext cx="4285562" cy="584775"/>
          </a:xfrm>
          <a:prstGeom prst="rect">
            <a:avLst/>
          </a:prstGeom>
          <a:noFill/>
        </p:spPr>
        <p:txBody>
          <a:bodyPr wrap="square" rtlCol="0">
            <a:spAutoFit/>
          </a:bodyPr>
          <a:lstStyle/>
          <a:p>
            <a:r>
              <a:rPr lang="en-US" sz="3200" dirty="0">
                <a:solidFill>
                  <a:schemeClr val="bg1"/>
                </a:solidFill>
              </a:rPr>
              <a:t>AVAILABILTY CALENDAR</a:t>
            </a:r>
            <a:endParaRPr lang="en-CA" sz="3200" dirty="0">
              <a:solidFill>
                <a:schemeClr val="bg1"/>
              </a:solidFill>
            </a:endParaRPr>
          </a:p>
        </p:txBody>
      </p:sp>
      <p:sp>
        <p:nvSpPr>
          <p:cNvPr id="2" name="Rectangle 1"/>
          <p:cNvSpPr/>
          <p:nvPr/>
        </p:nvSpPr>
        <p:spPr>
          <a:xfrm>
            <a:off x="89988" y="372794"/>
            <a:ext cx="3226140" cy="461665"/>
          </a:xfrm>
          <a:prstGeom prst="rect">
            <a:avLst/>
          </a:prstGeom>
        </p:spPr>
        <p:txBody>
          <a:bodyPr wrap="none">
            <a:spAutoFit/>
          </a:bodyPr>
          <a:lstStyle/>
          <a:p>
            <a:r>
              <a:rPr lang="en-CA" sz="2400" b="1" dirty="0"/>
              <a:t>AVAILABILTY CALENDAR</a:t>
            </a:r>
            <a:endParaRPr lang="en-US" dirty="0"/>
          </a:p>
        </p:txBody>
      </p:sp>
      <p:pic>
        <p:nvPicPr>
          <p:cNvPr id="15" name="Picture 14" descr="A screenshot of a calendar&#10;&#10;Description automatically generated">
            <a:extLst>
              <a:ext uri="{FF2B5EF4-FFF2-40B4-BE49-F238E27FC236}">
                <a16:creationId xmlns:a16="http://schemas.microsoft.com/office/drawing/2014/main" id="{16DC3E01-1E4F-9330-1A42-2CECD760F33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92354" y="947613"/>
            <a:ext cx="8448757" cy="3346994"/>
          </a:xfrm>
          <a:prstGeom prst="rect">
            <a:avLst/>
          </a:prstGeom>
        </p:spPr>
      </p:pic>
      <p:sp>
        <p:nvSpPr>
          <p:cNvPr id="16" name="TextBox 15">
            <a:extLst>
              <a:ext uri="{FF2B5EF4-FFF2-40B4-BE49-F238E27FC236}">
                <a16:creationId xmlns:a16="http://schemas.microsoft.com/office/drawing/2014/main" id="{512783C1-7F4D-8E04-6BD7-0C45D8FB27FA}"/>
              </a:ext>
            </a:extLst>
          </p:cNvPr>
          <p:cNvSpPr txBox="1"/>
          <p:nvPr/>
        </p:nvSpPr>
        <p:spPr>
          <a:xfrm>
            <a:off x="418641" y="4358893"/>
            <a:ext cx="8218583" cy="1477328"/>
          </a:xfrm>
          <a:prstGeom prst="rect">
            <a:avLst/>
          </a:prstGeom>
          <a:noFill/>
        </p:spPr>
        <p:txBody>
          <a:bodyPr wrap="square" rtlCol="0">
            <a:spAutoFit/>
          </a:bodyPr>
          <a:lstStyle/>
          <a:p>
            <a:r>
              <a:rPr lang="en-CA" dirty="0"/>
              <a:t>When you have set your availability, your calendar will look a little different, red X’s showing when you are not available, and green check marks showing when you are available. Don’t forget to hit save for the dates that you edited.</a:t>
            </a:r>
          </a:p>
          <a:p>
            <a:endParaRPr lang="en-CA" dirty="0"/>
          </a:p>
          <a:p>
            <a:r>
              <a:rPr lang="en-CA" dirty="0"/>
              <a:t>If no availability is set, you will show as not available</a:t>
            </a:r>
          </a:p>
        </p:txBody>
      </p:sp>
      <p:sp>
        <p:nvSpPr>
          <p:cNvPr id="3" name="Arrow: Right 2">
            <a:extLst>
              <a:ext uri="{FF2B5EF4-FFF2-40B4-BE49-F238E27FC236}">
                <a16:creationId xmlns:a16="http://schemas.microsoft.com/office/drawing/2014/main" id="{3045BDB0-CFE5-3C72-4E17-B67F48E1682C}"/>
              </a:ext>
            </a:extLst>
          </p:cNvPr>
          <p:cNvSpPr/>
          <p:nvPr/>
        </p:nvSpPr>
        <p:spPr>
          <a:xfrm>
            <a:off x="4633374" y="3817395"/>
            <a:ext cx="1090670" cy="150113"/>
          </a:xfrm>
          <a:prstGeom prs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25554035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518E0A7-F47E-4E48-A4F7-404E57834D5D}"/>
              </a:ext>
            </a:extLst>
          </p:cNvPr>
          <p:cNvSpPr/>
          <p:nvPr/>
        </p:nvSpPr>
        <p:spPr>
          <a:xfrm>
            <a:off x="0" y="1"/>
            <a:ext cx="9143999" cy="222738"/>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CA" dirty="0"/>
          </a:p>
        </p:txBody>
      </p:sp>
      <p:sp>
        <p:nvSpPr>
          <p:cNvPr id="5" name="Rectangle 4">
            <a:extLst>
              <a:ext uri="{FF2B5EF4-FFF2-40B4-BE49-F238E27FC236}">
                <a16:creationId xmlns:a16="http://schemas.microsoft.com/office/drawing/2014/main" id="{EAD246D2-CCE1-4978-BAFF-8F2FE7105805}"/>
              </a:ext>
            </a:extLst>
          </p:cNvPr>
          <p:cNvSpPr/>
          <p:nvPr/>
        </p:nvSpPr>
        <p:spPr>
          <a:xfrm>
            <a:off x="-55266" y="6016083"/>
            <a:ext cx="9143998" cy="841917"/>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pic>
        <p:nvPicPr>
          <p:cNvPr id="11" name="Picture 10">
            <a:extLst>
              <a:ext uri="{FF2B5EF4-FFF2-40B4-BE49-F238E27FC236}">
                <a16:creationId xmlns:a16="http://schemas.microsoft.com/office/drawing/2014/main" id="{0C6F4468-7714-4333-9441-4AC0063963AE}"/>
              </a:ext>
            </a:extLst>
          </p:cNvPr>
          <p:cNvPicPr>
            <a:picLocks noChangeAspect="1"/>
          </p:cNvPicPr>
          <p:nvPr/>
        </p:nvPicPr>
        <p:blipFill>
          <a:blip r:embed="rId3" cstate="print">
            <a:duotone>
              <a:prstClr val="black"/>
              <a:schemeClr val="accent1">
                <a:tint val="45000"/>
                <a:satMod val="400000"/>
              </a:schemeClr>
            </a:duotone>
            <a:extLst>
              <a:ext uri="{BEBA8EAE-BF5A-486C-A8C5-ECC9F3942E4B}">
                <a14:imgProps xmlns:a14="http://schemas.microsoft.com/office/drawing/2010/main">
                  <a14:imgLayer r:embed="rId4">
                    <a14:imgEffect>
                      <a14:backgroundRemoval t="0" b="100000" l="0" r="100000">
                        <a14:foregroundMark x1="67597" y1="83934" x2="67597" y2="83934"/>
                        <a14:backgroundMark x1="95205" y1="24635" x2="95205" y2="24635"/>
                        <a14:backgroundMark x1="17703" y1="24635" x2="17703" y2="24635"/>
                        <a14:backgroundMark x1="57640" y1="20253" x2="57640" y2="20253"/>
                        <a14:backgroundMark x1="10590" y1="86758" x2="10590" y2="86758"/>
                        <a14:backgroundMark x1="34563" y1="79455" x2="34563" y2="79455"/>
                        <a14:backgroundMark x1="50474" y1="90555" x2="50474" y2="90555"/>
                        <a14:backgroundMark x1="82824" y1="84713" x2="82824" y2="84713"/>
                      </a14:backgroundRemoval>
                    </a14:imgEffect>
                    <a14:imgEffect>
                      <a14:sharpenSoften amount="-25000"/>
                    </a14:imgEffect>
                  </a14:imgLayer>
                </a14:imgProps>
              </a:ext>
              <a:ext uri="{28A0092B-C50C-407E-A947-70E740481C1C}">
                <a14:useLocalDpi xmlns:a14="http://schemas.microsoft.com/office/drawing/2010/main" val="0"/>
              </a:ext>
            </a:extLst>
          </a:blip>
          <a:stretch>
            <a:fillRect/>
          </a:stretch>
        </p:blipFill>
        <p:spPr>
          <a:xfrm>
            <a:off x="89988" y="5809934"/>
            <a:ext cx="1936932" cy="1048066"/>
          </a:xfrm>
          <a:prstGeom prst="rect">
            <a:avLst/>
          </a:prstGeom>
        </p:spPr>
      </p:pic>
      <p:sp>
        <p:nvSpPr>
          <p:cNvPr id="13" name="Content Placeholder 1">
            <a:extLst>
              <a:ext uri="{FF2B5EF4-FFF2-40B4-BE49-F238E27FC236}">
                <a16:creationId xmlns:a16="http://schemas.microsoft.com/office/drawing/2014/main" id="{B5E6E7C7-4950-42C9-8D6F-4E8BB8B4E657}"/>
              </a:ext>
            </a:extLst>
          </p:cNvPr>
          <p:cNvSpPr txBox="1">
            <a:spLocks/>
          </p:cNvSpPr>
          <p:nvPr/>
        </p:nvSpPr>
        <p:spPr>
          <a:xfrm>
            <a:off x="191070" y="745959"/>
            <a:ext cx="8862942" cy="472862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85750" indent="-285750" algn="l">
              <a:buClr>
                <a:schemeClr val="accent2"/>
              </a:buClr>
              <a:buFont typeface="Arial" panose="020B0604020202020204" pitchFamily="34" charset="0"/>
              <a:buChar char="•"/>
            </a:pPr>
            <a:endParaRPr lang="en-CA" sz="1600" dirty="0">
              <a:latin typeface="Arial" panose="020B0604020202020204" pitchFamily="34" charset="0"/>
              <a:cs typeface="Arial" panose="020B0604020202020204" pitchFamily="34" charset="0"/>
            </a:endParaRPr>
          </a:p>
          <a:p>
            <a:pPr marL="285750" indent="-285750" algn="l">
              <a:buClr>
                <a:schemeClr val="accent2"/>
              </a:buClr>
              <a:buFont typeface="Arial" panose="020B0604020202020204" pitchFamily="34" charset="0"/>
              <a:buChar char="•"/>
            </a:pPr>
            <a:endParaRPr lang="en-CA" sz="1200" dirty="0">
              <a:latin typeface="Arial" panose="020B0604020202020204" pitchFamily="34" charset="0"/>
              <a:cs typeface="Arial" panose="020B0604020202020204" pitchFamily="34" charset="0"/>
            </a:endParaRPr>
          </a:p>
          <a:p>
            <a:pPr marL="742950" lvl="1" indent="-285750" algn="l">
              <a:buClr>
                <a:schemeClr val="accent2"/>
              </a:buClr>
              <a:buFont typeface="Arial" panose="020B0604020202020204" pitchFamily="34" charset="0"/>
              <a:buChar char="•"/>
            </a:pPr>
            <a:endParaRPr lang="en-CA" sz="1200" dirty="0">
              <a:latin typeface="Arial" panose="020B0604020202020204" pitchFamily="34" charset="0"/>
              <a:cs typeface="Arial" panose="020B0604020202020204" pitchFamily="34" charset="0"/>
            </a:endParaRPr>
          </a:p>
          <a:p>
            <a:pPr marL="285750" indent="-285750" algn="l">
              <a:buClr>
                <a:schemeClr val="accent2"/>
              </a:buClr>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a:p>
            <a:pPr lvl="1"/>
            <a:endParaRPr lang="en-CA" sz="1100" dirty="0"/>
          </a:p>
        </p:txBody>
      </p:sp>
      <p:sp>
        <p:nvSpPr>
          <p:cNvPr id="6" name="TextBox 5">
            <a:extLst>
              <a:ext uri="{FF2B5EF4-FFF2-40B4-BE49-F238E27FC236}">
                <a16:creationId xmlns:a16="http://schemas.microsoft.com/office/drawing/2014/main" id="{DDBE1694-6DB1-4632-B596-B66A85E2BE15}"/>
              </a:ext>
            </a:extLst>
          </p:cNvPr>
          <p:cNvSpPr txBox="1"/>
          <p:nvPr/>
        </p:nvSpPr>
        <p:spPr>
          <a:xfrm>
            <a:off x="4395730" y="6112041"/>
            <a:ext cx="4748270" cy="584775"/>
          </a:xfrm>
          <a:prstGeom prst="rect">
            <a:avLst/>
          </a:prstGeom>
          <a:noFill/>
        </p:spPr>
        <p:txBody>
          <a:bodyPr wrap="square" rtlCol="0">
            <a:spAutoFit/>
          </a:bodyPr>
          <a:lstStyle/>
          <a:p>
            <a:r>
              <a:rPr lang="en-US" sz="3200" dirty="0">
                <a:solidFill>
                  <a:schemeClr val="bg1"/>
                </a:solidFill>
              </a:rPr>
              <a:t>ACCEPTING ASSIGNMENTS</a:t>
            </a:r>
            <a:endParaRPr lang="en-CA" sz="3200" dirty="0">
              <a:solidFill>
                <a:schemeClr val="bg1"/>
              </a:solidFill>
            </a:endParaRPr>
          </a:p>
        </p:txBody>
      </p:sp>
      <p:sp>
        <p:nvSpPr>
          <p:cNvPr id="2" name="Rectangle 1"/>
          <p:cNvSpPr/>
          <p:nvPr/>
        </p:nvSpPr>
        <p:spPr>
          <a:xfrm>
            <a:off x="89988" y="372794"/>
            <a:ext cx="3583481" cy="461665"/>
          </a:xfrm>
          <a:prstGeom prst="rect">
            <a:avLst/>
          </a:prstGeom>
        </p:spPr>
        <p:txBody>
          <a:bodyPr wrap="none">
            <a:spAutoFit/>
          </a:bodyPr>
          <a:lstStyle/>
          <a:p>
            <a:r>
              <a:rPr lang="en-CA" sz="2400" b="1" dirty="0"/>
              <a:t>ACCEPTING ASSIGNMENTS</a:t>
            </a:r>
            <a:endParaRPr lang="en-US" dirty="0"/>
          </a:p>
        </p:txBody>
      </p:sp>
      <p:pic>
        <p:nvPicPr>
          <p:cNvPr id="12" name="Picture 11" descr="A screenshot of a computer&#10;&#10;Description automatically generated">
            <a:extLst>
              <a:ext uri="{FF2B5EF4-FFF2-40B4-BE49-F238E27FC236}">
                <a16:creationId xmlns:a16="http://schemas.microsoft.com/office/drawing/2014/main" id="{5BC35476-0050-37E9-1DE0-7C56B28ED10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35585" y="902389"/>
            <a:ext cx="5629619" cy="3480292"/>
          </a:xfrm>
          <a:prstGeom prst="rect">
            <a:avLst/>
          </a:prstGeom>
        </p:spPr>
      </p:pic>
      <mc:AlternateContent xmlns:mc="http://schemas.openxmlformats.org/markup-compatibility/2006" xmlns:p14="http://schemas.microsoft.com/office/powerpoint/2010/main">
        <mc:Choice Requires="p14">
          <p:contentPart p14:bwMode="auto" r:id="rId6">
            <p14:nvContentPartPr>
              <p14:cNvPr id="3" name="Ink 2">
                <a:extLst>
                  <a:ext uri="{FF2B5EF4-FFF2-40B4-BE49-F238E27FC236}">
                    <a16:creationId xmlns:a16="http://schemas.microsoft.com/office/drawing/2014/main" id="{C05CE47B-1F8D-BF10-B4A5-5EEDCA7A6203}"/>
                  </a:ext>
                </a:extLst>
              </p14:cNvPr>
              <p14:cNvContentPartPr/>
              <p14:nvPr/>
            </p14:nvContentPartPr>
            <p14:xfrm>
              <a:off x="2478622" y="3413507"/>
              <a:ext cx="762480" cy="34920"/>
            </p14:xfrm>
          </p:contentPart>
        </mc:Choice>
        <mc:Fallback xmlns="">
          <p:pic>
            <p:nvPicPr>
              <p:cNvPr id="3" name="Ink 2">
                <a:extLst>
                  <a:ext uri="{FF2B5EF4-FFF2-40B4-BE49-F238E27FC236}">
                    <a16:creationId xmlns:a16="http://schemas.microsoft.com/office/drawing/2014/main" id="{C05CE47B-1F8D-BF10-B4A5-5EEDCA7A6203}"/>
                  </a:ext>
                </a:extLst>
              </p:cNvPr>
              <p:cNvPicPr/>
              <p:nvPr/>
            </p:nvPicPr>
            <p:blipFill>
              <a:blip r:embed="rId7"/>
              <a:stretch>
                <a:fillRect/>
              </a:stretch>
            </p:blipFill>
            <p:spPr>
              <a:xfrm>
                <a:off x="2424622" y="3305867"/>
                <a:ext cx="870120" cy="25056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7" name="Ink 6">
                <a:extLst>
                  <a:ext uri="{FF2B5EF4-FFF2-40B4-BE49-F238E27FC236}">
                    <a16:creationId xmlns:a16="http://schemas.microsoft.com/office/drawing/2014/main" id="{888A2C1D-D9F0-7EF9-4C83-880C881C376C}"/>
                  </a:ext>
                </a:extLst>
              </p14:cNvPr>
              <p14:cNvContentPartPr/>
              <p14:nvPr/>
            </p14:nvContentPartPr>
            <p14:xfrm>
              <a:off x="2445502" y="3602147"/>
              <a:ext cx="797400" cy="44280"/>
            </p14:xfrm>
          </p:contentPart>
        </mc:Choice>
        <mc:Fallback xmlns="">
          <p:pic>
            <p:nvPicPr>
              <p:cNvPr id="7" name="Ink 6">
                <a:extLst>
                  <a:ext uri="{FF2B5EF4-FFF2-40B4-BE49-F238E27FC236}">
                    <a16:creationId xmlns:a16="http://schemas.microsoft.com/office/drawing/2014/main" id="{888A2C1D-D9F0-7EF9-4C83-880C881C376C}"/>
                  </a:ext>
                </a:extLst>
              </p:cNvPr>
              <p:cNvPicPr/>
              <p:nvPr/>
            </p:nvPicPr>
            <p:blipFill>
              <a:blip r:embed="rId9"/>
              <a:stretch>
                <a:fillRect/>
              </a:stretch>
            </p:blipFill>
            <p:spPr>
              <a:xfrm>
                <a:off x="2391862" y="3494507"/>
                <a:ext cx="905040" cy="25992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8" name="Ink 7">
                <a:extLst>
                  <a:ext uri="{FF2B5EF4-FFF2-40B4-BE49-F238E27FC236}">
                    <a16:creationId xmlns:a16="http://schemas.microsoft.com/office/drawing/2014/main" id="{BB24E843-407A-BD70-0036-1FAA09EA2911}"/>
                  </a:ext>
                </a:extLst>
              </p14:cNvPr>
              <p14:cNvContentPartPr/>
              <p14:nvPr/>
            </p14:nvContentPartPr>
            <p14:xfrm>
              <a:off x="2364862" y="3392987"/>
              <a:ext cx="887760" cy="562320"/>
            </p14:xfrm>
          </p:contentPart>
        </mc:Choice>
        <mc:Fallback xmlns="">
          <p:pic>
            <p:nvPicPr>
              <p:cNvPr id="8" name="Ink 7">
                <a:extLst>
                  <a:ext uri="{FF2B5EF4-FFF2-40B4-BE49-F238E27FC236}">
                    <a16:creationId xmlns:a16="http://schemas.microsoft.com/office/drawing/2014/main" id="{BB24E843-407A-BD70-0036-1FAA09EA2911}"/>
                  </a:ext>
                </a:extLst>
              </p:cNvPr>
              <p:cNvPicPr/>
              <p:nvPr/>
            </p:nvPicPr>
            <p:blipFill>
              <a:blip r:embed="rId11"/>
              <a:stretch>
                <a:fillRect/>
              </a:stretch>
            </p:blipFill>
            <p:spPr>
              <a:xfrm>
                <a:off x="2310862" y="3285347"/>
                <a:ext cx="995400" cy="77796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9" name="Ink 8">
                <a:extLst>
                  <a:ext uri="{FF2B5EF4-FFF2-40B4-BE49-F238E27FC236}">
                    <a16:creationId xmlns:a16="http://schemas.microsoft.com/office/drawing/2014/main" id="{3D6825A8-1EE0-968F-D9E3-E98665D1C764}"/>
                  </a:ext>
                </a:extLst>
              </p14:cNvPr>
              <p14:cNvContentPartPr/>
              <p14:nvPr/>
            </p14:nvContentPartPr>
            <p14:xfrm>
              <a:off x="2367382" y="1498667"/>
              <a:ext cx="781560" cy="54720"/>
            </p14:xfrm>
          </p:contentPart>
        </mc:Choice>
        <mc:Fallback xmlns="">
          <p:pic>
            <p:nvPicPr>
              <p:cNvPr id="9" name="Ink 8">
                <a:extLst>
                  <a:ext uri="{FF2B5EF4-FFF2-40B4-BE49-F238E27FC236}">
                    <a16:creationId xmlns:a16="http://schemas.microsoft.com/office/drawing/2014/main" id="{3D6825A8-1EE0-968F-D9E3-E98665D1C764}"/>
                  </a:ext>
                </a:extLst>
              </p:cNvPr>
              <p:cNvPicPr/>
              <p:nvPr/>
            </p:nvPicPr>
            <p:blipFill>
              <a:blip r:embed="rId13"/>
              <a:stretch>
                <a:fillRect/>
              </a:stretch>
            </p:blipFill>
            <p:spPr>
              <a:xfrm>
                <a:off x="2313382" y="1390667"/>
                <a:ext cx="889200" cy="270360"/>
              </a:xfrm>
              <a:prstGeom prst="rect">
                <a:avLst/>
              </a:prstGeom>
            </p:spPr>
          </p:pic>
        </mc:Fallback>
      </mc:AlternateContent>
      <p:sp>
        <p:nvSpPr>
          <p:cNvPr id="10" name="TextBox 9">
            <a:extLst>
              <a:ext uri="{FF2B5EF4-FFF2-40B4-BE49-F238E27FC236}">
                <a16:creationId xmlns:a16="http://schemas.microsoft.com/office/drawing/2014/main" id="{8A6DA9C7-DD8F-3690-3BBE-FA7C4B33DD15}"/>
              </a:ext>
            </a:extLst>
          </p:cNvPr>
          <p:cNvSpPr txBox="1"/>
          <p:nvPr/>
        </p:nvSpPr>
        <p:spPr>
          <a:xfrm>
            <a:off x="1035585" y="4528014"/>
            <a:ext cx="6015210" cy="923330"/>
          </a:xfrm>
          <a:prstGeom prst="rect">
            <a:avLst/>
          </a:prstGeom>
          <a:noFill/>
        </p:spPr>
        <p:txBody>
          <a:bodyPr wrap="square" rtlCol="0">
            <a:spAutoFit/>
          </a:bodyPr>
          <a:lstStyle/>
          <a:p>
            <a:r>
              <a:rPr lang="en-CA" dirty="0"/>
              <a:t>Once assigned a game you have the option to accept or decline a game. If declining, please provide a reason in the notes tab.</a:t>
            </a:r>
          </a:p>
        </p:txBody>
      </p:sp>
    </p:spTree>
    <p:extLst>
      <p:ext uri="{BB962C8B-B14F-4D97-AF65-F5344CB8AC3E}">
        <p14:creationId xmlns:p14="http://schemas.microsoft.com/office/powerpoint/2010/main" val="2227513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518E0A7-F47E-4E48-A4F7-404E57834D5D}"/>
              </a:ext>
            </a:extLst>
          </p:cNvPr>
          <p:cNvSpPr/>
          <p:nvPr/>
        </p:nvSpPr>
        <p:spPr>
          <a:xfrm>
            <a:off x="0" y="1"/>
            <a:ext cx="9143999" cy="222738"/>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CA" dirty="0"/>
          </a:p>
        </p:txBody>
      </p:sp>
      <p:sp>
        <p:nvSpPr>
          <p:cNvPr id="5" name="Rectangle 4">
            <a:extLst>
              <a:ext uri="{FF2B5EF4-FFF2-40B4-BE49-F238E27FC236}">
                <a16:creationId xmlns:a16="http://schemas.microsoft.com/office/drawing/2014/main" id="{EAD246D2-CCE1-4978-BAFF-8F2FE7105805}"/>
              </a:ext>
            </a:extLst>
          </p:cNvPr>
          <p:cNvSpPr/>
          <p:nvPr/>
        </p:nvSpPr>
        <p:spPr>
          <a:xfrm>
            <a:off x="2" y="6016083"/>
            <a:ext cx="9143998" cy="841917"/>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pic>
        <p:nvPicPr>
          <p:cNvPr id="11" name="Picture 10">
            <a:extLst>
              <a:ext uri="{FF2B5EF4-FFF2-40B4-BE49-F238E27FC236}">
                <a16:creationId xmlns:a16="http://schemas.microsoft.com/office/drawing/2014/main" id="{0C6F4468-7714-4333-9441-4AC0063963AE}"/>
              </a:ext>
            </a:extLst>
          </p:cNvPr>
          <p:cNvPicPr>
            <a:picLocks noChangeAspect="1"/>
          </p:cNvPicPr>
          <p:nvPr/>
        </p:nvPicPr>
        <p:blipFill>
          <a:blip r:embed="rId2" cstate="print">
            <a:duotone>
              <a:prstClr val="black"/>
              <a:schemeClr val="accent1">
                <a:tint val="45000"/>
                <a:satMod val="400000"/>
              </a:schemeClr>
            </a:duotone>
            <a:extLst>
              <a:ext uri="{BEBA8EAE-BF5A-486C-A8C5-ECC9F3942E4B}">
                <a14:imgProps xmlns:a14="http://schemas.microsoft.com/office/drawing/2010/main">
                  <a14:imgLayer r:embed="rId3">
                    <a14:imgEffect>
                      <a14:backgroundRemoval t="0" b="100000" l="0" r="100000">
                        <a14:foregroundMark x1="67597" y1="83934" x2="67597" y2="83934"/>
                        <a14:backgroundMark x1="95205" y1="24635" x2="95205" y2="24635"/>
                        <a14:backgroundMark x1="17703" y1="24635" x2="17703" y2="24635"/>
                        <a14:backgroundMark x1="57640" y1="20253" x2="57640" y2="20253"/>
                        <a14:backgroundMark x1="10590" y1="86758" x2="10590" y2="86758"/>
                        <a14:backgroundMark x1="34563" y1="79455" x2="34563" y2="79455"/>
                        <a14:backgroundMark x1="50474" y1="90555" x2="50474" y2="90555"/>
                        <a14:backgroundMark x1="82824" y1="84713" x2="82824" y2="84713"/>
                      </a14:backgroundRemoval>
                    </a14:imgEffect>
                    <a14:imgEffect>
                      <a14:sharpenSoften amount="-25000"/>
                    </a14:imgEffect>
                  </a14:imgLayer>
                </a14:imgProps>
              </a:ext>
              <a:ext uri="{28A0092B-C50C-407E-A947-70E740481C1C}">
                <a14:useLocalDpi xmlns:a14="http://schemas.microsoft.com/office/drawing/2010/main" val="0"/>
              </a:ext>
            </a:extLst>
          </a:blip>
          <a:stretch>
            <a:fillRect/>
          </a:stretch>
        </p:blipFill>
        <p:spPr>
          <a:xfrm>
            <a:off x="89988" y="5809934"/>
            <a:ext cx="1936932" cy="1048066"/>
          </a:xfrm>
          <a:prstGeom prst="rect">
            <a:avLst/>
          </a:prstGeom>
        </p:spPr>
      </p:pic>
      <p:sp>
        <p:nvSpPr>
          <p:cNvPr id="2" name="TextBox 1">
            <a:extLst>
              <a:ext uri="{FF2B5EF4-FFF2-40B4-BE49-F238E27FC236}">
                <a16:creationId xmlns:a16="http://schemas.microsoft.com/office/drawing/2014/main" id="{7A7668D7-1920-401A-B1CB-B2D28CC1612A}"/>
              </a:ext>
            </a:extLst>
          </p:cNvPr>
          <p:cNvSpPr txBox="1"/>
          <p:nvPr/>
        </p:nvSpPr>
        <p:spPr>
          <a:xfrm>
            <a:off x="6967728" y="6144653"/>
            <a:ext cx="1936932" cy="584775"/>
          </a:xfrm>
          <a:prstGeom prst="rect">
            <a:avLst/>
          </a:prstGeom>
          <a:noFill/>
        </p:spPr>
        <p:txBody>
          <a:bodyPr wrap="square" rtlCol="0">
            <a:spAutoFit/>
          </a:bodyPr>
          <a:lstStyle/>
          <a:p>
            <a:r>
              <a:rPr lang="en-CA" sz="3200" dirty="0">
                <a:solidFill>
                  <a:schemeClr val="bg1"/>
                </a:solidFill>
              </a:rPr>
              <a:t>Questions</a:t>
            </a:r>
          </a:p>
        </p:txBody>
      </p:sp>
      <p:pic>
        <p:nvPicPr>
          <p:cNvPr id="6" name="Picture 5" descr="A whistle hanging on a wall">
            <a:extLst>
              <a:ext uri="{FF2B5EF4-FFF2-40B4-BE49-F238E27FC236}">
                <a16:creationId xmlns:a16="http://schemas.microsoft.com/office/drawing/2014/main" id="{A19E9E64-CAB4-C232-22E1-366D6A55502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01686" y="290716"/>
            <a:ext cx="6940626" cy="4625954"/>
          </a:xfrm>
          <a:prstGeom prst="rect">
            <a:avLst/>
          </a:prstGeom>
        </p:spPr>
      </p:pic>
      <p:sp>
        <p:nvSpPr>
          <p:cNvPr id="8" name="TextBox 7">
            <a:extLst>
              <a:ext uri="{FF2B5EF4-FFF2-40B4-BE49-F238E27FC236}">
                <a16:creationId xmlns:a16="http://schemas.microsoft.com/office/drawing/2014/main" id="{61C8C011-A5C9-B1CE-E126-AB07C0CB972F}"/>
              </a:ext>
            </a:extLst>
          </p:cNvPr>
          <p:cNvSpPr txBox="1"/>
          <p:nvPr/>
        </p:nvSpPr>
        <p:spPr>
          <a:xfrm>
            <a:off x="2985571" y="5122819"/>
            <a:ext cx="3624549" cy="707886"/>
          </a:xfrm>
          <a:prstGeom prst="rect">
            <a:avLst/>
          </a:prstGeom>
          <a:noFill/>
        </p:spPr>
        <p:txBody>
          <a:bodyPr wrap="square" rtlCol="0">
            <a:spAutoFit/>
          </a:bodyPr>
          <a:lstStyle/>
          <a:p>
            <a:pPr algn="ctr"/>
            <a:r>
              <a:rPr lang="en-CA" sz="4000" dirty="0"/>
              <a:t>Questions</a:t>
            </a:r>
          </a:p>
        </p:txBody>
      </p:sp>
    </p:spTree>
    <p:extLst>
      <p:ext uri="{BB962C8B-B14F-4D97-AF65-F5344CB8AC3E}">
        <p14:creationId xmlns:p14="http://schemas.microsoft.com/office/powerpoint/2010/main" val="1897397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518E0A7-F47E-4E48-A4F7-404E57834D5D}"/>
              </a:ext>
            </a:extLst>
          </p:cNvPr>
          <p:cNvSpPr/>
          <p:nvPr/>
        </p:nvSpPr>
        <p:spPr>
          <a:xfrm>
            <a:off x="0" y="1"/>
            <a:ext cx="9143999" cy="222738"/>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CA" dirty="0"/>
          </a:p>
        </p:txBody>
      </p:sp>
      <p:sp>
        <p:nvSpPr>
          <p:cNvPr id="5" name="Rectangle 4">
            <a:extLst>
              <a:ext uri="{FF2B5EF4-FFF2-40B4-BE49-F238E27FC236}">
                <a16:creationId xmlns:a16="http://schemas.microsoft.com/office/drawing/2014/main" id="{EAD246D2-CCE1-4978-BAFF-8F2FE7105805}"/>
              </a:ext>
            </a:extLst>
          </p:cNvPr>
          <p:cNvSpPr/>
          <p:nvPr/>
        </p:nvSpPr>
        <p:spPr>
          <a:xfrm>
            <a:off x="-55266" y="6016083"/>
            <a:ext cx="9143998" cy="841917"/>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pic>
        <p:nvPicPr>
          <p:cNvPr id="11" name="Picture 10">
            <a:extLst>
              <a:ext uri="{FF2B5EF4-FFF2-40B4-BE49-F238E27FC236}">
                <a16:creationId xmlns:a16="http://schemas.microsoft.com/office/drawing/2014/main" id="{0C6F4468-7714-4333-9441-4AC0063963AE}"/>
              </a:ext>
            </a:extLst>
          </p:cNvPr>
          <p:cNvPicPr>
            <a:picLocks noChangeAspect="1"/>
          </p:cNvPicPr>
          <p:nvPr/>
        </p:nvPicPr>
        <p:blipFill>
          <a:blip r:embed="rId3" cstate="print">
            <a:duotone>
              <a:prstClr val="black"/>
              <a:schemeClr val="accent1">
                <a:tint val="45000"/>
                <a:satMod val="400000"/>
              </a:schemeClr>
            </a:duotone>
            <a:extLst>
              <a:ext uri="{BEBA8EAE-BF5A-486C-A8C5-ECC9F3942E4B}">
                <a14:imgProps xmlns:a14="http://schemas.microsoft.com/office/drawing/2010/main">
                  <a14:imgLayer r:embed="rId4">
                    <a14:imgEffect>
                      <a14:backgroundRemoval t="0" b="100000" l="0" r="100000">
                        <a14:foregroundMark x1="67597" y1="83934" x2="67597" y2="83934"/>
                        <a14:backgroundMark x1="95205" y1="24635" x2="95205" y2="24635"/>
                        <a14:backgroundMark x1="17703" y1="24635" x2="17703" y2="24635"/>
                        <a14:backgroundMark x1="57640" y1="20253" x2="57640" y2="20253"/>
                        <a14:backgroundMark x1="10590" y1="86758" x2="10590" y2="86758"/>
                        <a14:backgroundMark x1="34563" y1="79455" x2="34563" y2="79455"/>
                        <a14:backgroundMark x1="50474" y1="90555" x2="50474" y2="90555"/>
                        <a14:backgroundMark x1="82824" y1="84713" x2="82824" y2="84713"/>
                      </a14:backgroundRemoval>
                    </a14:imgEffect>
                    <a14:imgEffect>
                      <a14:sharpenSoften amount="-25000"/>
                    </a14:imgEffect>
                  </a14:imgLayer>
                </a14:imgProps>
              </a:ext>
              <a:ext uri="{28A0092B-C50C-407E-A947-70E740481C1C}">
                <a14:useLocalDpi xmlns:a14="http://schemas.microsoft.com/office/drawing/2010/main" val="0"/>
              </a:ext>
            </a:extLst>
          </a:blip>
          <a:stretch>
            <a:fillRect/>
          </a:stretch>
        </p:blipFill>
        <p:spPr>
          <a:xfrm>
            <a:off x="89988" y="5809934"/>
            <a:ext cx="1936932" cy="1048066"/>
          </a:xfrm>
          <a:prstGeom prst="rect">
            <a:avLst/>
          </a:prstGeom>
        </p:spPr>
      </p:pic>
      <p:sp>
        <p:nvSpPr>
          <p:cNvPr id="13" name="Content Placeholder 1">
            <a:extLst>
              <a:ext uri="{FF2B5EF4-FFF2-40B4-BE49-F238E27FC236}">
                <a16:creationId xmlns:a16="http://schemas.microsoft.com/office/drawing/2014/main" id="{B5E6E7C7-4950-42C9-8D6F-4E8BB8B4E657}"/>
              </a:ext>
            </a:extLst>
          </p:cNvPr>
          <p:cNvSpPr txBox="1">
            <a:spLocks/>
          </p:cNvSpPr>
          <p:nvPr/>
        </p:nvSpPr>
        <p:spPr>
          <a:xfrm>
            <a:off x="191070" y="745959"/>
            <a:ext cx="8862942" cy="472862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85750" indent="-285750" algn="l">
              <a:buClr>
                <a:schemeClr val="accent2"/>
              </a:buClr>
              <a:buFont typeface="Arial" panose="020B0604020202020204" pitchFamily="34" charset="0"/>
              <a:buChar char="•"/>
            </a:pPr>
            <a:endParaRPr lang="en-CA" sz="1600" dirty="0">
              <a:latin typeface="Arial" panose="020B0604020202020204" pitchFamily="34" charset="0"/>
              <a:cs typeface="Arial" panose="020B0604020202020204" pitchFamily="34" charset="0"/>
            </a:endParaRPr>
          </a:p>
          <a:p>
            <a:pPr marL="285750" indent="-285750" algn="l">
              <a:buClr>
                <a:schemeClr val="accent2"/>
              </a:buClr>
              <a:buFont typeface="Arial" panose="020B0604020202020204" pitchFamily="34" charset="0"/>
              <a:buChar char="•"/>
            </a:pPr>
            <a:endParaRPr lang="en-CA" sz="1200" dirty="0">
              <a:latin typeface="Arial" panose="020B0604020202020204" pitchFamily="34" charset="0"/>
              <a:cs typeface="Arial" panose="020B0604020202020204" pitchFamily="34" charset="0"/>
            </a:endParaRPr>
          </a:p>
          <a:p>
            <a:pPr marL="742950" lvl="1" indent="-285750" algn="l">
              <a:buClr>
                <a:schemeClr val="accent2"/>
              </a:buClr>
              <a:buFont typeface="Arial" panose="020B0604020202020204" pitchFamily="34" charset="0"/>
              <a:buChar char="•"/>
            </a:pPr>
            <a:endParaRPr lang="en-CA" sz="1200" dirty="0">
              <a:latin typeface="Arial" panose="020B0604020202020204" pitchFamily="34" charset="0"/>
              <a:cs typeface="Arial" panose="020B0604020202020204" pitchFamily="34" charset="0"/>
            </a:endParaRPr>
          </a:p>
          <a:p>
            <a:pPr marL="285750" indent="-285750" algn="l">
              <a:buClr>
                <a:schemeClr val="accent2"/>
              </a:buClr>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a:p>
            <a:pPr lvl="1"/>
            <a:endParaRPr lang="en-CA" sz="1100" dirty="0"/>
          </a:p>
        </p:txBody>
      </p:sp>
      <p:sp>
        <p:nvSpPr>
          <p:cNvPr id="6" name="TextBox 5">
            <a:extLst>
              <a:ext uri="{FF2B5EF4-FFF2-40B4-BE49-F238E27FC236}">
                <a16:creationId xmlns:a16="http://schemas.microsoft.com/office/drawing/2014/main" id="{DDBE1694-6DB1-4632-B596-B66A85E2BE15}"/>
              </a:ext>
            </a:extLst>
          </p:cNvPr>
          <p:cNvSpPr txBox="1"/>
          <p:nvPr/>
        </p:nvSpPr>
        <p:spPr>
          <a:xfrm>
            <a:off x="6619356" y="6076670"/>
            <a:ext cx="2275040" cy="584775"/>
          </a:xfrm>
          <a:prstGeom prst="rect">
            <a:avLst/>
          </a:prstGeom>
          <a:noFill/>
        </p:spPr>
        <p:txBody>
          <a:bodyPr wrap="square" rtlCol="0">
            <a:spAutoFit/>
          </a:bodyPr>
          <a:lstStyle/>
          <a:p>
            <a:r>
              <a:rPr lang="en-US" sz="3200" dirty="0">
                <a:solidFill>
                  <a:schemeClr val="bg1"/>
                </a:solidFill>
              </a:rPr>
              <a:t>L</a:t>
            </a:r>
            <a:r>
              <a:rPr lang="en-CA" sz="3200" dirty="0">
                <a:solidFill>
                  <a:schemeClr val="bg1"/>
                </a:solidFill>
              </a:rPr>
              <a:t>OGGING IN</a:t>
            </a:r>
          </a:p>
        </p:txBody>
      </p:sp>
      <p:sp>
        <p:nvSpPr>
          <p:cNvPr id="2" name="Rectangle 1"/>
          <p:cNvSpPr/>
          <p:nvPr/>
        </p:nvSpPr>
        <p:spPr>
          <a:xfrm>
            <a:off x="89988" y="372794"/>
            <a:ext cx="1809534" cy="461665"/>
          </a:xfrm>
          <a:prstGeom prst="rect">
            <a:avLst/>
          </a:prstGeom>
        </p:spPr>
        <p:txBody>
          <a:bodyPr wrap="none">
            <a:spAutoFit/>
          </a:bodyPr>
          <a:lstStyle/>
          <a:p>
            <a:r>
              <a:rPr lang="en-CA" sz="2400" b="1" dirty="0"/>
              <a:t>LOGGING IN </a:t>
            </a:r>
            <a:endParaRPr lang="en-US" dirty="0"/>
          </a:p>
        </p:txBody>
      </p:sp>
      <p:pic>
        <p:nvPicPr>
          <p:cNvPr id="7" name="Picture 6" descr="A screenshot of a computer&#10;&#10;Description automatically generated">
            <a:extLst>
              <a:ext uri="{FF2B5EF4-FFF2-40B4-BE49-F238E27FC236}">
                <a16:creationId xmlns:a16="http://schemas.microsoft.com/office/drawing/2014/main" id="{82FEBBC3-33D0-8D7B-4D0E-A1180495FF3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37672" y="895046"/>
            <a:ext cx="8268654" cy="3673521"/>
          </a:xfrm>
          <a:prstGeom prst="rect">
            <a:avLst/>
          </a:prstGeom>
          <a:solidFill>
            <a:srgbClr val="FF0000"/>
          </a:solidFill>
        </p:spPr>
      </p:pic>
      <p:sp>
        <p:nvSpPr>
          <p:cNvPr id="15" name="TextBox 14">
            <a:extLst>
              <a:ext uri="{FF2B5EF4-FFF2-40B4-BE49-F238E27FC236}">
                <a16:creationId xmlns:a16="http://schemas.microsoft.com/office/drawing/2014/main" id="{F0C24F5E-0BC6-CCE4-2150-25ED60FFB901}"/>
              </a:ext>
            </a:extLst>
          </p:cNvPr>
          <p:cNvSpPr txBox="1"/>
          <p:nvPr/>
        </p:nvSpPr>
        <p:spPr>
          <a:xfrm>
            <a:off x="382406" y="4528014"/>
            <a:ext cx="8268654" cy="923330"/>
          </a:xfrm>
          <a:prstGeom prst="rect">
            <a:avLst/>
          </a:prstGeom>
          <a:noFill/>
        </p:spPr>
        <p:txBody>
          <a:bodyPr wrap="square" rtlCol="0">
            <a:spAutoFit/>
          </a:bodyPr>
          <a:lstStyle/>
          <a:p>
            <a:r>
              <a:rPr lang="en-CA" dirty="0"/>
              <a:t>Once you log in, this is the screen that you come to. On this page you will find announcements sent out to officials, edit your profile and most importantly, set your availability. </a:t>
            </a:r>
          </a:p>
        </p:txBody>
      </p:sp>
      <p:sp>
        <p:nvSpPr>
          <p:cNvPr id="3" name="Arrow: Right 2">
            <a:extLst>
              <a:ext uri="{FF2B5EF4-FFF2-40B4-BE49-F238E27FC236}">
                <a16:creationId xmlns:a16="http://schemas.microsoft.com/office/drawing/2014/main" id="{D42751B5-E59C-AB32-56A5-52CBF2554765}"/>
              </a:ext>
            </a:extLst>
          </p:cNvPr>
          <p:cNvSpPr/>
          <p:nvPr/>
        </p:nvSpPr>
        <p:spPr>
          <a:xfrm>
            <a:off x="1233889" y="2254929"/>
            <a:ext cx="1090670" cy="150113"/>
          </a:xfrm>
          <a:prstGeom prs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Arrow: Right 7">
            <a:extLst>
              <a:ext uri="{FF2B5EF4-FFF2-40B4-BE49-F238E27FC236}">
                <a16:creationId xmlns:a16="http://schemas.microsoft.com/office/drawing/2014/main" id="{40EB3F1D-2A2D-75AD-55E5-F3E45D8F58BF}"/>
              </a:ext>
            </a:extLst>
          </p:cNvPr>
          <p:cNvSpPr/>
          <p:nvPr/>
        </p:nvSpPr>
        <p:spPr>
          <a:xfrm>
            <a:off x="1233889" y="1019695"/>
            <a:ext cx="1090670" cy="150113"/>
          </a:xfrm>
          <a:prstGeom prs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Arrow: Right 8">
            <a:extLst>
              <a:ext uri="{FF2B5EF4-FFF2-40B4-BE49-F238E27FC236}">
                <a16:creationId xmlns:a16="http://schemas.microsoft.com/office/drawing/2014/main" id="{098C917D-65FE-BC4C-BD7E-C6383007CA01}"/>
              </a:ext>
            </a:extLst>
          </p:cNvPr>
          <p:cNvSpPr/>
          <p:nvPr/>
        </p:nvSpPr>
        <p:spPr>
          <a:xfrm rot="10800000">
            <a:off x="1233889" y="4054396"/>
            <a:ext cx="1090670" cy="150113"/>
          </a:xfrm>
          <a:prstGeom prs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33849375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518E0A7-F47E-4E48-A4F7-404E57834D5D}"/>
              </a:ext>
            </a:extLst>
          </p:cNvPr>
          <p:cNvSpPr/>
          <p:nvPr/>
        </p:nvSpPr>
        <p:spPr>
          <a:xfrm>
            <a:off x="0" y="1"/>
            <a:ext cx="9143999" cy="222738"/>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CA" dirty="0"/>
          </a:p>
        </p:txBody>
      </p:sp>
      <p:sp>
        <p:nvSpPr>
          <p:cNvPr id="5" name="Rectangle 4">
            <a:extLst>
              <a:ext uri="{FF2B5EF4-FFF2-40B4-BE49-F238E27FC236}">
                <a16:creationId xmlns:a16="http://schemas.microsoft.com/office/drawing/2014/main" id="{EAD246D2-CCE1-4978-BAFF-8F2FE7105805}"/>
              </a:ext>
            </a:extLst>
          </p:cNvPr>
          <p:cNvSpPr/>
          <p:nvPr/>
        </p:nvSpPr>
        <p:spPr>
          <a:xfrm>
            <a:off x="-55266" y="6016083"/>
            <a:ext cx="9143998" cy="841917"/>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pic>
        <p:nvPicPr>
          <p:cNvPr id="11" name="Picture 10">
            <a:extLst>
              <a:ext uri="{FF2B5EF4-FFF2-40B4-BE49-F238E27FC236}">
                <a16:creationId xmlns:a16="http://schemas.microsoft.com/office/drawing/2014/main" id="{0C6F4468-7714-4333-9441-4AC0063963AE}"/>
              </a:ext>
            </a:extLst>
          </p:cNvPr>
          <p:cNvPicPr>
            <a:picLocks noChangeAspect="1"/>
          </p:cNvPicPr>
          <p:nvPr/>
        </p:nvPicPr>
        <p:blipFill>
          <a:blip r:embed="rId3" cstate="print">
            <a:duotone>
              <a:prstClr val="black"/>
              <a:schemeClr val="accent1">
                <a:tint val="45000"/>
                <a:satMod val="400000"/>
              </a:schemeClr>
            </a:duotone>
            <a:extLst>
              <a:ext uri="{BEBA8EAE-BF5A-486C-A8C5-ECC9F3942E4B}">
                <a14:imgProps xmlns:a14="http://schemas.microsoft.com/office/drawing/2010/main">
                  <a14:imgLayer r:embed="rId4">
                    <a14:imgEffect>
                      <a14:backgroundRemoval t="0" b="100000" l="0" r="100000">
                        <a14:foregroundMark x1="67597" y1="83934" x2="67597" y2="83934"/>
                        <a14:backgroundMark x1="95205" y1="24635" x2="95205" y2="24635"/>
                        <a14:backgroundMark x1="17703" y1="24635" x2="17703" y2="24635"/>
                        <a14:backgroundMark x1="57640" y1="20253" x2="57640" y2="20253"/>
                        <a14:backgroundMark x1="10590" y1="86758" x2="10590" y2="86758"/>
                        <a14:backgroundMark x1="34563" y1="79455" x2="34563" y2="79455"/>
                        <a14:backgroundMark x1="50474" y1="90555" x2="50474" y2="90555"/>
                        <a14:backgroundMark x1="82824" y1="84713" x2="82824" y2="84713"/>
                      </a14:backgroundRemoval>
                    </a14:imgEffect>
                    <a14:imgEffect>
                      <a14:sharpenSoften amount="-25000"/>
                    </a14:imgEffect>
                  </a14:imgLayer>
                </a14:imgProps>
              </a:ext>
              <a:ext uri="{28A0092B-C50C-407E-A947-70E740481C1C}">
                <a14:useLocalDpi xmlns:a14="http://schemas.microsoft.com/office/drawing/2010/main" val="0"/>
              </a:ext>
            </a:extLst>
          </a:blip>
          <a:stretch>
            <a:fillRect/>
          </a:stretch>
        </p:blipFill>
        <p:spPr>
          <a:xfrm>
            <a:off x="89988" y="5809934"/>
            <a:ext cx="1936932" cy="1048066"/>
          </a:xfrm>
          <a:prstGeom prst="rect">
            <a:avLst/>
          </a:prstGeom>
        </p:spPr>
      </p:pic>
      <p:sp>
        <p:nvSpPr>
          <p:cNvPr id="13" name="Content Placeholder 1">
            <a:extLst>
              <a:ext uri="{FF2B5EF4-FFF2-40B4-BE49-F238E27FC236}">
                <a16:creationId xmlns:a16="http://schemas.microsoft.com/office/drawing/2014/main" id="{B5E6E7C7-4950-42C9-8D6F-4E8BB8B4E657}"/>
              </a:ext>
            </a:extLst>
          </p:cNvPr>
          <p:cNvSpPr txBox="1">
            <a:spLocks/>
          </p:cNvSpPr>
          <p:nvPr/>
        </p:nvSpPr>
        <p:spPr>
          <a:xfrm>
            <a:off x="191070" y="745959"/>
            <a:ext cx="8862942" cy="472862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85750" indent="-285750" algn="l">
              <a:buClr>
                <a:schemeClr val="accent2"/>
              </a:buClr>
              <a:buFont typeface="Arial" panose="020B0604020202020204" pitchFamily="34" charset="0"/>
              <a:buChar char="•"/>
            </a:pPr>
            <a:endParaRPr lang="en-CA" sz="1600" dirty="0">
              <a:latin typeface="Arial" panose="020B0604020202020204" pitchFamily="34" charset="0"/>
              <a:cs typeface="Arial" panose="020B0604020202020204" pitchFamily="34" charset="0"/>
            </a:endParaRPr>
          </a:p>
          <a:p>
            <a:pPr marL="285750" indent="-285750" algn="l">
              <a:buClr>
                <a:schemeClr val="accent2"/>
              </a:buClr>
              <a:buFont typeface="Arial" panose="020B0604020202020204" pitchFamily="34" charset="0"/>
              <a:buChar char="•"/>
            </a:pPr>
            <a:endParaRPr lang="en-CA" sz="1200" dirty="0">
              <a:latin typeface="Arial" panose="020B0604020202020204" pitchFamily="34" charset="0"/>
              <a:cs typeface="Arial" panose="020B0604020202020204" pitchFamily="34" charset="0"/>
            </a:endParaRPr>
          </a:p>
          <a:p>
            <a:pPr marL="742950" lvl="1" indent="-285750" algn="l">
              <a:buClr>
                <a:schemeClr val="accent2"/>
              </a:buClr>
              <a:buFont typeface="Arial" panose="020B0604020202020204" pitchFamily="34" charset="0"/>
              <a:buChar char="•"/>
            </a:pPr>
            <a:endParaRPr lang="en-CA" sz="1200" dirty="0">
              <a:latin typeface="Arial" panose="020B0604020202020204" pitchFamily="34" charset="0"/>
              <a:cs typeface="Arial" panose="020B0604020202020204" pitchFamily="34" charset="0"/>
            </a:endParaRPr>
          </a:p>
          <a:p>
            <a:pPr marL="285750" indent="-285750" algn="l">
              <a:buClr>
                <a:schemeClr val="accent2"/>
              </a:buClr>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a:p>
            <a:pPr lvl="1"/>
            <a:endParaRPr lang="en-CA" sz="1100" dirty="0"/>
          </a:p>
        </p:txBody>
      </p:sp>
      <p:sp>
        <p:nvSpPr>
          <p:cNvPr id="6" name="TextBox 5">
            <a:extLst>
              <a:ext uri="{FF2B5EF4-FFF2-40B4-BE49-F238E27FC236}">
                <a16:creationId xmlns:a16="http://schemas.microsoft.com/office/drawing/2014/main" id="{DDBE1694-6DB1-4632-B596-B66A85E2BE15}"/>
              </a:ext>
            </a:extLst>
          </p:cNvPr>
          <p:cNvSpPr txBox="1"/>
          <p:nvPr/>
        </p:nvSpPr>
        <p:spPr>
          <a:xfrm>
            <a:off x="6619356" y="6076670"/>
            <a:ext cx="2275040" cy="584775"/>
          </a:xfrm>
          <a:prstGeom prst="rect">
            <a:avLst/>
          </a:prstGeom>
          <a:noFill/>
        </p:spPr>
        <p:txBody>
          <a:bodyPr wrap="square" rtlCol="0">
            <a:spAutoFit/>
          </a:bodyPr>
          <a:lstStyle/>
          <a:p>
            <a:r>
              <a:rPr lang="en-US" sz="3200" dirty="0">
                <a:solidFill>
                  <a:schemeClr val="bg1"/>
                </a:solidFill>
              </a:rPr>
              <a:t>L</a:t>
            </a:r>
            <a:r>
              <a:rPr lang="en-CA" sz="3200" dirty="0">
                <a:solidFill>
                  <a:schemeClr val="bg1"/>
                </a:solidFill>
              </a:rPr>
              <a:t>OGGING IN</a:t>
            </a:r>
          </a:p>
        </p:txBody>
      </p:sp>
      <p:sp>
        <p:nvSpPr>
          <p:cNvPr id="2" name="Rectangle 1"/>
          <p:cNvSpPr/>
          <p:nvPr/>
        </p:nvSpPr>
        <p:spPr>
          <a:xfrm>
            <a:off x="89988" y="372794"/>
            <a:ext cx="1809534" cy="461665"/>
          </a:xfrm>
          <a:prstGeom prst="rect">
            <a:avLst/>
          </a:prstGeom>
        </p:spPr>
        <p:txBody>
          <a:bodyPr wrap="none">
            <a:spAutoFit/>
          </a:bodyPr>
          <a:lstStyle/>
          <a:p>
            <a:r>
              <a:rPr lang="en-CA" sz="2400" b="1" dirty="0"/>
              <a:t>LOGGING IN </a:t>
            </a:r>
            <a:endParaRPr lang="en-US" dirty="0"/>
          </a:p>
        </p:txBody>
      </p:sp>
      <p:pic>
        <p:nvPicPr>
          <p:cNvPr id="7" name="Picture 6" descr="A screenshot of a computer&#10;&#10;Description automatically generated">
            <a:extLst>
              <a:ext uri="{FF2B5EF4-FFF2-40B4-BE49-F238E27FC236}">
                <a16:creationId xmlns:a16="http://schemas.microsoft.com/office/drawing/2014/main" id="{82FEBBC3-33D0-8D7B-4D0E-A1180495FF3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37672" y="895046"/>
            <a:ext cx="8268654" cy="3673521"/>
          </a:xfrm>
          <a:prstGeom prst="rect">
            <a:avLst/>
          </a:prstGeom>
          <a:solidFill>
            <a:srgbClr val="FF0000"/>
          </a:solidFill>
        </p:spPr>
      </p:pic>
      <p:sp>
        <p:nvSpPr>
          <p:cNvPr id="15" name="TextBox 14">
            <a:extLst>
              <a:ext uri="{FF2B5EF4-FFF2-40B4-BE49-F238E27FC236}">
                <a16:creationId xmlns:a16="http://schemas.microsoft.com/office/drawing/2014/main" id="{F0C24F5E-0BC6-CCE4-2150-25ED60FFB901}"/>
              </a:ext>
            </a:extLst>
          </p:cNvPr>
          <p:cNvSpPr txBox="1"/>
          <p:nvPr/>
        </p:nvSpPr>
        <p:spPr>
          <a:xfrm>
            <a:off x="382406" y="4744947"/>
            <a:ext cx="8268654" cy="646331"/>
          </a:xfrm>
          <a:prstGeom prst="rect">
            <a:avLst/>
          </a:prstGeom>
          <a:noFill/>
        </p:spPr>
        <p:txBody>
          <a:bodyPr wrap="square" rtlCol="0">
            <a:spAutoFit/>
          </a:bodyPr>
          <a:lstStyle/>
          <a:p>
            <a:r>
              <a:rPr lang="en-US" b="0" i="0" dirty="0">
                <a:solidFill>
                  <a:srgbClr val="444444"/>
                </a:solidFill>
                <a:effectLst/>
                <a:latin typeface="arial" panose="020B0604020202020204" pitchFamily="34" charset="0"/>
              </a:rPr>
              <a:t>If you are in other sections of </a:t>
            </a:r>
            <a:r>
              <a:rPr lang="en-US" b="0" i="0" dirty="0" err="1">
                <a:solidFill>
                  <a:srgbClr val="444444"/>
                </a:solidFill>
                <a:effectLst/>
                <a:latin typeface="arial" panose="020B0604020202020204" pitchFamily="34" charset="0"/>
              </a:rPr>
              <a:t>Spordle</a:t>
            </a:r>
            <a:r>
              <a:rPr lang="en-US" b="0" i="0" dirty="0">
                <a:solidFill>
                  <a:srgbClr val="444444"/>
                </a:solidFill>
                <a:effectLst/>
                <a:latin typeface="arial" panose="020B0604020202020204" pitchFamily="34" charset="0"/>
              </a:rPr>
              <a:t> play you can always get back to this screen by clicking on profile on the bottom left</a:t>
            </a:r>
            <a:endParaRPr lang="en-CA" dirty="0"/>
          </a:p>
        </p:txBody>
      </p:sp>
      <p:sp>
        <p:nvSpPr>
          <p:cNvPr id="3" name="Arrow: Right 2">
            <a:extLst>
              <a:ext uri="{FF2B5EF4-FFF2-40B4-BE49-F238E27FC236}">
                <a16:creationId xmlns:a16="http://schemas.microsoft.com/office/drawing/2014/main" id="{98D6D885-A1E5-CC1F-F305-F24482CEB337}"/>
              </a:ext>
            </a:extLst>
          </p:cNvPr>
          <p:cNvSpPr/>
          <p:nvPr/>
        </p:nvSpPr>
        <p:spPr>
          <a:xfrm rot="10800000">
            <a:off x="994755" y="4203449"/>
            <a:ext cx="1090670" cy="150113"/>
          </a:xfrm>
          <a:prstGeom prs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24145563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518E0A7-F47E-4E48-A4F7-404E57834D5D}"/>
              </a:ext>
            </a:extLst>
          </p:cNvPr>
          <p:cNvSpPr/>
          <p:nvPr/>
        </p:nvSpPr>
        <p:spPr>
          <a:xfrm>
            <a:off x="0" y="1"/>
            <a:ext cx="9143999" cy="222738"/>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CA" dirty="0"/>
          </a:p>
        </p:txBody>
      </p:sp>
      <p:sp>
        <p:nvSpPr>
          <p:cNvPr id="5" name="Rectangle 4">
            <a:extLst>
              <a:ext uri="{FF2B5EF4-FFF2-40B4-BE49-F238E27FC236}">
                <a16:creationId xmlns:a16="http://schemas.microsoft.com/office/drawing/2014/main" id="{EAD246D2-CCE1-4978-BAFF-8F2FE7105805}"/>
              </a:ext>
            </a:extLst>
          </p:cNvPr>
          <p:cNvSpPr/>
          <p:nvPr/>
        </p:nvSpPr>
        <p:spPr>
          <a:xfrm>
            <a:off x="-55266" y="6016083"/>
            <a:ext cx="9143998" cy="841917"/>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pic>
        <p:nvPicPr>
          <p:cNvPr id="11" name="Picture 10">
            <a:extLst>
              <a:ext uri="{FF2B5EF4-FFF2-40B4-BE49-F238E27FC236}">
                <a16:creationId xmlns:a16="http://schemas.microsoft.com/office/drawing/2014/main" id="{0C6F4468-7714-4333-9441-4AC0063963AE}"/>
              </a:ext>
            </a:extLst>
          </p:cNvPr>
          <p:cNvPicPr>
            <a:picLocks noChangeAspect="1"/>
          </p:cNvPicPr>
          <p:nvPr/>
        </p:nvPicPr>
        <p:blipFill>
          <a:blip r:embed="rId3" cstate="print">
            <a:duotone>
              <a:prstClr val="black"/>
              <a:schemeClr val="accent1">
                <a:tint val="45000"/>
                <a:satMod val="400000"/>
              </a:schemeClr>
            </a:duotone>
            <a:extLst>
              <a:ext uri="{BEBA8EAE-BF5A-486C-A8C5-ECC9F3942E4B}">
                <a14:imgProps xmlns:a14="http://schemas.microsoft.com/office/drawing/2010/main">
                  <a14:imgLayer r:embed="rId4">
                    <a14:imgEffect>
                      <a14:backgroundRemoval t="0" b="100000" l="0" r="100000">
                        <a14:foregroundMark x1="67597" y1="83934" x2="67597" y2="83934"/>
                        <a14:backgroundMark x1="95205" y1="24635" x2="95205" y2="24635"/>
                        <a14:backgroundMark x1="17703" y1="24635" x2="17703" y2="24635"/>
                        <a14:backgroundMark x1="57640" y1="20253" x2="57640" y2="20253"/>
                        <a14:backgroundMark x1="10590" y1="86758" x2="10590" y2="86758"/>
                        <a14:backgroundMark x1="34563" y1="79455" x2="34563" y2="79455"/>
                        <a14:backgroundMark x1="50474" y1="90555" x2="50474" y2="90555"/>
                        <a14:backgroundMark x1="82824" y1="84713" x2="82824" y2="84713"/>
                      </a14:backgroundRemoval>
                    </a14:imgEffect>
                    <a14:imgEffect>
                      <a14:sharpenSoften amount="-25000"/>
                    </a14:imgEffect>
                  </a14:imgLayer>
                </a14:imgProps>
              </a:ext>
              <a:ext uri="{28A0092B-C50C-407E-A947-70E740481C1C}">
                <a14:useLocalDpi xmlns:a14="http://schemas.microsoft.com/office/drawing/2010/main" val="0"/>
              </a:ext>
            </a:extLst>
          </a:blip>
          <a:stretch>
            <a:fillRect/>
          </a:stretch>
        </p:blipFill>
        <p:spPr>
          <a:xfrm>
            <a:off x="89988" y="5809934"/>
            <a:ext cx="1936932" cy="1048066"/>
          </a:xfrm>
          <a:prstGeom prst="rect">
            <a:avLst/>
          </a:prstGeom>
        </p:spPr>
      </p:pic>
      <p:sp>
        <p:nvSpPr>
          <p:cNvPr id="13" name="Content Placeholder 1">
            <a:extLst>
              <a:ext uri="{FF2B5EF4-FFF2-40B4-BE49-F238E27FC236}">
                <a16:creationId xmlns:a16="http://schemas.microsoft.com/office/drawing/2014/main" id="{B5E6E7C7-4950-42C9-8D6F-4E8BB8B4E657}"/>
              </a:ext>
            </a:extLst>
          </p:cNvPr>
          <p:cNvSpPr txBox="1">
            <a:spLocks/>
          </p:cNvSpPr>
          <p:nvPr/>
        </p:nvSpPr>
        <p:spPr>
          <a:xfrm>
            <a:off x="191070" y="745959"/>
            <a:ext cx="8862942" cy="472862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85750" indent="-285750" algn="l">
              <a:buClr>
                <a:schemeClr val="accent2"/>
              </a:buClr>
              <a:buFont typeface="Arial" panose="020B0604020202020204" pitchFamily="34" charset="0"/>
              <a:buChar char="•"/>
            </a:pPr>
            <a:endParaRPr lang="en-CA" sz="1600" dirty="0">
              <a:latin typeface="Arial" panose="020B0604020202020204" pitchFamily="34" charset="0"/>
              <a:cs typeface="Arial" panose="020B0604020202020204" pitchFamily="34" charset="0"/>
            </a:endParaRPr>
          </a:p>
          <a:p>
            <a:pPr marL="285750" indent="-285750" algn="l">
              <a:buClr>
                <a:schemeClr val="accent2"/>
              </a:buClr>
              <a:buFont typeface="Arial" panose="020B0604020202020204" pitchFamily="34" charset="0"/>
              <a:buChar char="•"/>
            </a:pPr>
            <a:endParaRPr lang="en-CA" sz="1200" dirty="0">
              <a:latin typeface="Arial" panose="020B0604020202020204" pitchFamily="34" charset="0"/>
              <a:cs typeface="Arial" panose="020B0604020202020204" pitchFamily="34" charset="0"/>
            </a:endParaRPr>
          </a:p>
          <a:p>
            <a:pPr marL="742950" lvl="1" indent="-285750" algn="l">
              <a:buClr>
                <a:schemeClr val="accent2"/>
              </a:buClr>
              <a:buFont typeface="Arial" panose="020B0604020202020204" pitchFamily="34" charset="0"/>
              <a:buChar char="•"/>
            </a:pPr>
            <a:endParaRPr lang="en-CA" sz="1200" dirty="0">
              <a:latin typeface="Arial" panose="020B0604020202020204" pitchFamily="34" charset="0"/>
              <a:cs typeface="Arial" panose="020B0604020202020204" pitchFamily="34" charset="0"/>
            </a:endParaRPr>
          </a:p>
          <a:p>
            <a:pPr marL="285750" indent="-285750" algn="l">
              <a:buClr>
                <a:schemeClr val="accent2"/>
              </a:buClr>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a:p>
            <a:pPr lvl="1"/>
            <a:endParaRPr lang="en-CA" sz="1100" dirty="0"/>
          </a:p>
        </p:txBody>
      </p:sp>
      <p:sp>
        <p:nvSpPr>
          <p:cNvPr id="6" name="TextBox 5">
            <a:extLst>
              <a:ext uri="{FF2B5EF4-FFF2-40B4-BE49-F238E27FC236}">
                <a16:creationId xmlns:a16="http://schemas.microsoft.com/office/drawing/2014/main" id="{DDBE1694-6DB1-4632-B596-B66A85E2BE15}"/>
              </a:ext>
            </a:extLst>
          </p:cNvPr>
          <p:cNvSpPr txBox="1"/>
          <p:nvPr/>
        </p:nvSpPr>
        <p:spPr>
          <a:xfrm>
            <a:off x="2943356" y="6112041"/>
            <a:ext cx="6722222" cy="584775"/>
          </a:xfrm>
          <a:prstGeom prst="rect">
            <a:avLst/>
          </a:prstGeom>
          <a:noFill/>
        </p:spPr>
        <p:txBody>
          <a:bodyPr wrap="square" rtlCol="0">
            <a:spAutoFit/>
          </a:bodyPr>
          <a:lstStyle/>
          <a:p>
            <a:r>
              <a:rPr lang="en-US" sz="3200" dirty="0">
                <a:solidFill>
                  <a:schemeClr val="bg1"/>
                </a:solidFill>
              </a:rPr>
              <a:t>RETURNING OFFICIALS: L</a:t>
            </a:r>
            <a:r>
              <a:rPr lang="en-CA" sz="3200" dirty="0">
                <a:solidFill>
                  <a:schemeClr val="bg1"/>
                </a:solidFill>
              </a:rPr>
              <a:t>OGGING IN</a:t>
            </a:r>
          </a:p>
        </p:txBody>
      </p:sp>
      <p:sp>
        <p:nvSpPr>
          <p:cNvPr id="2" name="Rectangle 1"/>
          <p:cNvSpPr/>
          <p:nvPr/>
        </p:nvSpPr>
        <p:spPr>
          <a:xfrm>
            <a:off x="89988" y="372794"/>
            <a:ext cx="4842416" cy="461665"/>
          </a:xfrm>
          <a:prstGeom prst="rect">
            <a:avLst/>
          </a:prstGeom>
        </p:spPr>
        <p:txBody>
          <a:bodyPr wrap="none">
            <a:spAutoFit/>
          </a:bodyPr>
          <a:lstStyle/>
          <a:p>
            <a:r>
              <a:rPr lang="en-CA" sz="2400" b="1" dirty="0"/>
              <a:t>RETURNING OFFICIALS: LOGGING IN </a:t>
            </a:r>
            <a:endParaRPr lang="en-US" dirty="0"/>
          </a:p>
        </p:txBody>
      </p:sp>
      <p:pic>
        <p:nvPicPr>
          <p:cNvPr id="7" name="Picture 6" descr="A screenshot of a computer&#10;&#10;Description automatically generated">
            <a:extLst>
              <a:ext uri="{FF2B5EF4-FFF2-40B4-BE49-F238E27FC236}">
                <a16:creationId xmlns:a16="http://schemas.microsoft.com/office/drawing/2014/main" id="{82FEBBC3-33D0-8D7B-4D0E-A1180495FF3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37672" y="895046"/>
            <a:ext cx="8268654" cy="3673521"/>
          </a:xfrm>
          <a:prstGeom prst="rect">
            <a:avLst/>
          </a:prstGeom>
          <a:solidFill>
            <a:srgbClr val="FF0000"/>
          </a:solidFill>
        </p:spPr>
      </p:pic>
      <p:sp>
        <p:nvSpPr>
          <p:cNvPr id="14" name="Arrow: Right 13">
            <a:extLst>
              <a:ext uri="{FF2B5EF4-FFF2-40B4-BE49-F238E27FC236}">
                <a16:creationId xmlns:a16="http://schemas.microsoft.com/office/drawing/2014/main" id="{81846F4F-E521-1F03-587E-44421FECCBD0}"/>
              </a:ext>
            </a:extLst>
          </p:cNvPr>
          <p:cNvSpPr/>
          <p:nvPr/>
        </p:nvSpPr>
        <p:spPr>
          <a:xfrm rot="10800000">
            <a:off x="1156771" y="1024781"/>
            <a:ext cx="1090670" cy="150113"/>
          </a:xfrm>
          <a:prstGeom prs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5" name="TextBox 14">
            <a:extLst>
              <a:ext uri="{FF2B5EF4-FFF2-40B4-BE49-F238E27FC236}">
                <a16:creationId xmlns:a16="http://schemas.microsoft.com/office/drawing/2014/main" id="{F0C24F5E-0BC6-CCE4-2150-25ED60FFB901}"/>
              </a:ext>
            </a:extLst>
          </p:cNvPr>
          <p:cNvSpPr txBox="1"/>
          <p:nvPr/>
        </p:nvSpPr>
        <p:spPr>
          <a:xfrm>
            <a:off x="382406" y="4528014"/>
            <a:ext cx="8268654" cy="923330"/>
          </a:xfrm>
          <a:prstGeom prst="rect">
            <a:avLst/>
          </a:prstGeom>
          <a:noFill/>
        </p:spPr>
        <p:txBody>
          <a:bodyPr wrap="square" rtlCol="0">
            <a:spAutoFit/>
          </a:bodyPr>
          <a:lstStyle/>
          <a:p>
            <a:r>
              <a:rPr lang="en-US" dirty="0">
                <a:solidFill>
                  <a:srgbClr val="444444"/>
                </a:solidFill>
                <a:latin typeface="arial" panose="020B0604020202020204" pitchFamily="34" charset="0"/>
              </a:rPr>
              <a:t>For returning officials, you</a:t>
            </a:r>
            <a:r>
              <a:rPr lang="en-US" b="0" i="0" dirty="0">
                <a:solidFill>
                  <a:srgbClr val="444444"/>
                </a:solidFill>
                <a:effectLst/>
                <a:latin typeface="arial" panose="020B0604020202020204" pitchFamily="34" charset="0"/>
              </a:rPr>
              <a:t> may have to set your year as it may still be set to last season.  This can be found on the top left of the screen right under </a:t>
            </a:r>
            <a:r>
              <a:rPr lang="en-US" b="0" i="0" dirty="0" err="1">
                <a:solidFill>
                  <a:srgbClr val="444444"/>
                </a:solidFill>
                <a:effectLst/>
                <a:latin typeface="arial" panose="020B0604020202020204" pitchFamily="34" charset="0"/>
              </a:rPr>
              <a:t>Spordle</a:t>
            </a:r>
            <a:r>
              <a:rPr lang="en-US" b="0" i="0" dirty="0">
                <a:solidFill>
                  <a:srgbClr val="444444"/>
                </a:solidFill>
                <a:effectLst/>
                <a:latin typeface="arial" panose="020B0604020202020204" pitchFamily="34" charset="0"/>
              </a:rPr>
              <a:t> and above games.</a:t>
            </a:r>
            <a:endParaRPr lang="en-CA" dirty="0"/>
          </a:p>
        </p:txBody>
      </p:sp>
    </p:spTree>
    <p:extLst>
      <p:ext uri="{BB962C8B-B14F-4D97-AF65-F5344CB8AC3E}">
        <p14:creationId xmlns:p14="http://schemas.microsoft.com/office/powerpoint/2010/main" val="14992704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518E0A7-F47E-4E48-A4F7-404E57834D5D}"/>
              </a:ext>
            </a:extLst>
          </p:cNvPr>
          <p:cNvSpPr/>
          <p:nvPr/>
        </p:nvSpPr>
        <p:spPr>
          <a:xfrm>
            <a:off x="0" y="1"/>
            <a:ext cx="9143999" cy="222738"/>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CA" dirty="0"/>
          </a:p>
        </p:txBody>
      </p:sp>
      <p:sp>
        <p:nvSpPr>
          <p:cNvPr id="5" name="Rectangle 4">
            <a:extLst>
              <a:ext uri="{FF2B5EF4-FFF2-40B4-BE49-F238E27FC236}">
                <a16:creationId xmlns:a16="http://schemas.microsoft.com/office/drawing/2014/main" id="{EAD246D2-CCE1-4978-BAFF-8F2FE7105805}"/>
              </a:ext>
            </a:extLst>
          </p:cNvPr>
          <p:cNvSpPr/>
          <p:nvPr/>
        </p:nvSpPr>
        <p:spPr>
          <a:xfrm>
            <a:off x="-55266" y="6016083"/>
            <a:ext cx="9143998" cy="841917"/>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pic>
        <p:nvPicPr>
          <p:cNvPr id="11" name="Picture 10">
            <a:extLst>
              <a:ext uri="{FF2B5EF4-FFF2-40B4-BE49-F238E27FC236}">
                <a16:creationId xmlns:a16="http://schemas.microsoft.com/office/drawing/2014/main" id="{0C6F4468-7714-4333-9441-4AC0063963AE}"/>
              </a:ext>
            </a:extLst>
          </p:cNvPr>
          <p:cNvPicPr>
            <a:picLocks noChangeAspect="1"/>
          </p:cNvPicPr>
          <p:nvPr/>
        </p:nvPicPr>
        <p:blipFill>
          <a:blip r:embed="rId3" cstate="print">
            <a:duotone>
              <a:prstClr val="black"/>
              <a:schemeClr val="accent1">
                <a:tint val="45000"/>
                <a:satMod val="400000"/>
              </a:schemeClr>
            </a:duotone>
            <a:extLst>
              <a:ext uri="{BEBA8EAE-BF5A-486C-A8C5-ECC9F3942E4B}">
                <a14:imgProps xmlns:a14="http://schemas.microsoft.com/office/drawing/2010/main">
                  <a14:imgLayer r:embed="rId4">
                    <a14:imgEffect>
                      <a14:backgroundRemoval t="0" b="100000" l="0" r="100000">
                        <a14:foregroundMark x1="67597" y1="83934" x2="67597" y2="83934"/>
                        <a14:backgroundMark x1="95205" y1="24635" x2="95205" y2="24635"/>
                        <a14:backgroundMark x1="17703" y1="24635" x2="17703" y2="24635"/>
                        <a14:backgroundMark x1="57640" y1="20253" x2="57640" y2="20253"/>
                        <a14:backgroundMark x1="10590" y1="86758" x2="10590" y2="86758"/>
                        <a14:backgroundMark x1="34563" y1="79455" x2="34563" y2="79455"/>
                        <a14:backgroundMark x1="50474" y1="90555" x2="50474" y2="90555"/>
                        <a14:backgroundMark x1="82824" y1="84713" x2="82824" y2="84713"/>
                      </a14:backgroundRemoval>
                    </a14:imgEffect>
                    <a14:imgEffect>
                      <a14:sharpenSoften amount="-25000"/>
                    </a14:imgEffect>
                  </a14:imgLayer>
                </a14:imgProps>
              </a:ext>
              <a:ext uri="{28A0092B-C50C-407E-A947-70E740481C1C}">
                <a14:useLocalDpi xmlns:a14="http://schemas.microsoft.com/office/drawing/2010/main" val="0"/>
              </a:ext>
            </a:extLst>
          </a:blip>
          <a:stretch>
            <a:fillRect/>
          </a:stretch>
        </p:blipFill>
        <p:spPr>
          <a:xfrm>
            <a:off x="89988" y="5809934"/>
            <a:ext cx="1936932" cy="1048066"/>
          </a:xfrm>
          <a:prstGeom prst="rect">
            <a:avLst/>
          </a:prstGeom>
        </p:spPr>
      </p:pic>
      <p:sp>
        <p:nvSpPr>
          <p:cNvPr id="13" name="Content Placeholder 1">
            <a:extLst>
              <a:ext uri="{FF2B5EF4-FFF2-40B4-BE49-F238E27FC236}">
                <a16:creationId xmlns:a16="http://schemas.microsoft.com/office/drawing/2014/main" id="{B5E6E7C7-4950-42C9-8D6F-4E8BB8B4E657}"/>
              </a:ext>
            </a:extLst>
          </p:cNvPr>
          <p:cNvSpPr txBox="1">
            <a:spLocks/>
          </p:cNvSpPr>
          <p:nvPr/>
        </p:nvSpPr>
        <p:spPr>
          <a:xfrm>
            <a:off x="191070" y="745959"/>
            <a:ext cx="8862942" cy="472862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85750" indent="-285750" algn="l">
              <a:buClr>
                <a:schemeClr val="accent2"/>
              </a:buClr>
              <a:buFont typeface="Arial" panose="020B0604020202020204" pitchFamily="34" charset="0"/>
              <a:buChar char="•"/>
            </a:pPr>
            <a:endParaRPr lang="en-CA" sz="1600" dirty="0">
              <a:latin typeface="Arial" panose="020B0604020202020204" pitchFamily="34" charset="0"/>
              <a:cs typeface="Arial" panose="020B0604020202020204" pitchFamily="34" charset="0"/>
            </a:endParaRPr>
          </a:p>
          <a:p>
            <a:pPr marL="285750" indent="-285750" algn="l">
              <a:buClr>
                <a:schemeClr val="accent2"/>
              </a:buClr>
              <a:buFont typeface="Arial" panose="020B0604020202020204" pitchFamily="34" charset="0"/>
              <a:buChar char="•"/>
            </a:pPr>
            <a:endParaRPr lang="en-CA" sz="1200" dirty="0">
              <a:latin typeface="Arial" panose="020B0604020202020204" pitchFamily="34" charset="0"/>
              <a:cs typeface="Arial" panose="020B0604020202020204" pitchFamily="34" charset="0"/>
            </a:endParaRPr>
          </a:p>
          <a:p>
            <a:pPr marL="742950" lvl="1" indent="-285750" algn="l">
              <a:buClr>
                <a:schemeClr val="accent2"/>
              </a:buClr>
              <a:buFont typeface="Arial" panose="020B0604020202020204" pitchFamily="34" charset="0"/>
              <a:buChar char="•"/>
            </a:pPr>
            <a:endParaRPr lang="en-CA" sz="1200" dirty="0">
              <a:latin typeface="Arial" panose="020B0604020202020204" pitchFamily="34" charset="0"/>
              <a:cs typeface="Arial" panose="020B0604020202020204" pitchFamily="34" charset="0"/>
            </a:endParaRPr>
          </a:p>
          <a:p>
            <a:pPr marL="285750" indent="-285750" algn="l">
              <a:buClr>
                <a:schemeClr val="accent2"/>
              </a:buClr>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a:p>
            <a:pPr lvl="1"/>
            <a:endParaRPr lang="en-CA" sz="1100" dirty="0"/>
          </a:p>
        </p:txBody>
      </p:sp>
      <p:sp>
        <p:nvSpPr>
          <p:cNvPr id="6" name="TextBox 5">
            <a:extLst>
              <a:ext uri="{FF2B5EF4-FFF2-40B4-BE49-F238E27FC236}">
                <a16:creationId xmlns:a16="http://schemas.microsoft.com/office/drawing/2014/main" id="{DDBE1694-6DB1-4632-B596-B66A85E2BE15}"/>
              </a:ext>
            </a:extLst>
          </p:cNvPr>
          <p:cNvSpPr txBox="1"/>
          <p:nvPr/>
        </p:nvSpPr>
        <p:spPr>
          <a:xfrm>
            <a:off x="6619356" y="6076670"/>
            <a:ext cx="2275040" cy="584775"/>
          </a:xfrm>
          <a:prstGeom prst="rect">
            <a:avLst/>
          </a:prstGeom>
          <a:noFill/>
        </p:spPr>
        <p:txBody>
          <a:bodyPr wrap="square" rtlCol="0">
            <a:spAutoFit/>
          </a:bodyPr>
          <a:lstStyle/>
          <a:p>
            <a:r>
              <a:rPr lang="en-US" sz="3200" dirty="0">
                <a:solidFill>
                  <a:schemeClr val="bg1"/>
                </a:solidFill>
              </a:rPr>
              <a:t>L</a:t>
            </a:r>
            <a:r>
              <a:rPr lang="en-CA" sz="3200" dirty="0">
                <a:solidFill>
                  <a:schemeClr val="bg1"/>
                </a:solidFill>
              </a:rPr>
              <a:t>OGGING IN</a:t>
            </a:r>
          </a:p>
        </p:txBody>
      </p:sp>
      <p:sp>
        <p:nvSpPr>
          <p:cNvPr id="2" name="Rectangle 1"/>
          <p:cNvSpPr/>
          <p:nvPr/>
        </p:nvSpPr>
        <p:spPr>
          <a:xfrm>
            <a:off x="89988" y="372794"/>
            <a:ext cx="1809534" cy="461665"/>
          </a:xfrm>
          <a:prstGeom prst="rect">
            <a:avLst/>
          </a:prstGeom>
        </p:spPr>
        <p:txBody>
          <a:bodyPr wrap="none">
            <a:spAutoFit/>
          </a:bodyPr>
          <a:lstStyle/>
          <a:p>
            <a:r>
              <a:rPr lang="en-CA" sz="2400" b="1" dirty="0"/>
              <a:t>LOGGING IN </a:t>
            </a:r>
            <a:endParaRPr lang="en-US" dirty="0"/>
          </a:p>
        </p:txBody>
      </p:sp>
      <p:pic>
        <p:nvPicPr>
          <p:cNvPr id="7" name="Picture 6" descr="A screenshot of a computer&#10;&#10;Description automatically generated">
            <a:extLst>
              <a:ext uri="{FF2B5EF4-FFF2-40B4-BE49-F238E27FC236}">
                <a16:creationId xmlns:a16="http://schemas.microsoft.com/office/drawing/2014/main" id="{82FEBBC3-33D0-8D7B-4D0E-A1180495FF3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82406" y="873716"/>
            <a:ext cx="8268654" cy="3673521"/>
          </a:xfrm>
          <a:prstGeom prst="rect">
            <a:avLst/>
          </a:prstGeom>
          <a:solidFill>
            <a:srgbClr val="FF0000"/>
          </a:solidFill>
        </p:spPr>
      </p:pic>
      <p:sp>
        <p:nvSpPr>
          <p:cNvPr id="15" name="TextBox 14">
            <a:extLst>
              <a:ext uri="{FF2B5EF4-FFF2-40B4-BE49-F238E27FC236}">
                <a16:creationId xmlns:a16="http://schemas.microsoft.com/office/drawing/2014/main" id="{F0C24F5E-0BC6-CCE4-2150-25ED60FFB901}"/>
              </a:ext>
            </a:extLst>
          </p:cNvPr>
          <p:cNvSpPr txBox="1"/>
          <p:nvPr/>
        </p:nvSpPr>
        <p:spPr>
          <a:xfrm>
            <a:off x="382406" y="4633320"/>
            <a:ext cx="8268654" cy="369332"/>
          </a:xfrm>
          <a:prstGeom prst="rect">
            <a:avLst/>
          </a:prstGeom>
          <a:noFill/>
        </p:spPr>
        <p:txBody>
          <a:bodyPr wrap="square" rtlCol="0">
            <a:spAutoFit/>
          </a:bodyPr>
          <a:lstStyle/>
          <a:p>
            <a:r>
              <a:rPr lang="en-CA" dirty="0"/>
              <a:t>Any games that you have been assigned will show up on this screen </a:t>
            </a:r>
          </a:p>
        </p:txBody>
      </p:sp>
      <p:sp>
        <p:nvSpPr>
          <p:cNvPr id="3" name="Arrow: Right 2">
            <a:extLst>
              <a:ext uri="{FF2B5EF4-FFF2-40B4-BE49-F238E27FC236}">
                <a16:creationId xmlns:a16="http://schemas.microsoft.com/office/drawing/2014/main" id="{0B938308-7CA6-0F64-7CEB-550A391B62FC}"/>
              </a:ext>
            </a:extLst>
          </p:cNvPr>
          <p:cNvSpPr/>
          <p:nvPr/>
        </p:nvSpPr>
        <p:spPr>
          <a:xfrm>
            <a:off x="1233889" y="4383075"/>
            <a:ext cx="1090670" cy="150113"/>
          </a:xfrm>
          <a:prstGeom prs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4054336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518E0A7-F47E-4E48-A4F7-404E57834D5D}"/>
              </a:ext>
            </a:extLst>
          </p:cNvPr>
          <p:cNvSpPr/>
          <p:nvPr/>
        </p:nvSpPr>
        <p:spPr>
          <a:xfrm>
            <a:off x="0" y="1"/>
            <a:ext cx="9143999" cy="222738"/>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CA" dirty="0"/>
          </a:p>
        </p:txBody>
      </p:sp>
      <p:sp>
        <p:nvSpPr>
          <p:cNvPr id="5" name="Rectangle 4">
            <a:extLst>
              <a:ext uri="{FF2B5EF4-FFF2-40B4-BE49-F238E27FC236}">
                <a16:creationId xmlns:a16="http://schemas.microsoft.com/office/drawing/2014/main" id="{EAD246D2-CCE1-4978-BAFF-8F2FE7105805}"/>
              </a:ext>
            </a:extLst>
          </p:cNvPr>
          <p:cNvSpPr/>
          <p:nvPr/>
        </p:nvSpPr>
        <p:spPr>
          <a:xfrm>
            <a:off x="-55266" y="6016083"/>
            <a:ext cx="9143998" cy="841917"/>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pic>
        <p:nvPicPr>
          <p:cNvPr id="11" name="Picture 10">
            <a:extLst>
              <a:ext uri="{FF2B5EF4-FFF2-40B4-BE49-F238E27FC236}">
                <a16:creationId xmlns:a16="http://schemas.microsoft.com/office/drawing/2014/main" id="{0C6F4468-7714-4333-9441-4AC0063963AE}"/>
              </a:ext>
            </a:extLst>
          </p:cNvPr>
          <p:cNvPicPr>
            <a:picLocks noChangeAspect="1"/>
          </p:cNvPicPr>
          <p:nvPr/>
        </p:nvPicPr>
        <p:blipFill>
          <a:blip r:embed="rId3" cstate="print">
            <a:duotone>
              <a:prstClr val="black"/>
              <a:schemeClr val="accent1">
                <a:tint val="45000"/>
                <a:satMod val="400000"/>
              </a:schemeClr>
            </a:duotone>
            <a:extLst>
              <a:ext uri="{BEBA8EAE-BF5A-486C-A8C5-ECC9F3942E4B}">
                <a14:imgProps xmlns:a14="http://schemas.microsoft.com/office/drawing/2010/main">
                  <a14:imgLayer r:embed="rId4">
                    <a14:imgEffect>
                      <a14:backgroundRemoval t="0" b="100000" l="0" r="100000">
                        <a14:foregroundMark x1="67597" y1="83934" x2="67597" y2="83934"/>
                        <a14:backgroundMark x1="95205" y1="24635" x2="95205" y2="24635"/>
                        <a14:backgroundMark x1="17703" y1="24635" x2="17703" y2="24635"/>
                        <a14:backgroundMark x1="57640" y1="20253" x2="57640" y2="20253"/>
                        <a14:backgroundMark x1="10590" y1="86758" x2="10590" y2="86758"/>
                        <a14:backgroundMark x1="34563" y1="79455" x2="34563" y2="79455"/>
                        <a14:backgroundMark x1="50474" y1="90555" x2="50474" y2="90555"/>
                        <a14:backgroundMark x1="82824" y1="84713" x2="82824" y2="84713"/>
                      </a14:backgroundRemoval>
                    </a14:imgEffect>
                    <a14:imgEffect>
                      <a14:sharpenSoften amount="-25000"/>
                    </a14:imgEffect>
                  </a14:imgLayer>
                </a14:imgProps>
              </a:ext>
              <a:ext uri="{28A0092B-C50C-407E-A947-70E740481C1C}">
                <a14:useLocalDpi xmlns:a14="http://schemas.microsoft.com/office/drawing/2010/main" val="0"/>
              </a:ext>
            </a:extLst>
          </a:blip>
          <a:stretch>
            <a:fillRect/>
          </a:stretch>
        </p:blipFill>
        <p:spPr>
          <a:xfrm>
            <a:off x="89988" y="5809934"/>
            <a:ext cx="1936932" cy="1048066"/>
          </a:xfrm>
          <a:prstGeom prst="rect">
            <a:avLst/>
          </a:prstGeom>
        </p:spPr>
      </p:pic>
      <p:sp>
        <p:nvSpPr>
          <p:cNvPr id="13" name="Content Placeholder 1">
            <a:extLst>
              <a:ext uri="{FF2B5EF4-FFF2-40B4-BE49-F238E27FC236}">
                <a16:creationId xmlns:a16="http://schemas.microsoft.com/office/drawing/2014/main" id="{B5E6E7C7-4950-42C9-8D6F-4E8BB8B4E657}"/>
              </a:ext>
            </a:extLst>
          </p:cNvPr>
          <p:cNvSpPr txBox="1">
            <a:spLocks/>
          </p:cNvSpPr>
          <p:nvPr/>
        </p:nvSpPr>
        <p:spPr>
          <a:xfrm>
            <a:off x="191070" y="745959"/>
            <a:ext cx="8862942" cy="472862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85750" indent="-285750" algn="l">
              <a:buClr>
                <a:schemeClr val="accent2"/>
              </a:buClr>
              <a:buFont typeface="Arial" panose="020B0604020202020204" pitchFamily="34" charset="0"/>
              <a:buChar char="•"/>
            </a:pPr>
            <a:endParaRPr lang="en-CA" sz="1600" dirty="0">
              <a:latin typeface="Arial" panose="020B0604020202020204" pitchFamily="34" charset="0"/>
              <a:cs typeface="Arial" panose="020B0604020202020204" pitchFamily="34" charset="0"/>
            </a:endParaRPr>
          </a:p>
          <a:p>
            <a:pPr marL="285750" indent="-285750" algn="l">
              <a:buClr>
                <a:schemeClr val="accent2"/>
              </a:buClr>
              <a:buFont typeface="Arial" panose="020B0604020202020204" pitchFamily="34" charset="0"/>
              <a:buChar char="•"/>
            </a:pPr>
            <a:endParaRPr lang="en-CA" sz="1200" dirty="0">
              <a:latin typeface="Arial" panose="020B0604020202020204" pitchFamily="34" charset="0"/>
              <a:cs typeface="Arial" panose="020B0604020202020204" pitchFamily="34" charset="0"/>
            </a:endParaRPr>
          </a:p>
          <a:p>
            <a:pPr marL="742950" lvl="1" indent="-285750" algn="l">
              <a:buClr>
                <a:schemeClr val="accent2"/>
              </a:buClr>
              <a:buFont typeface="Arial" panose="020B0604020202020204" pitchFamily="34" charset="0"/>
              <a:buChar char="•"/>
            </a:pPr>
            <a:endParaRPr lang="en-CA" sz="1200" dirty="0">
              <a:latin typeface="Arial" panose="020B0604020202020204" pitchFamily="34" charset="0"/>
              <a:cs typeface="Arial" panose="020B0604020202020204" pitchFamily="34" charset="0"/>
            </a:endParaRPr>
          </a:p>
          <a:p>
            <a:pPr marL="285750" indent="-285750" algn="l">
              <a:buClr>
                <a:schemeClr val="accent2"/>
              </a:buClr>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a:p>
            <a:pPr lvl="1"/>
            <a:endParaRPr lang="en-CA" sz="1100" dirty="0"/>
          </a:p>
        </p:txBody>
      </p:sp>
      <p:sp>
        <p:nvSpPr>
          <p:cNvPr id="6" name="TextBox 5">
            <a:extLst>
              <a:ext uri="{FF2B5EF4-FFF2-40B4-BE49-F238E27FC236}">
                <a16:creationId xmlns:a16="http://schemas.microsoft.com/office/drawing/2014/main" id="{DDBE1694-6DB1-4632-B596-B66A85E2BE15}"/>
              </a:ext>
            </a:extLst>
          </p:cNvPr>
          <p:cNvSpPr txBox="1"/>
          <p:nvPr/>
        </p:nvSpPr>
        <p:spPr>
          <a:xfrm>
            <a:off x="6619356" y="6076670"/>
            <a:ext cx="2275040" cy="584775"/>
          </a:xfrm>
          <a:prstGeom prst="rect">
            <a:avLst/>
          </a:prstGeom>
          <a:noFill/>
        </p:spPr>
        <p:txBody>
          <a:bodyPr wrap="square" rtlCol="0">
            <a:spAutoFit/>
          </a:bodyPr>
          <a:lstStyle/>
          <a:p>
            <a:r>
              <a:rPr lang="en-US" sz="3200" dirty="0">
                <a:solidFill>
                  <a:schemeClr val="bg1"/>
                </a:solidFill>
              </a:rPr>
              <a:t>L</a:t>
            </a:r>
            <a:r>
              <a:rPr lang="en-CA" sz="3200" dirty="0">
                <a:solidFill>
                  <a:schemeClr val="bg1"/>
                </a:solidFill>
              </a:rPr>
              <a:t>OGGING IN</a:t>
            </a:r>
          </a:p>
        </p:txBody>
      </p:sp>
      <p:sp>
        <p:nvSpPr>
          <p:cNvPr id="2" name="Rectangle 1"/>
          <p:cNvSpPr/>
          <p:nvPr/>
        </p:nvSpPr>
        <p:spPr>
          <a:xfrm>
            <a:off x="89988" y="372794"/>
            <a:ext cx="1809534" cy="461665"/>
          </a:xfrm>
          <a:prstGeom prst="rect">
            <a:avLst/>
          </a:prstGeom>
        </p:spPr>
        <p:txBody>
          <a:bodyPr wrap="none">
            <a:spAutoFit/>
          </a:bodyPr>
          <a:lstStyle/>
          <a:p>
            <a:r>
              <a:rPr lang="en-CA" sz="2400" b="1" dirty="0"/>
              <a:t>LOGGING IN </a:t>
            </a:r>
            <a:endParaRPr lang="en-US" dirty="0"/>
          </a:p>
        </p:txBody>
      </p:sp>
      <p:pic>
        <p:nvPicPr>
          <p:cNvPr id="7" name="Picture 6" descr="A screenshot of a computer&#10;&#10;Description automatically generated">
            <a:extLst>
              <a:ext uri="{FF2B5EF4-FFF2-40B4-BE49-F238E27FC236}">
                <a16:creationId xmlns:a16="http://schemas.microsoft.com/office/drawing/2014/main" id="{82FEBBC3-33D0-8D7B-4D0E-A1180495FF3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82406" y="873716"/>
            <a:ext cx="8268654" cy="3673521"/>
          </a:xfrm>
          <a:prstGeom prst="rect">
            <a:avLst/>
          </a:prstGeom>
          <a:solidFill>
            <a:srgbClr val="FF0000"/>
          </a:solidFill>
        </p:spPr>
      </p:pic>
      <p:sp>
        <p:nvSpPr>
          <p:cNvPr id="15" name="TextBox 14">
            <a:extLst>
              <a:ext uri="{FF2B5EF4-FFF2-40B4-BE49-F238E27FC236}">
                <a16:creationId xmlns:a16="http://schemas.microsoft.com/office/drawing/2014/main" id="{F0C24F5E-0BC6-CCE4-2150-25ED60FFB901}"/>
              </a:ext>
            </a:extLst>
          </p:cNvPr>
          <p:cNvSpPr txBox="1"/>
          <p:nvPr/>
        </p:nvSpPr>
        <p:spPr>
          <a:xfrm>
            <a:off x="382406" y="4633320"/>
            <a:ext cx="8268654" cy="369332"/>
          </a:xfrm>
          <a:prstGeom prst="rect">
            <a:avLst/>
          </a:prstGeom>
          <a:noFill/>
        </p:spPr>
        <p:txBody>
          <a:bodyPr wrap="square" rtlCol="0">
            <a:spAutoFit/>
          </a:bodyPr>
          <a:lstStyle/>
          <a:p>
            <a:r>
              <a:rPr lang="en-CA" dirty="0"/>
              <a:t>Click on the clipboard icon to see assignment details</a:t>
            </a:r>
          </a:p>
        </p:txBody>
      </p:sp>
      <p:sp>
        <p:nvSpPr>
          <p:cNvPr id="3" name="Arrow: Right 2">
            <a:extLst>
              <a:ext uri="{FF2B5EF4-FFF2-40B4-BE49-F238E27FC236}">
                <a16:creationId xmlns:a16="http://schemas.microsoft.com/office/drawing/2014/main" id="{0B938308-7CA6-0F64-7CEB-550A391B62FC}"/>
              </a:ext>
            </a:extLst>
          </p:cNvPr>
          <p:cNvSpPr/>
          <p:nvPr/>
        </p:nvSpPr>
        <p:spPr>
          <a:xfrm>
            <a:off x="6158429" y="4420345"/>
            <a:ext cx="1090670" cy="150113"/>
          </a:xfrm>
          <a:prstGeom prs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25833000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518E0A7-F47E-4E48-A4F7-404E57834D5D}"/>
              </a:ext>
            </a:extLst>
          </p:cNvPr>
          <p:cNvSpPr/>
          <p:nvPr/>
        </p:nvSpPr>
        <p:spPr>
          <a:xfrm>
            <a:off x="0" y="1"/>
            <a:ext cx="9143999" cy="222738"/>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CA" dirty="0"/>
          </a:p>
        </p:txBody>
      </p:sp>
      <p:sp>
        <p:nvSpPr>
          <p:cNvPr id="5" name="Rectangle 4">
            <a:extLst>
              <a:ext uri="{FF2B5EF4-FFF2-40B4-BE49-F238E27FC236}">
                <a16:creationId xmlns:a16="http://schemas.microsoft.com/office/drawing/2014/main" id="{EAD246D2-CCE1-4978-BAFF-8F2FE7105805}"/>
              </a:ext>
            </a:extLst>
          </p:cNvPr>
          <p:cNvSpPr/>
          <p:nvPr/>
        </p:nvSpPr>
        <p:spPr>
          <a:xfrm>
            <a:off x="-55266" y="6016083"/>
            <a:ext cx="9143998" cy="841917"/>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pic>
        <p:nvPicPr>
          <p:cNvPr id="11" name="Picture 10">
            <a:extLst>
              <a:ext uri="{FF2B5EF4-FFF2-40B4-BE49-F238E27FC236}">
                <a16:creationId xmlns:a16="http://schemas.microsoft.com/office/drawing/2014/main" id="{0C6F4468-7714-4333-9441-4AC0063963AE}"/>
              </a:ext>
            </a:extLst>
          </p:cNvPr>
          <p:cNvPicPr>
            <a:picLocks noChangeAspect="1"/>
          </p:cNvPicPr>
          <p:nvPr/>
        </p:nvPicPr>
        <p:blipFill>
          <a:blip r:embed="rId3" cstate="print">
            <a:duotone>
              <a:prstClr val="black"/>
              <a:schemeClr val="accent1">
                <a:tint val="45000"/>
                <a:satMod val="400000"/>
              </a:schemeClr>
            </a:duotone>
            <a:extLst>
              <a:ext uri="{BEBA8EAE-BF5A-486C-A8C5-ECC9F3942E4B}">
                <a14:imgProps xmlns:a14="http://schemas.microsoft.com/office/drawing/2010/main">
                  <a14:imgLayer r:embed="rId4">
                    <a14:imgEffect>
                      <a14:backgroundRemoval t="0" b="100000" l="0" r="100000">
                        <a14:foregroundMark x1="67597" y1="83934" x2="67597" y2="83934"/>
                        <a14:backgroundMark x1="95205" y1="24635" x2="95205" y2="24635"/>
                        <a14:backgroundMark x1="17703" y1="24635" x2="17703" y2="24635"/>
                        <a14:backgroundMark x1="57640" y1="20253" x2="57640" y2="20253"/>
                        <a14:backgroundMark x1="10590" y1="86758" x2="10590" y2="86758"/>
                        <a14:backgroundMark x1="34563" y1="79455" x2="34563" y2="79455"/>
                        <a14:backgroundMark x1="50474" y1="90555" x2="50474" y2="90555"/>
                        <a14:backgroundMark x1="82824" y1="84713" x2="82824" y2="84713"/>
                      </a14:backgroundRemoval>
                    </a14:imgEffect>
                    <a14:imgEffect>
                      <a14:sharpenSoften amount="-25000"/>
                    </a14:imgEffect>
                  </a14:imgLayer>
                </a14:imgProps>
              </a:ext>
              <a:ext uri="{28A0092B-C50C-407E-A947-70E740481C1C}">
                <a14:useLocalDpi xmlns:a14="http://schemas.microsoft.com/office/drawing/2010/main" val="0"/>
              </a:ext>
            </a:extLst>
          </a:blip>
          <a:stretch>
            <a:fillRect/>
          </a:stretch>
        </p:blipFill>
        <p:spPr>
          <a:xfrm>
            <a:off x="89988" y="5809934"/>
            <a:ext cx="1936932" cy="1048066"/>
          </a:xfrm>
          <a:prstGeom prst="rect">
            <a:avLst/>
          </a:prstGeom>
        </p:spPr>
      </p:pic>
      <p:sp>
        <p:nvSpPr>
          <p:cNvPr id="13" name="Content Placeholder 1">
            <a:extLst>
              <a:ext uri="{FF2B5EF4-FFF2-40B4-BE49-F238E27FC236}">
                <a16:creationId xmlns:a16="http://schemas.microsoft.com/office/drawing/2014/main" id="{B5E6E7C7-4950-42C9-8D6F-4E8BB8B4E657}"/>
              </a:ext>
            </a:extLst>
          </p:cNvPr>
          <p:cNvSpPr txBox="1">
            <a:spLocks/>
          </p:cNvSpPr>
          <p:nvPr/>
        </p:nvSpPr>
        <p:spPr>
          <a:xfrm>
            <a:off x="191070" y="745959"/>
            <a:ext cx="8862942" cy="472862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85750" indent="-285750" algn="l">
              <a:buClr>
                <a:schemeClr val="accent2"/>
              </a:buClr>
              <a:buFont typeface="Arial" panose="020B0604020202020204" pitchFamily="34" charset="0"/>
              <a:buChar char="•"/>
            </a:pPr>
            <a:endParaRPr lang="en-CA" sz="1600" dirty="0">
              <a:latin typeface="Arial" panose="020B0604020202020204" pitchFamily="34" charset="0"/>
              <a:cs typeface="Arial" panose="020B0604020202020204" pitchFamily="34" charset="0"/>
            </a:endParaRPr>
          </a:p>
          <a:p>
            <a:pPr marL="285750" indent="-285750" algn="l">
              <a:buClr>
                <a:schemeClr val="accent2"/>
              </a:buClr>
              <a:buFont typeface="Arial" panose="020B0604020202020204" pitchFamily="34" charset="0"/>
              <a:buChar char="•"/>
            </a:pPr>
            <a:endParaRPr lang="en-CA" sz="1200" dirty="0">
              <a:latin typeface="Arial" panose="020B0604020202020204" pitchFamily="34" charset="0"/>
              <a:cs typeface="Arial" panose="020B0604020202020204" pitchFamily="34" charset="0"/>
            </a:endParaRPr>
          </a:p>
          <a:p>
            <a:pPr marL="742950" lvl="1" indent="-285750" algn="l">
              <a:buClr>
                <a:schemeClr val="accent2"/>
              </a:buClr>
              <a:buFont typeface="Arial" panose="020B0604020202020204" pitchFamily="34" charset="0"/>
              <a:buChar char="•"/>
            </a:pPr>
            <a:endParaRPr lang="en-CA" sz="1200" dirty="0">
              <a:latin typeface="Arial" panose="020B0604020202020204" pitchFamily="34" charset="0"/>
              <a:cs typeface="Arial" panose="020B0604020202020204" pitchFamily="34" charset="0"/>
            </a:endParaRPr>
          </a:p>
          <a:p>
            <a:pPr marL="285750" indent="-285750" algn="l">
              <a:buClr>
                <a:schemeClr val="accent2"/>
              </a:buClr>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a:p>
            <a:pPr lvl="1"/>
            <a:endParaRPr lang="en-CA" sz="1100" dirty="0"/>
          </a:p>
        </p:txBody>
      </p:sp>
      <p:sp>
        <p:nvSpPr>
          <p:cNvPr id="6" name="TextBox 5">
            <a:extLst>
              <a:ext uri="{FF2B5EF4-FFF2-40B4-BE49-F238E27FC236}">
                <a16:creationId xmlns:a16="http://schemas.microsoft.com/office/drawing/2014/main" id="{DDBE1694-6DB1-4632-B596-B66A85E2BE15}"/>
              </a:ext>
            </a:extLst>
          </p:cNvPr>
          <p:cNvSpPr txBox="1"/>
          <p:nvPr/>
        </p:nvSpPr>
        <p:spPr>
          <a:xfrm>
            <a:off x="2820319" y="6016083"/>
            <a:ext cx="5971142" cy="584775"/>
          </a:xfrm>
          <a:prstGeom prst="rect">
            <a:avLst/>
          </a:prstGeom>
          <a:noFill/>
        </p:spPr>
        <p:txBody>
          <a:bodyPr wrap="square" rtlCol="0">
            <a:spAutoFit/>
          </a:bodyPr>
          <a:lstStyle/>
          <a:p>
            <a:r>
              <a:rPr lang="en-US" sz="3200" dirty="0">
                <a:solidFill>
                  <a:schemeClr val="bg1"/>
                </a:solidFill>
              </a:rPr>
              <a:t>SETTING YOUR ASSIGNOR/ARENAS</a:t>
            </a:r>
            <a:endParaRPr lang="en-CA" sz="3200" dirty="0">
              <a:solidFill>
                <a:schemeClr val="bg1"/>
              </a:solidFill>
            </a:endParaRPr>
          </a:p>
        </p:txBody>
      </p:sp>
      <p:sp>
        <p:nvSpPr>
          <p:cNvPr id="2" name="Rectangle 1"/>
          <p:cNvSpPr/>
          <p:nvPr/>
        </p:nvSpPr>
        <p:spPr>
          <a:xfrm>
            <a:off x="89988" y="372794"/>
            <a:ext cx="6836680" cy="461665"/>
          </a:xfrm>
          <a:prstGeom prst="rect">
            <a:avLst/>
          </a:prstGeom>
        </p:spPr>
        <p:txBody>
          <a:bodyPr wrap="none">
            <a:spAutoFit/>
          </a:bodyPr>
          <a:lstStyle/>
          <a:p>
            <a:r>
              <a:rPr lang="en-CA" sz="2400" b="1" dirty="0"/>
              <a:t>NEW OFFICIALS : SETTING YOUR ASSIGNOR/ARENA</a:t>
            </a:r>
            <a:endParaRPr lang="en-US" sz="2400" dirty="0"/>
          </a:p>
        </p:txBody>
      </p:sp>
      <p:pic>
        <p:nvPicPr>
          <p:cNvPr id="7" name="Picture 6" descr="A screenshot of a computer&#10;&#10;Description automatically generated">
            <a:extLst>
              <a:ext uri="{FF2B5EF4-FFF2-40B4-BE49-F238E27FC236}">
                <a16:creationId xmlns:a16="http://schemas.microsoft.com/office/drawing/2014/main" id="{82FEBBC3-33D0-8D7B-4D0E-A1180495FF3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37672" y="895046"/>
            <a:ext cx="8268654" cy="3673521"/>
          </a:xfrm>
          <a:prstGeom prst="rect">
            <a:avLst/>
          </a:prstGeom>
          <a:solidFill>
            <a:srgbClr val="FF0000"/>
          </a:solidFill>
        </p:spPr>
      </p:pic>
      <p:sp>
        <p:nvSpPr>
          <p:cNvPr id="14" name="Arrow: Right 13">
            <a:extLst>
              <a:ext uri="{FF2B5EF4-FFF2-40B4-BE49-F238E27FC236}">
                <a16:creationId xmlns:a16="http://schemas.microsoft.com/office/drawing/2014/main" id="{81846F4F-E521-1F03-587E-44421FECCBD0}"/>
              </a:ext>
            </a:extLst>
          </p:cNvPr>
          <p:cNvSpPr/>
          <p:nvPr/>
        </p:nvSpPr>
        <p:spPr>
          <a:xfrm rot="10800000">
            <a:off x="1058454" y="4088574"/>
            <a:ext cx="1090670" cy="150113"/>
          </a:xfrm>
          <a:prstGeom prs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5" name="TextBox 14">
            <a:extLst>
              <a:ext uri="{FF2B5EF4-FFF2-40B4-BE49-F238E27FC236}">
                <a16:creationId xmlns:a16="http://schemas.microsoft.com/office/drawing/2014/main" id="{F0C24F5E-0BC6-CCE4-2150-25ED60FFB901}"/>
              </a:ext>
            </a:extLst>
          </p:cNvPr>
          <p:cNvSpPr txBox="1"/>
          <p:nvPr/>
        </p:nvSpPr>
        <p:spPr>
          <a:xfrm>
            <a:off x="382406" y="4528014"/>
            <a:ext cx="8268654" cy="369332"/>
          </a:xfrm>
          <a:prstGeom prst="rect">
            <a:avLst/>
          </a:prstGeom>
          <a:noFill/>
        </p:spPr>
        <p:txBody>
          <a:bodyPr wrap="square" rtlCol="0">
            <a:spAutoFit/>
          </a:bodyPr>
          <a:lstStyle/>
          <a:p>
            <a:r>
              <a:rPr lang="en-US" dirty="0">
                <a:solidFill>
                  <a:srgbClr val="444444"/>
                </a:solidFill>
                <a:latin typeface="arial" panose="020B0604020202020204" pitchFamily="34" charset="0"/>
              </a:rPr>
              <a:t>Click on availability </a:t>
            </a:r>
            <a:endParaRPr lang="en-CA" dirty="0"/>
          </a:p>
        </p:txBody>
      </p:sp>
    </p:spTree>
    <p:extLst>
      <p:ext uri="{BB962C8B-B14F-4D97-AF65-F5344CB8AC3E}">
        <p14:creationId xmlns:p14="http://schemas.microsoft.com/office/powerpoint/2010/main" val="30507448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518E0A7-F47E-4E48-A4F7-404E57834D5D}"/>
              </a:ext>
            </a:extLst>
          </p:cNvPr>
          <p:cNvSpPr/>
          <p:nvPr/>
        </p:nvSpPr>
        <p:spPr>
          <a:xfrm>
            <a:off x="0" y="1"/>
            <a:ext cx="9143999" cy="222738"/>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CA" dirty="0"/>
          </a:p>
        </p:txBody>
      </p:sp>
      <p:sp>
        <p:nvSpPr>
          <p:cNvPr id="5" name="Rectangle 4">
            <a:extLst>
              <a:ext uri="{FF2B5EF4-FFF2-40B4-BE49-F238E27FC236}">
                <a16:creationId xmlns:a16="http://schemas.microsoft.com/office/drawing/2014/main" id="{EAD246D2-CCE1-4978-BAFF-8F2FE7105805}"/>
              </a:ext>
            </a:extLst>
          </p:cNvPr>
          <p:cNvSpPr/>
          <p:nvPr/>
        </p:nvSpPr>
        <p:spPr>
          <a:xfrm>
            <a:off x="-55266" y="6016083"/>
            <a:ext cx="9143998" cy="841917"/>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pic>
        <p:nvPicPr>
          <p:cNvPr id="11" name="Picture 10">
            <a:extLst>
              <a:ext uri="{FF2B5EF4-FFF2-40B4-BE49-F238E27FC236}">
                <a16:creationId xmlns:a16="http://schemas.microsoft.com/office/drawing/2014/main" id="{0C6F4468-7714-4333-9441-4AC0063963AE}"/>
              </a:ext>
            </a:extLst>
          </p:cNvPr>
          <p:cNvPicPr>
            <a:picLocks noChangeAspect="1"/>
          </p:cNvPicPr>
          <p:nvPr/>
        </p:nvPicPr>
        <p:blipFill>
          <a:blip r:embed="rId3" cstate="print">
            <a:duotone>
              <a:prstClr val="black"/>
              <a:schemeClr val="accent1">
                <a:tint val="45000"/>
                <a:satMod val="400000"/>
              </a:schemeClr>
            </a:duotone>
            <a:extLst>
              <a:ext uri="{BEBA8EAE-BF5A-486C-A8C5-ECC9F3942E4B}">
                <a14:imgProps xmlns:a14="http://schemas.microsoft.com/office/drawing/2010/main">
                  <a14:imgLayer r:embed="rId4">
                    <a14:imgEffect>
                      <a14:backgroundRemoval t="0" b="100000" l="0" r="100000">
                        <a14:foregroundMark x1="67597" y1="83934" x2="67597" y2="83934"/>
                        <a14:backgroundMark x1="95205" y1="24635" x2="95205" y2="24635"/>
                        <a14:backgroundMark x1="17703" y1="24635" x2="17703" y2="24635"/>
                        <a14:backgroundMark x1="57640" y1="20253" x2="57640" y2="20253"/>
                        <a14:backgroundMark x1="10590" y1="86758" x2="10590" y2="86758"/>
                        <a14:backgroundMark x1="34563" y1="79455" x2="34563" y2="79455"/>
                        <a14:backgroundMark x1="50474" y1="90555" x2="50474" y2="90555"/>
                        <a14:backgroundMark x1="82824" y1="84713" x2="82824" y2="84713"/>
                      </a14:backgroundRemoval>
                    </a14:imgEffect>
                    <a14:imgEffect>
                      <a14:sharpenSoften amount="-25000"/>
                    </a14:imgEffect>
                  </a14:imgLayer>
                </a14:imgProps>
              </a:ext>
              <a:ext uri="{28A0092B-C50C-407E-A947-70E740481C1C}">
                <a14:useLocalDpi xmlns:a14="http://schemas.microsoft.com/office/drawing/2010/main" val="0"/>
              </a:ext>
            </a:extLst>
          </a:blip>
          <a:stretch>
            <a:fillRect/>
          </a:stretch>
        </p:blipFill>
        <p:spPr>
          <a:xfrm>
            <a:off x="89988" y="5809934"/>
            <a:ext cx="1936932" cy="1048066"/>
          </a:xfrm>
          <a:prstGeom prst="rect">
            <a:avLst/>
          </a:prstGeom>
        </p:spPr>
      </p:pic>
      <p:sp>
        <p:nvSpPr>
          <p:cNvPr id="13" name="Content Placeholder 1">
            <a:extLst>
              <a:ext uri="{FF2B5EF4-FFF2-40B4-BE49-F238E27FC236}">
                <a16:creationId xmlns:a16="http://schemas.microsoft.com/office/drawing/2014/main" id="{B5E6E7C7-4950-42C9-8D6F-4E8BB8B4E657}"/>
              </a:ext>
            </a:extLst>
          </p:cNvPr>
          <p:cNvSpPr txBox="1">
            <a:spLocks/>
          </p:cNvSpPr>
          <p:nvPr/>
        </p:nvSpPr>
        <p:spPr>
          <a:xfrm>
            <a:off x="191070" y="745959"/>
            <a:ext cx="8862942" cy="472862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85750" indent="-285750" algn="l">
              <a:buClr>
                <a:schemeClr val="accent2"/>
              </a:buClr>
              <a:buFont typeface="Arial" panose="020B0604020202020204" pitchFamily="34" charset="0"/>
              <a:buChar char="•"/>
            </a:pPr>
            <a:endParaRPr lang="en-CA" sz="1600" dirty="0">
              <a:latin typeface="Arial" panose="020B0604020202020204" pitchFamily="34" charset="0"/>
              <a:cs typeface="Arial" panose="020B0604020202020204" pitchFamily="34" charset="0"/>
            </a:endParaRPr>
          </a:p>
          <a:p>
            <a:pPr marL="285750" indent="-285750" algn="l">
              <a:buClr>
                <a:schemeClr val="accent2"/>
              </a:buClr>
              <a:buFont typeface="Arial" panose="020B0604020202020204" pitchFamily="34" charset="0"/>
              <a:buChar char="•"/>
            </a:pPr>
            <a:endParaRPr lang="en-CA" sz="1200" dirty="0">
              <a:latin typeface="Arial" panose="020B0604020202020204" pitchFamily="34" charset="0"/>
              <a:cs typeface="Arial" panose="020B0604020202020204" pitchFamily="34" charset="0"/>
            </a:endParaRPr>
          </a:p>
          <a:p>
            <a:pPr marL="742950" lvl="1" indent="-285750" algn="l">
              <a:buClr>
                <a:schemeClr val="accent2"/>
              </a:buClr>
              <a:buFont typeface="Arial" panose="020B0604020202020204" pitchFamily="34" charset="0"/>
              <a:buChar char="•"/>
            </a:pPr>
            <a:endParaRPr lang="en-CA" sz="1200" dirty="0">
              <a:latin typeface="Arial" panose="020B0604020202020204" pitchFamily="34" charset="0"/>
              <a:cs typeface="Arial" panose="020B0604020202020204" pitchFamily="34" charset="0"/>
            </a:endParaRPr>
          </a:p>
          <a:p>
            <a:pPr marL="285750" indent="-285750" algn="l">
              <a:buClr>
                <a:schemeClr val="accent2"/>
              </a:buClr>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a:p>
            <a:pPr lvl="1"/>
            <a:endParaRPr lang="en-CA" sz="1100" dirty="0"/>
          </a:p>
        </p:txBody>
      </p:sp>
      <p:sp>
        <p:nvSpPr>
          <p:cNvPr id="6" name="TextBox 5">
            <a:extLst>
              <a:ext uri="{FF2B5EF4-FFF2-40B4-BE49-F238E27FC236}">
                <a16:creationId xmlns:a16="http://schemas.microsoft.com/office/drawing/2014/main" id="{DDBE1694-6DB1-4632-B596-B66A85E2BE15}"/>
              </a:ext>
            </a:extLst>
          </p:cNvPr>
          <p:cNvSpPr txBox="1"/>
          <p:nvPr/>
        </p:nvSpPr>
        <p:spPr>
          <a:xfrm>
            <a:off x="3105086" y="6098704"/>
            <a:ext cx="5948926" cy="584775"/>
          </a:xfrm>
          <a:prstGeom prst="rect">
            <a:avLst/>
          </a:prstGeom>
          <a:noFill/>
        </p:spPr>
        <p:txBody>
          <a:bodyPr wrap="square" rtlCol="0">
            <a:spAutoFit/>
          </a:bodyPr>
          <a:lstStyle/>
          <a:p>
            <a:r>
              <a:rPr lang="en-US" sz="3200" dirty="0">
                <a:solidFill>
                  <a:schemeClr val="bg1"/>
                </a:solidFill>
              </a:rPr>
              <a:t>SETTING YOUR ASSIGNOR/ARENAS</a:t>
            </a:r>
            <a:endParaRPr lang="en-CA" sz="3200" dirty="0">
              <a:solidFill>
                <a:schemeClr val="bg1"/>
              </a:solidFill>
            </a:endParaRPr>
          </a:p>
        </p:txBody>
      </p:sp>
      <p:sp>
        <p:nvSpPr>
          <p:cNvPr id="2" name="Rectangle 1"/>
          <p:cNvSpPr/>
          <p:nvPr/>
        </p:nvSpPr>
        <p:spPr>
          <a:xfrm>
            <a:off x="89988" y="372794"/>
            <a:ext cx="6836680" cy="461665"/>
          </a:xfrm>
          <a:prstGeom prst="rect">
            <a:avLst/>
          </a:prstGeom>
        </p:spPr>
        <p:txBody>
          <a:bodyPr wrap="none">
            <a:spAutoFit/>
          </a:bodyPr>
          <a:lstStyle/>
          <a:p>
            <a:r>
              <a:rPr lang="en-CA" sz="2400" b="1" dirty="0"/>
              <a:t>NEW OFFICIALS : SETTING YOUR ASSIGNOR/ARENA</a:t>
            </a:r>
            <a:endParaRPr lang="en-US" sz="2400" dirty="0"/>
          </a:p>
        </p:txBody>
      </p:sp>
      <p:pic>
        <p:nvPicPr>
          <p:cNvPr id="8" name="Picture 7" descr="A screenshot of a computer&#10;&#10;Description automatically generated">
            <a:extLst>
              <a:ext uri="{FF2B5EF4-FFF2-40B4-BE49-F238E27FC236}">
                <a16:creationId xmlns:a16="http://schemas.microsoft.com/office/drawing/2014/main" id="{DD771035-45B7-CDFC-02C4-BE4710D8DE7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42577" y="854025"/>
            <a:ext cx="8759927" cy="4038475"/>
          </a:xfrm>
          <a:prstGeom prst="rect">
            <a:avLst/>
          </a:prstGeom>
        </p:spPr>
      </p:pic>
      <p:sp>
        <p:nvSpPr>
          <p:cNvPr id="16" name="Arrow: Right 15">
            <a:extLst>
              <a:ext uri="{FF2B5EF4-FFF2-40B4-BE49-F238E27FC236}">
                <a16:creationId xmlns:a16="http://schemas.microsoft.com/office/drawing/2014/main" id="{88152E05-2DD3-3842-0139-004F47E2B7DB}"/>
              </a:ext>
            </a:extLst>
          </p:cNvPr>
          <p:cNvSpPr/>
          <p:nvPr/>
        </p:nvSpPr>
        <p:spPr>
          <a:xfrm>
            <a:off x="4836404" y="3899971"/>
            <a:ext cx="1430099" cy="198304"/>
          </a:xfrm>
          <a:prstGeom prs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9" name="TextBox 18">
            <a:extLst>
              <a:ext uri="{FF2B5EF4-FFF2-40B4-BE49-F238E27FC236}">
                <a16:creationId xmlns:a16="http://schemas.microsoft.com/office/drawing/2014/main" id="{ED26A57A-E585-FE12-24DA-B812DE0D8769}"/>
              </a:ext>
            </a:extLst>
          </p:cNvPr>
          <p:cNvSpPr txBox="1"/>
          <p:nvPr/>
        </p:nvSpPr>
        <p:spPr>
          <a:xfrm>
            <a:off x="308289" y="4982302"/>
            <a:ext cx="8416887" cy="646331"/>
          </a:xfrm>
          <a:prstGeom prst="rect">
            <a:avLst/>
          </a:prstGeom>
          <a:noFill/>
        </p:spPr>
        <p:txBody>
          <a:bodyPr wrap="square" rtlCol="0">
            <a:spAutoFit/>
          </a:bodyPr>
          <a:lstStyle/>
          <a:p>
            <a:r>
              <a:rPr lang="en-CA" dirty="0"/>
              <a:t>Once to this screen click on the “blue setting tab” just under the calendar to set your arena</a:t>
            </a:r>
          </a:p>
        </p:txBody>
      </p:sp>
    </p:spTree>
    <p:extLst>
      <p:ext uri="{BB962C8B-B14F-4D97-AF65-F5344CB8AC3E}">
        <p14:creationId xmlns:p14="http://schemas.microsoft.com/office/powerpoint/2010/main" val="28828753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518E0A7-F47E-4E48-A4F7-404E57834D5D}"/>
              </a:ext>
            </a:extLst>
          </p:cNvPr>
          <p:cNvSpPr/>
          <p:nvPr/>
        </p:nvSpPr>
        <p:spPr>
          <a:xfrm>
            <a:off x="0" y="1"/>
            <a:ext cx="9143999" cy="222738"/>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CA" dirty="0"/>
          </a:p>
        </p:txBody>
      </p:sp>
      <p:sp>
        <p:nvSpPr>
          <p:cNvPr id="5" name="Rectangle 4">
            <a:extLst>
              <a:ext uri="{FF2B5EF4-FFF2-40B4-BE49-F238E27FC236}">
                <a16:creationId xmlns:a16="http://schemas.microsoft.com/office/drawing/2014/main" id="{EAD246D2-CCE1-4978-BAFF-8F2FE7105805}"/>
              </a:ext>
            </a:extLst>
          </p:cNvPr>
          <p:cNvSpPr/>
          <p:nvPr/>
        </p:nvSpPr>
        <p:spPr>
          <a:xfrm>
            <a:off x="2" y="5991586"/>
            <a:ext cx="9143998" cy="841917"/>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pic>
        <p:nvPicPr>
          <p:cNvPr id="11" name="Picture 10">
            <a:extLst>
              <a:ext uri="{FF2B5EF4-FFF2-40B4-BE49-F238E27FC236}">
                <a16:creationId xmlns:a16="http://schemas.microsoft.com/office/drawing/2014/main" id="{0C6F4468-7714-4333-9441-4AC0063963AE}"/>
              </a:ext>
            </a:extLst>
          </p:cNvPr>
          <p:cNvPicPr>
            <a:picLocks noChangeAspect="1"/>
          </p:cNvPicPr>
          <p:nvPr/>
        </p:nvPicPr>
        <p:blipFill>
          <a:blip r:embed="rId3" cstate="print">
            <a:duotone>
              <a:prstClr val="black"/>
              <a:schemeClr val="accent1">
                <a:tint val="45000"/>
                <a:satMod val="400000"/>
              </a:schemeClr>
            </a:duotone>
            <a:extLst>
              <a:ext uri="{BEBA8EAE-BF5A-486C-A8C5-ECC9F3942E4B}">
                <a14:imgProps xmlns:a14="http://schemas.microsoft.com/office/drawing/2010/main">
                  <a14:imgLayer r:embed="rId4">
                    <a14:imgEffect>
                      <a14:backgroundRemoval t="0" b="100000" l="0" r="100000">
                        <a14:foregroundMark x1="67597" y1="83934" x2="67597" y2="83934"/>
                        <a14:backgroundMark x1="95205" y1="24635" x2="95205" y2="24635"/>
                        <a14:backgroundMark x1="17703" y1="24635" x2="17703" y2="24635"/>
                        <a14:backgroundMark x1="57640" y1="20253" x2="57640" y2="20253"/>
                        <a14:backgroundMark x1="10590" y1="86758" x2="10590" y2="86758"/>
                        <a14:backgroundMark x1="34563" y1="79455" x2="34563" y2="79455"/>
                        <a14:backgroundMark x1="50474" y1="90555" x2="50474" y2="90555"/>
                        <a14:backgroundMark x1="82824" y1="84713" x2="82824" y2="84713"/>
                      </a14:backgroundRemoval>
                    </a14:imgEffect>
                    <a14:imgEffect>
                      <a14:sharpenSoften amount="-25000"/>
                    </a14:imgEffect>
                  </a14:imgLayer>
                </a14:imgProps>
              </a:ext>
              <a:ext uri="{28A0092B-C50C-407E-A947-70E740481C1C}">
                <a14:useLocalDpi xmlns:a14="http://schemas.microsoft.com/office/drawing/2010/main" val="0"/>
              </a:ext>
            </a:extLst>
          </a:blip>
          <a:stretch>
            <a:fillRect/>
          </a:stretch>
        </p:blipFill>
        <p:spPr>
          <a:xfrm>
            <a:off x="89988" y="5809934"/>
            <a:ext cx="1936932" cy="1048066"/>
          </a:xfrm>
          <a:prstGeom prst="rect">
            <a:avLst/>
          </a:prstGeom>
        </p:spPr>
      </p:pic>
      <p:sp>
        <p:nvSpPr>
          <p:cNvPr id="13" name="Content Placeholder 1">
            <a:extLst>
              <a:ext uri="{FF2B5EF4-FFF2-40B4-BE49-F238E27FC236}">
                <a16:creationId xmlns:a16="http://schemas.microsoft.com/office/drawing/2014/main" id="{B5E6E7C7-4950-42C9-8D6F-4E8BB8B4E657}"/>
              </a:ext>
            </a:extLst>
          </p:cNvPr>
          <p:cNvSpPr txBox="1">
            <a:spLocks/>
          </p:cNvSpPr>
          <p:nvPr/>
        </p:nvSpPr>
        <p:spPr>
          <a:xfrm>
            <a:off x="191070" y="745959"/>
            <a:ext cx="8862942" cy="472862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85750" indent="-285750" algn="l">
              <a:buClr>
                <a:schemeClr val="accent2"/>
              </a:buClr>
              <a:buFont typeface="Arial" panose="020B0604020202020204" pitchFamily="34" charset="0"/>
              <a:buChar char="•"/>
            </a:pPr>
            <a:endParaRPr lang="en-CA" sz="1600" dirty="0">
              <a:latin typeface="Arial" panose="020B0604020202020204" pitchFamily="34" charset="0"/>
              <a:cs typeface="Arial" panose="020B0604020202020204" pitchFamily="34" charset="0"/>
            </a:endParaRPr>
          </a:p>
          <a:p>
            <a:pPr marL="285750" indent="-285750" algn="l">
              <a:buClr>
                <a:schemeClr val="accent2"/>
              </a:buClr>
              <a:buFont typeface="Arial" panose="020B0604020202020204" pitchFamily="34" charset="0"/>
              <a:buChar char="•"/>
            </a:pPr>
            <a:endParaRPr lang="en-CA" sz="1200" dirty="0">
              <a:latin typeface="Arial" panose="020B0604020202020204" pitchFamily="34" charset="0"/>
              <a:cs typeface="Arial" panose="020B0604020202020204" pitchFamily="34" charset="0"/>
            </a:endParaRPr>
          </a:p>
          <a:p>
            <a:pPr marL="742950" lvl="1" indent="-285750" algn="l">
              <a:buClr>
                <a:schemeClr val="accent2"/>
              </a:buClr>
              <a:buFont typeface="Arial" panose="020B0604020202020204" pitchFamily="34" charset="0"/>
              <a:buChar char="•"/>
            </a:pPr>
            <a:endParaRPr lang="en-CA" sz="1200" dirty="0">
              <a:latin typeface="Arial" panose="020B0604020202020204" pitchFamily="34" charset="0"/>
              <a:cs typeface="Arial" panose="020B0604020202020204" pitchFamily="34" charset="0"/>
            </a:endParaRPr>
          </a:p>
          <a:p>
            <a:pPr marL="285750" indent="-285750" algn="l">
              <a:buClr>
                <a:schemeClr val="accent2"/>
              </a:buClr>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a:p>
            <a:pPr lvl="1"/>
            <a:endParaRPr lang="en-CA" sz="1100" dirty="0"/>
          </a:p>
        </p:txBody>
      </p:sp>
      <p:sp>
        <p:nvSpPr>
          <p:cNvPr id="6" name="TextBox 5">
            <a:extLst>
              <a:ext uri="{FF2B5EF4-FFF2-40B4-BE49-F238E27FC236}">
                <a16:creationId xmlns:a16="http://schemas.microsoft.com/office/drawing/2014/main" id="{DDBE1694-6DB1-4632-B596-B66A85E2BE15}"/>
              </a:ext>
            </a:extLst>
          </p:cNvPr>
          <p:cNvSpPr txBox="1"/>
          <p:nvPr/>
        </p:nvSpPr>
        <p:spPr>
          <a:xfrm>
            <a:off x="3161841" y="6054636"/>
            <a:ext cx="6709272" cy="584775"/>
          </a:xfrm>
          <a:prstGeom prst="rect">
            <a:avLst/>
          </a:prstGeom>
          <a:noFill/>
        </p:spPr>
        <p:txBody>
          <a:bodyPr wrap="square" rtlCol="0">
            <a:spAutoFit/>
          </a:bodyPr>
          <a:lstStyle/>
          <a:p>
            <a:r>
              <a:rPr lang="en-US" sz="3200" dirty="0">
                <a:solidFill>
                  <a:schemeClr val="bg1"/>
                </a:solidFill>
              </a:rPr>
              <a:t>SETTING YOUR ASSIGNOR/ARENAS</a:t>
            </a:r>
            <a:endParaRPr lang="en-CA" sz="3200" dirty="0">
              <a:solidFill>
                <a:schemeClr val="bg1"/>
              </a:solidFill>
            </a:endParaRPr>
          </a:p>
        </p:txBody>
      </p:sp>
      <p:sp>
        <p:nvSpPr>
          <p:cNvPr id="2" name="Rectangle 1"/>
          <p:cNvSpPr/>
          <p:nvPr/>
        </p:nvSpPr>
        <p:spPr>
          <a:xfrm>
            <a:off x="89988" y="372794"/>
            <a:ext cx="6836680" cy="461665"/>
          </a:xfrm>
          <a:prstGeom prst="rect">
            <a:avLst/>
          </a:prstGeom>
        </p:spPr>
        <p:txBody>
          <a:bodyPr wrap="none">
            <a:spAutoFit/>
          </a:bodyPr>
          <a:lstStyle/>
          <a:p>
            <a:r>
              <a:rPr lang="en-CA" sz="2400" b="1" dirty="0"/>
              <a:t>NEW OFFICIALS : SETTING YOUR ASSIGNOR/ARENA</a:t>
            </a:r>
            <a:endParaRPr lang="en-US" sz="2400" dirty="0"/>
          </a:p>
        </p:txBody>
      </p:sp>
      <p:pic>
        <p:nvPicPr>
          <p:cNvPr id="8" name="Picture 7" descr="A screenshot of a computer&#10;&#10;Description automatically generated">
            <a:extLst>
              <a:ext uri="{FF2B5EF4-FFF2-40B4-BE49-F238E27FC236}">
                <a16:creationId xmlns:a16="http://schemas.microsoft.com/office/drawing/2014/main" id="{D3AFDE87-35F0-D2A5-5501-FB2FC9437DD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4833" y="897509"/>
            <a:ext cx="6606044" cy="3920131"/>
          </a:xfrm>
          <a:prstGeom prst="rect">
            <a:avLst/>
          </a:prstGeom>
        </p:spPr>
      </p:pic>
      <p:sp>
        <p:nvSpPr>
          <p:cNvPr id="14" name="Arrow: Right 13">
            <a:extLst>
              <a:ext uri="{FF2B5EF4-FFF2-40B4-BE49-F238E27FC236}">
                <a16:creationId xmlns:a16="http://schemas.microsoft.com/office/drawing/2014/main" id="{84CFBC31-89A0-CC8B-FE2E-7B5394120542}"/>
              </a:ext>
            </a:extLst>
          </p:cNvPr>
          <p:cNvSpPr/>
          <p:nvPr/>
        </p:nvSpPr>
        <p:spPr>
          <a:xfrm rot="10800000">
            <a:off x="6309558" y="3688816"/>
            <a:ext cx="1430099" cy="286328"/>
          </a:xfrm>
          <a:prstGeom prs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5" name="TextBox 14">
            <a:extLst>
              <a:ext uri="{FF2B5EF4-FFF2-40B4-BE49-F238E27FC236}">
                <a16:creationId xmlns:a16="http://schemas.microsoft.com/office/drawing/2014/main" id="{EAA1D457-6C8B-D311-8C26-E52BE0A7471B}"/>
              </a:ext>
            </a:extLst>
          </p:cNvPr>
          <p:cNvSpPr txBox="1"/>
          <p:nvPr/>
        </p:nvSpPr>
        <p:spPr>
          <a:xfrm>
            <a:off x="484742" y="4880690"/>
            <a:ext cx="7524521" cy="1200329"/>
          </a:xfrm>
          <a:prstGeom prst="rect">
            <a:avLst/>
          </a:prstGeom>
          <a:noFill/>
        </p:spPr>
        <p:txBody>
          <a:bodyPr wrap="square" rtlCol="0">
            <a:spAutoFit/>
          </a:bodyPr>
          <a:lstStyle/>
          <a:p>
            <a:r>
              <a:rPr lang="en-US" b="0" i="0" dirty="0">
                <a:solidFill>
                  <a:srgbClr val="444444"/>
                </a:solidFill>
                <a:effectLst/>
                <a:latin typeface="arial" panose="020B0604020202020204" pitchFamily="34" charset="0"/>
              </a:rPr>
              <a:t>Type in Kerry Park Minor Hockey Association and select them from the Dropdown.  This will ensure you show up in the Kerry Park Minor Hockey assigning pool. Once you are finished, click save.</a:t>
            </a:r>
          </a:p>
          <a:p>
            <a:endParaRPr lang="en-US" b="0" i="0" dirty="0">
              <a:solidFill>
                <a:srgbClr val="444444"/>
              </a:solidFill>
              <a:effectLst/>
              <a:latin typeface="arial" panose="020B0604020202020204" pitchFamily="34" charset="0"/>
            </a:endParaRPr>
          </a:p>
        </p:txBody>
      </p:sp>
      <mc:AlternateContent xmlns:mc="http://schemas.openxmlformats.org/markup-compatibility/2006" xmlns:p14="http://schemas.microsoft.com/office/powerpoint/2010/main">
        <mc:Choice Requires="p14">
          <p:contentPart p14:bwMode="auto" r:id="rId6">
            <p14:nvContentPartPr>
              <p14:cNvPr id="3" name="Ink 2">
                <a:extLst>
                  <a:ext uri="{FF2B5EF4-FFF2-40B4-BE49-F238E27FC236}">
                    <a16:creationId xmlns:a16="http://schemas.microsoft.com/office/drawing/2014/main" id="{43DA7FDF-FFBF-C1C2-854D-203FE0D4BAE1}"/>
                  </a:ext>
                </a:extLst>
              </p14:cNvPr>
              <p14:cNvContentPartPr/>
              <p14:nvPr/>
            </p14:nvContentPartPr>
            <p14:xfrm>
              <a:off x="1365862" y="2730947"/>
              <a:ext cx="1346760" cy="167040"/>
            </p14:xfrm>
          </p:contentPart>
        </mc:Choice>
        <mc:Fallback xmlns="">
          <p:pic>
            <p:nvPicPr>
              <p:cNvPr id="3" name="Ink 2">
                <a:extLst>
                  <a:ext uri="{FF2B5EF4-FFF2-40B4-BE49-F238E27FC236}">
                    <a16:creationId xmlns:a16="http://schemas.microsoft.com/office/drawing/2014/main" id="{43DA7FDF-FFBF-C1C2-854D-203FE0D4BAE1}"/>
                  </a:ext>
                </a:extLst>
              </p:cNvPr>
              <p:cNvPicPr/>
              <p:nvPr/>
            </p:nvPicPr>
            <p:blipFill>
              <a:blip r:embed="rId7"/>
              <a:stretch>
                <a:fillRect/>
              </a:stretch>
            </p:blipFill>
            <p:spPr>
              <a:xfrm>
                <a:off x="1312222" y="2623307"/>
                <a:ext cx="1454400" cy="38268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7" name="Ink 6">
                <a:extLst>
                  <a:ext uri="{FF2B5EF4-FFF2-40B4-BE49-F238E27FC236}">
                    <a16:creationId xmlns:a16="http://schemas.microsoft.com/office/drawing/2014/main" id="{4A7AC631-E2E6-D8F5-CFBA-A638C6987DF0}"/>
                  </a:ext>
                </a:extLst>
              </p14:cNvPr>
              <p14:cNvContentPartPr/>
              <p14:nvPr/>
            </p14:nvContentPartPr>
            <p14:xfrm>
              <a:off x="1398982" y="3160787"/>
              <a:ext cx="1392480" cy="46080"/>
            </p14:xfrm>
          </p:contentPart>
        </mc:Choice>
        <mc:Fallback xmlns="">
          <p:pic>
            <p:nvPicPr>
              <p:cNvPr id="7" name="Ink 6">
                <a:extLst>
                  <a:ext uri="{FF2B5EF4-FFF2-40B4-BE49-F238E27FC236}">
                    <a16:creationId xmlns:a16="http://schemas.microsoft.com/office/drawing/2014/main" id="{4A7AC631-E2E6-D8F5-CFBA-A638C6987DF0}"/>
                  </a:ext>
                </a:extLst>
              </p:cNvPr>
              <p:cNvPicPr/>
              <p:nvPr/>
            </p:nvPicPr>
            <p:blipFill>
              <a:blip r:embed="rId9"/>
              <a:stretch>
                <a:fillRect/>
              </a:stretch>
            </p:blipFill>
            <p:spPr>
              <a:xfrm>
                <a:off x="1344982" y="3052787"/>
                <a:ext cx="1500120" cy="26172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9" name="Ink 8">
                <a:extLst>
                  <a:ext uri="{FF2B5EF4-FFF2-40B4-BE49-F238E27FC236}">
                    <a16:creationId xmlns:a16="http://schemas.microsoft.com/office/drawing/2014/main" id="{937199D1-C230-695A-ED20-A0CE5ABB5DBF}"/>
                  </a:ext>
                </a:extLst>
              </p14:cNvPr>
              <p14:cNvContentPartPr/>
              <p14:nvPr/>
            </p14:nvContentPartPr>
            <p14:xfrm>
              <a:off x="1378102" y="2974667"/>
              <a:ext cx="1387080" cy="99360"/>
            </p14:xfrm>
          </p:contentPart>
        </mc:Choice>
        <mc:Fallback xmlns="">
          <p:pic>
            <p:nvPicPr>
              <p:cNvPr id="9" name="Ink 8">
                <a:extLst>
                  <a:ext uri="{FF2B5EF4-FFF2-40B4-BE49-F238E27FC236}">
                    <a16:creationId xmlns:a16="http://schemas.microsoft.com/office/drawing/2014/main" id="{937199D1-C230-695A-ED20-A0CE5ABB5DBF}"/>
                  </a:ext>
                </a:extLst>
              </p:cNvPr>
              <p:cNvPicPr/>
              <p:nvPr/>
            </p:nvPicPr>
            <p:blipFill>
              <a:blip r:embed="rId11"/>
              <a:stretch>
                <a:fillRect/>
              </a:stretch>
            </p:blipFill>
            <p:spPr>
              <a:xfrm>
                <a:off x="1324462" y="2866667"/>
                <a:ext cx="1494720" cy="31500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0" name="Ink 9">
                <a:extLst>
                  <a:ext uri="{FF2B5EF4-FFF2-40B4-BE49-F238E27FC236}">
                    <a16:creationId xmlns:a16="http://schemas.microsoft.com/office/drawing/2014/main" id="{A4183567-B984-7BA3-F86A-A1C3BCF2885F}"/>
                  </a:ext>
                </a:extLst>
              </p14:cNvPr>
              <p14:cNvContentPartPr/>
              <p14:nvPr/>
            </p14:nvContentPartPr>
            <p14:xfrm>
              <a:off x="2561422" y="2912387"/>
              <a:ext cx="192960" cy="7200"/>
            </p14:xfrm>
          </p:contentPart>
        </mc:Choice>
        <mc:Fallback xmlns="">
          <p:pic>
            <p:nvPicPr>
              <p:cNvPr id="10" name="Ink 9">
                <a:extLst>
                  <a:ext uri="{FF2B5EF4-FFF2-40B4-BE49-F238E27FC236}">
                    <a16:creationId xmlns:a16="http://schemas.microsoft.com/office/drawing/2014/main" id="{A4183567-B984-7BA3-F86A-A1C3BCF2885F}"/>
                  </a:ext>
                </a:extLst>
              </p:cNvPr>
              <p:cNvPicPr/>
              <p:nvPr/>
            </p:nvPicPr>
            <p:blipFill>
              <a:blip r:embed="rId13"/>
              <a:stretch>
                <a:fillRect/>
              </a:stretch>
            </p:blipFill>
            <p:spPr>
              <a:xfrm>
                <a:off x="2507782" y="2804747"/>
                <a:ext cx="300600" cy="222840"/>
              </a:xfrm>
              <a:prstGeom prst="rect">
                <a:avLst/>
              </a:prstGeom>
            </p:spPr>
          </p:pic>
        </mc:Fallback>
      </mc:AlternateContent>
    </p:spTree>
    <p:extLst>
      <p:ext uri="{BB962C8B-B14F-4D97-AF65-F5344CB8AC3E}">
        <p14:creationId xmlns:p14="http://schemas.microsoft.com/office/powerpoint/2010/main" val="288149830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6152</TotalTime>
  <Words>1000</Words>
  <Application>Microsoft Office PowerPoint</Application>
  <PresentationFormat>On-screen Show (4:3)</PresentationFormat>
  <Paragraphs>114</Paragraphs>
  <Slides>15</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Aaron</dc:creator>
  <cp:lastModifiedBy>Shane Kendall</cp:lastModifiedBy>
  <cp:revision>180</cp:revision>
  <dcterms:created xsi:type="dcterms:W3CDTF">2018-02-06T04:50:44Z</dcterms:created>
  <dcterms:modified xsi:type="dcterms:W3CDTF">2024-09-30T07:04:41Z</dcterms:modified>
</cp:coreProperties>
</file>