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7" r:id="rId3"/>
    <p:sldId id="294" r:id="rId4"/>
    <p:sldId id="295" r:id="rId5"/>
    <p:sldId id="304" r:id="rId6"/>
    <p:sldId id="305" r:id="rId7"/>
    <p:sldId id="296" r:id="rId8"/>
    <p:sldId id="306" r:id="rId9"/>
    <p:sldId id="309" r:id="rId10"/>
    <p:sldId id="310" r:id="rId11"/>
    <p:sldId id="308" r:id="rId12"/>
    <p:sldId id="311" r:id="rId13"/>
    <p:sldId id="312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516-DFFA-9485-627F-42223562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1AF5A-217E-B109-B665-456F21473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18EA-5D0B-772E-4D46-DA3776E5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FBBB-5878-6550-817A-D025B24A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10E4F-DBDB-7333-B59E-9E934F5A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473A-C8EE-23DD-43AF-FCC302E9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36AA9-2B50-6901-CCA7-F3BB7CEF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CDEF8-3F55-F6C4-8C54-D7C2FB62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866E-B6C2-089F-06F7-3C955D4D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2CA0-BFE2-939B-C36F-DF7374EC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4A637-6B43-F89D-7803-A7102B636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96F4A-500E-4EB3-7CBB-88B0A3BCA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6F8D-9C99-44EA-FD02-0703FB07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C515-7F3D-B1EA-8A99-C6D44CB7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3357-9365-DC17-C5C6-0FB0C23B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1/31/2025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01FCC3-C0B6-411C-97C8-DCB57E6D3D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70027"/>
            <a:ext cx="1148715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31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1CD1-E6C7-4359-0FD7-2AFE073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AD2F0-84DC-8987-5A0F-65FB60E5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014E-8E8A-9991-3149-0EF64C24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9CC9-03E7-902B-7945-C01F1970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ABD0-5C05-519D-4E77-17152EF8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85CA-551F-90F4-F21F-56E70238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709C-35FA-1D7E-E5EC-1EEEDF97F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D7E2-AD08-EFFA-7EA9-DB380BCD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998E-1AD4-3E42-64AF-84844CB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79DB-872B-0C25-6ED9-AF3C56E5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17E1-2229-CD13-D8D4-986BCC87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0DAA-37E2-C69D-6472-79FE73349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6179-E26D-F21C-C9F1-DFDACA5FE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A5EE1-DAC5-4B8F-1618-96A9E186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C667-315F-AAB4-1D62-FC0E9AF5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375D3-E690-B930-82D3-D0A7C348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C263-8C0E-96E5-22EC-BE3872C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7B5D-7577-A54E-55C7-AD85C733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B2DC5-EF52-CEF0-9ABE-C5C56F2D2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6BA3F-6977-7889-595D-632DCEC53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5F916-35BB-EAF5-9364-8122CB47F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556F3-32DE-EE94-4D72-50D97DD3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6EB9C-3E99-FAC8-A390-CA8E9874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E7241-744B-CB01-4BD2-87D2988B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E33D-DEBA-5EB8-92F9-EC1F689B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4CD9-50C4-765F-0A74-38329970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81A23-C962-4C75-50D4-F3D172F3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AD9AF-7629-56FA-5CA8-AA67122D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9EAF5-D12A-8957-940A-BB778C83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503D2-74EB-05C9-7330-BECC2ABE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01C8B-238D-DAB1-90C8-00FCCC7A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B599-F99D-8FD2-DECB-5CE0BE68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983F-B827-0C1E-AD98-6388A98C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C3EB6-4966-3EF8-B75E-67BB269B8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ADAC2-06C0-FFD4-7FBB-D432FC23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FFEBC-7924-73F8-7138-51A1EDD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655E-192F-41B1-9F2E-F0EF2A1C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47CE-B914-380B-88CB-05E48D01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E7447-808E-AFC8-0877-4802F9A7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FA450-6171-AA57-73E8-E1BDBB2F7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03C38-6EC7-F561-00B3-5A618DF9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A0660-2B34-1892-E904-CB0466D1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1FDFF-BFA4-390C-CD4E-842E5381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71DBD-4201-DB64-7AD8-89E7997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F73BE-96A7-9182-5B2D-024AEF17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4B5AA-1A3B-EC36-AF56-1720A9298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7E7E62-9F55-44E1-9351-BCB2D3F9098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7A3B4-6E81-FEDC-6169-5D26CADB0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38352-E7BF-4DC4-DA97-106FDD8F7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217F6-66CF-4603-B24F-D95F6ED8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svg"/><Relationship Id="rId7" Type="http://schemas.openxmlformats.org/officeDocument/2006/relationships/hyperlink" Target="mailto:chayes@whitecapsf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heap@whitecapsfc.com" TargetMode="External"/><Relationship Id="rId5" Type="http://schemas.openxmlformats.org/officeDocument/2006/relationships/hyperlink" Target="mailto:kristy@lethbridgesoccer.com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steve@lethbridgesoccer.com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www.lethbridgesocc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FA0528D-8949-DA03-AFF9-86CBF7EF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232E7-A835-362C-F028-99C0B404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257" y="2738527"/>
            <a:ext cx="9562663" cy="85335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Lethbridge Soccer Association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Program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Outdoor 2025</a:t>
            </a:r>
          </a:p>
        </p:txBody>
      </p:sp>
      <p:pic>
        <p:nvPicPr>
          <p:cNvPr id="3" name="Picture 2" descr="A logo of a sports team&#10;&#10;Description automatically generated">
            <a:extLst>
              <a:ext uri="{FF2B5EF4-FFF2-40B4-BE49-F238E27FC236}">
                <a16:creationId xmlns:a16="http://schemas.microsoft.com/office/drawing/2014/main" id="{9E8B28FC-7DE5-2840-E313-3866375F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947" y="6027179"/>
            <a:ext cx="712133" cy="725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CD17A0-438F-C044-7CB4-C73ABE51ED49}"/>
              </a:ext>
            </a:extLst>
          </p:cNvPr>
          <p:cNvSpPr txBox="1"/>
          <p:nvPr/>
        </p:nvSpPr>
        <p:spPr>
          <a:xfrm>
            <a:off x="8013212" y="6491139"/>
            <a:ext cx="3446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 Partnership with Vancouver Whitecaps Football Club</a:t>
            </a:r>
          </a:p>
        </p:txBody>
      </p:sp>
    </p:spTree>
    <p:extLst>
      <p:ext uri="{BB962C8B-B14F-4D97-AF65-F5344CB8AC3E}">
        <p14:creationId xmlns:p14="http://schemas.microsoft.com/office/powerpoint/2010/main" val="34766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77F0-4726-5DEE-855C-94B6D7A1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D3C63B-DD89-959A-7B38-B5F3AED4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44E4ED-B685-6F66-BFBD-42B546357A89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C8EBF4-14B5-6B2F-38A1-2F45038F9213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95431CB8-AA78-069A-DBB7-9195E281D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D9DA7F8-C24D-4256-5AE2-3E7B3D738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954D0F7C-DA6B-8D3B-4CD5-0DCD6FF80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BD00F-1DA2-9A07-1B69-D8BAB5D6CB98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99BDB4-47ED-20E9-CAFB-1EDFFD612A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782236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U12 – 2013 &amp; 2014 Boys Division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U12/ U14  - 2013, 2014, 2015 &amp; 2016 Girls Division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 Learning To Train Stage.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Season will be broken into a 3:1 ratio. 3 games to 1 team practice. Focus is on building advanced soccer skills &amp; techniques (dribbling past defenders, pass and move, shooting, range/weight of passing, defending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will be </a:t>
            </a:r>
            <a:r>
              <a:rPr lang="en-CA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vs 7 (6 players + 1 goalkeeper)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Beginner introduction to formations, game rules and tactical side of soccer;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will play a multitude of positions and with equal playing time for all.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Retreat line in effect, to encourage building from the back (halfway line)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- Monday’s &amp; Wednesday’s – Times will rotate 5:00, 6:00 and/ or 7:00pm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– Monday’s &amp; Wednesday’s – 6:00pm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sessions will be played at St. Teresa School (North)</a:t>
            </a:r>
          </a:p>
          <a:p>
            <a:pPr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1 hour sessions.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5E2272-F291-A037-632E-D8CB3D3C0FE9}"/>
              </a:ext>
            </a:extLst>
          </p:cNvPr>
          <p:cNvSpPr txBox="1">
            <a:spLocks/>
          </p:cNvSpPr>
          <p:nvPr/>
        </p:nvSpPr>
        <p:spPr>
          <a:xfrm>
            <a:off x="81280" y="99239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U12 Program</a:t>
            </a:r>
          </a:p>
        </p:txBody>
      </p:sp>
      <p:pic>
        <p:nvPicPr>
          <p:cNvPr id="13316" name="Picture 4" descr="May be an image of 4 people, people playing football and people playing soccer">
            <a:extLst>
              <a:ext uri="{FF2B5EF4-FFF2-40B4-BE49-F238E27FC236}">
                <a16:creationId xmlns:a16="http://schemas.microsoft.com/office/drawing/2014/main" id="{D4D850A7-B22E-EE0C-6974-3D4FAA37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82" y="2930642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6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CE9C4-5C8C-9E57-49F6-A05688ED4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8FF65FE-9F34-F555-333D-6138DBB9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74DD78-C7BE-9503-CBD0-9D5F2B804AC1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AE80FA-683D-58A6-A480-9839E2D89B38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8C15FF46-4838-712C-B8FF-711C0745A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32B3594-1856-5B1C-6082-2AD767E2F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FF3E14AD-088F-D660-E60A-1A5A263A0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CFE713-A0AB-F0B2-C638-F4583CB13772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6BF0B-DD40-392B-8609-5C7311FBED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996934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U14  – 2011 &amp; 2012 Boys Division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season will be broken into a 3:1 ratio, 3 games to 1 team practice.                                                                                                                                                                         Focus is on building advanced soccer skills &amp; techniques (dribbling past defenders, pass and move, shooting, range/weight of passing, defending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Continued understanding of the tactical side of the game;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will be </a:t>
            </a:r>
            <a:r>
              <a:rPr lang="en-CA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vs 9 including goalkeepers (8 players + 1 goalkeeper)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are encouraged to play multiple positions.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Tuesday’s &amp; Thursday’s Start Times will rotate 5:00pm, 6:00pm and/ or 7:00pm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sessions will be played at Gilbert Patterson School (South)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1 hour sessions.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LYS Rules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a team find themselves short and the opposition with multiple subs, coaches will be advised to send players to level out teams and give more playing time to all;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‘Blow-Out’ coaches will also be asked to make subtle changes to ensure games remain competitive and challenging for all.</a:t>
            </a: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1C0CE1-289F-8C43-0015-D7891B3DA14A}"/>
              </a:ext>
            </a:extLst>
          </p:cNvPr>
          <p:cNvSpPr txBox="1">
            <a:spLocks/>
          </p:cNvSpPr>
          <p:nvPr/>
        </p:nvSpPr>
        <p:spPr>
          <a:xfrm>
            <a:off x="81280" y="14358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U14 Program</a:t>
            </a:r>
          </a:p>
        </p:txBody>
      </p:sp>
      <p:pic>
        <p:nvPicPr>
          <p:cNvPr id="14338" name="Picture 2" descr="May be an image of 9 people, people playing soccer, people playing football and text">
            <a:extLst>
              <a:ext uri="{FF2B5EF4-FFF2-40B4-BE49-F238E27FC236}">
                <a16:creationId xmlns:a16="http://schemas.microsoft.com/office/drawing/2014/main" id="{D228AF18-3F26-565A-8CF1-6B832028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2604099"/>
            <a:ext cx="2242457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6716-BEC7-5F11-30C2-F79D4C579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3A38C52-D13E-902C-4106-1661D9E2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7CB1EA-B02E-B2A2-DBCC-3932AE659187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F3E186F-CD3C-126E-8438-AD612281D1A6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22E28D25-F910-F3DC-B593-4FBF9B126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82D5E73-FBBF-7959-9717-AE1B1A87A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AB277C0A-D1CC-6E1E-1A91-13A9E9FC3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7A9981-FA4C-9773-7A04-2974C67B5CD3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6C8B1C-92F4-6B43-637C-B17B5ED0EA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996934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U16 – 2009 &amp; 2010 </a:t>
            </a:r>
            <a:r>
              <a:rPr lang="en-CA" alt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CoEd</a:t>
            </a: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Season will be broken into a 3:1 ratio. 3 games to 1 team practice,                                                                                                                                                                    Focus is on building advanced soccer skills &amp; techniques (dribbling past defenders, pass and move, shooting, range of passing, defending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understanding of the tactical side of the game;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will be </a:t>
            </a:r>
            <a:r>
              <a:rPr lang="en-CA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vs 11 (10 players + 1 goalkeeper)</a:t>
            </a:r>
          </a:p>
          <a:p>
            <a:pPr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benefit full skill development, all players will play a multitude of positions and equal playing time for all.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Monday’s &amp; Wednesday’s Start times will rotate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sessions will be played at Winston Churchill School (North)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1 hour 10 minute sessions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LYS Rules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a team find themselves short and the opposition with multiple subs, coaches will be advised to send players to level out teams and give more playing time to all;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‘Blow-Out’ coaches will also be asked to make subtle changes to ensure games remain competitive and challenging for all.</a:t>
            </a: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38ACEC-205A-B60B-2BCD-08F4585220BE}"/>
              </a:ext>
            </a:extLst>
          </p:cNvPr>
          <p:cNvSpPr txBox="1">
            <a:spLocks/>
          </p:cNvSpPr>
          <p:nvPr/>
        </p:nvSpPr>
        <p:spPr>
          <a:xfrm>
            <a:off x="81280" y="14358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U16 Program</a:t>
            </a:r>
          </a:p>
        </p:txBody>
      </p:sp>
      <p:pic>
        <p:nvPicPr>
          <p:cNvPr id="15362" name="Picture 2" descr="No photo description available.">
            <a:extLst>
              <a:ext uri="{FF2B5EF4-FFF2-40B4-BE49-F238E27FC236}">
                <a16:creationId xmlns:a16="http://schemas.microsoft.com/office/drawing/2014/main" id="{FB567839-5969-CA5F-C1FF-290198A1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67" y="2715327"/>
            <a:ext cx="2786743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5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E978-E64A-411B-ED17-47CD1192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9AC974-AD13-FE96-EE4C-0C9D383A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D7D5CE-A7FE-56ED-2797-179847D3B598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D346C9-845A-2131-92D9-B756FF8510D0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A2C55733-738E-719E-7422-E4C43C14E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9813A19-8A32-7180-B2D4-D6C6F82E5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D438118A-A819-8750-B6A6-70F3074A7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D89985-72D6-794D-64FC-EEF5D51F850B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AF8417-6762-33E7-9218-73B0542D3A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996934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/>
              <a:t>U18  – 2007 &amp; 2008 </a:t>
            </a:r>
            <a:r>
              <a:rPr lang="en-CA" altLang="en-US" sz="1800" b="1" u="sng" dirty="0" err="1"/>
              <a:t>CoEd</a:t>
            </a:r>
            <a:endParaRPr lang="en-CA" altLang="en-US" sz="1800" b="1" u="sng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Season will be broken into a 3:1 ratio. 3 games to 1 team practice,                                                                                                                                                                   Focus is on building advanced soccer skills &amp; techniques (dribbling past defenders, pass and move, shooting, range of passing, defending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understanding of the tactical side of the game;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will be </a:t>
            </a:r>
            <a:r>
              <a:rPr lang="en-CA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vs 11 (10 players + 1 goalkeeper)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will play a multitude of positions and equal playing time for all.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Tuesday’s &amp; Thursday’s- Start times will rotate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sessions will be played at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Atsotawawa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(West)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1 hour 20 minutes sessions.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LYS Rules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a team find themselves short and the opposition with multiple subs, coaches will be advised to send players to level out teams and give more playing time to all;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‘Blow-Out’ coaches will also be asked to make subtle changes to ensure games remain competitive and challenging for all.</a:t>
            </a: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542440-3574-87FF-72E6-98A7E5CAC78F}"/>
              </a:ext>
            </a:extLst>
          </p:cNvPr>
          <p:cNvSpPr txBox="1">
            <a:spLocks/>
          </p:cNvSpPr>
          <p:nvPr/>
        </p:nvSpPr>
        <p:spPr>
          <a:xfrm>
            <a:off x="81280" y="14358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U18 Program</a:t>
            </a:r>
          </a:p>
        </p:txBody>
      </p:sp>
      <p:pic>
        <p:nvPicPr>
          <p:cNvPr id="16386" name="Picture 2" descr="No photo description available.">
            <a:extLst>
              <a:ext uri="{FF2B5EF4-FFF2-40B4-BE49-F238E27FC236}">
                <a16:creationId xmlns:a16="http://schemas.microsoft.com/office/drawing/2014/main" id="{698534A7-B463-EF12-0422-BE9D45A52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4"/>
          <a:stretch/>
        </p:blipFill>
        <p:spPr bwMode="auto">
          <a:xfrm>
            <a:off x="8112539" y="2680928"/>
            <a:ext cx="3777343" cy="21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5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BB91-A8B0-F17E-2123-0E6D0686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3BFE4F3-E212-EE5F-A132-68AB12B57C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6590F-C217-3276-5BB0-523964C6ABB2}"/>
              </a:ext>
            </a:extLst>
          </p:cNvPr>
          <p:cNvSpPr txBox="1"/>
          <p:nvPr/>
        </p:nvSpPr>
        <p:spPr>
          <a:xfrm>
            <a:off x="806269" y="1069807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peak Pro" panose="020B0504020101020102" pitchFamily="34" charset="0"/>
              </a:rPr>
              <a:t>Executive Director – Steve Dudas</a:t>
            </a:r>
          </a:p>
          <a:p>
            <a:r>
              <a:rPr lang="en-US" sz="2000" dirty="0">
                <a:latin typeface="Speak Pro" panose="020B0504020101020102" pitchFamily="34" charset="0"/>
                <a:hlinkClick r:id="rId4"/>
              </a:rPr>
              <a:t>steve@lethbridgesoccer.com</a:t>
            </a:r>
            <a:endParaRPr lang="en-US" sz="2000" dirty="0">
              <a:latin typeface="Speak Pro" panose="020B0504020101020102" pitchFamily="34" charset="0"/>
            </a:endParaRPr>
          </a:p>
          <a:p>
            <a:endParaRPr lang="en-US" sz="2000" dirty="0">
              <a:latin typeface="Speak Pro" panose="020B0504020101020102" pitchFamily="34" charset="0"/>
            </a:endParaRPr>
          </a:p>
          <a:p>
            <a:r>
              <a:rPr lang="en-US" sz="2000" dirty="0">
                <a:latin typeface="Speak Pro" panose="020B0504020101020102" pitchFamily="34" charset="0"/>
              </a:rPr>
              <a:t>Program Director – Kristy Lauzon</a:t>
            </a:r>
          </a:p>
          <a:p>
            <a:r>
              <a:rPr lang="en-US" sz="2000" dirty="0">
                <a:latin typeface="Speak Pro" panose="020B0504020101020102" pitchFamily="34" charset="0"/>
                <a:hlinkClick r:id="rId5"/>
              </a:rPr>
              <a:t>kristy@lethbridgesoccer.com</a:t>
            </a:r>
            <a:endParaRPr lang="en-US" sz="2000" dirty="0">
              <a:latin typeface="Speak Pro" panose="020B0504020101020102" pitchFamily="34" charset="0"/>
            </a:endParaRPr>
          </a:p>
          <a:p>
            <a:endParaRPr lang="en-US" sz="2000" dirty="0">
              <a:latin typeface="Speak Pro" panose="020B0504020101020102" pitchFamily="34" charset="0"/>
            </a:endParaRPr>
          </a:p>
          <a:p>
            <a:r>
              <a:rPr lang="en-US" sz="2000" dirty="0">
                <a:latin typeface="Speak Pro" panose="020B0504020101020102" pitchFamily="34" charset="0"/>
              </a:rPr>
              <a:t>Technical Director – Sam Heap</a:t>
            </a:r>
          </a:p>
          <a:p>
            <a:r>
              <a:rPr lang="en-US" sz="2000" dirty="0">
                <a:latin typeface="Speak Pro" panose="020B0504020101020102" pitchFamily="34" charset="0"/>
                <a:hlinkClick r:id="rId6"/>
              </a:rPr>
              <a:t>sheap@whitecapsfc.com</a:t>
            </a:r>
            <a:endParaRPr lang="en-US" sz="2000" dirty="0">
              <a:latin typeface="Speak Pro" panose="020B0504020101020102" pitchFamily="34" charset="0"/>
            </a:endParaRPr>
          </a:p>
          <a:p>
            <a:endParaRPr lang="en-US" sz="2000" dirty="0">
              <a:latin typeface="Speak Pro" panose="020B0504020101020102" pitchFamily="34" charset="0"/>
            </a:endParaRPr>
          </a:p>
          <a:p>
            <a:r>
              <a:rPr lang="en-US" sz="2000" dirty="0">
                <a:latin typeface="Speak Pro" panose="020B0504020101020102" pitchFamily="34" charset="0"/>
              </a:rPr>
              <a:t>Assistant Technical Director / LYS Lead  - Chris Hayes</a:t>
            </a:r>
          </a:p>
          <a:p>
            <a:r>
              <a:rPr lang="en-US" sz="2000" dirty="0">
                <a:latin typeface="Speak Pro" panose="020B0504020101020102" pitchFamily="34" charset="0"/>
                <a:hlinkClick r:id="rId7"/>
              </a:rPr>
              <a:t>chayes@whitecapsfc.com</a:t>
            </a:r>
            <a:endParaRPr lang="en-US" sz="2000" dirty="0">
              <a:latin typeface="Speak Pro" panose="020B0504020101020102" pitchFamily="34" charset="0"/>
            </a:endParaRPr>
          </a:p>
          <a:p>
            <a:endParaRPr lang="en-US" sz="2000" dirty="0">
              <a:latin typeface="Speak Pro" panose="020B0504020101020102" pitchFamily="34" charset="0"/>
            </a:endParaRPr>
          </a:p>
          <a:p>
            <a:r>
              <a:rPr lang="en-US" sz="2000" dirty="0">
                <a:latin typeface="Speak Pro" panose="020B0504020101020102" pitchFamily="34" charset="0"/>
              </a:rPr>
              <a:t>Soccer Office</a:t>
            </a:r>
          </a:p>
          <a:p>
            <a:r>
              <a:rPr lang="en-US" sz="2000" dirty="0">
                <a:latin typeface="Speak Pro" panose="020B0504020101020102" pitchFamily="34" charset="0"/>
              </a:rPr>
              <a:t>Servus Sports Centre</a:t>
            </a:r>
          </a:p>
          <a:p>
            <a:r>
              <a:rPr lang="en-US" sz="2000" dirty="0">
                <a:latin typeface="Speak Pro" panose="020B0504020101020102" pitchFamily="34" charset="0"/>
              </a:rPr>
              <a:t>T1K 7L6</a:t>
            </a:r>
          </a:p>
          <a:p>
            <a:endParaRPr lang="en-US" sz="2000" dirty="0">
              <a:latin typeface="Speak Pro" panose="020B0504020101020102" pitchFamily="34" charset="0"/>
            </a:endParaRPr>
          </a:p>
          <a:p>
            <a:r>
              <a:rPr lang="en-US" sz="2000" dirty="0">
                <a:latin typeface="Speak Pro" panose="020B0504020101020102" pitchFamily="34" charset="0"/>
              </a:rPr>
              <a:t>Open Monday to Friday 9am-5pm</a:t>
            </a:r>
          </a:p>
          <a:p>
            <a:r>
              <a:rPr lang="en-US" sz="2000" dirty="0">
                <a:latin typeface="Speak Pro" panose="020B0504020101020102" pitchFamily="34" charset="0"/>
              </a:rPr>
              <a:t>P: 403-320-5425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CB138-C0E0-DE14-195B-10BF6EA469E6}"/>
              </a:ext>
            </a:extLst>
          </p:cNvPr>
          <p:cNvSpPr txBox="1"/>
          <p:nvPr/>
        </p:nvSpPr>
        <p:spPr>
          <a:xfrm>
            <a:off x="772160" y="281965"/>
            <a:ext cx="1177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effectLst/>
                <a:latin typeface="Speak Pro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Details</a:t>
            </a:r>
            <a:endParaRPr lang="en-US" sz="3200" b="1" dirty="0">
              <a:latin typeface="Speak Pro" panose="020B0504020101020102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DDE10-42E8-EDF6-0EF8-90A2D640F8DB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BE1963-E4BF-9B6A-A588-6BA30CA4604B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8" name="Picture 7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A88F5AC6-44DD-D481-0A74-1FA0AE45A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B8FEB36-32FC-EC0E-2512-61C723FFD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1B4D1DA7-0669-D88D-F133-5050D21FB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6D752-7492-7179-3B6C-9F08980560E8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34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75F-CAF3-252A-CD34-DDFF1DCA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7976E1-6606-B897-5465-4E34BC2F14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926BEE-414C-35E0-522E-7328487D9B08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607CB35-F576-A9E7-890B-0DA2BA32082D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0CB876B4-0CC0-259B-506F-A2657378C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F24F54A-5DE6-30CB-D4B0-16464DA8F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9C17EB16-7EFB-E1E7-5EE2-83B4F7548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371336-0E40-FF0A-626D-4BA5253517D9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pic>
        <p:nvPicPr>
          <p:cNvPr id="5122" name="Picture 2" descr="May be an image of ticket stub, blueprint and text">
            <a:extLst>
              <a:ext uri="{FF2B5EF4-FFF2-40B4-BE49-F238E27FC236}">
                <a16:creationId xmlns:a16="http://schemas.microsoft.com/office/drawing/2014/main" id="{5DD798B0-CB7B-DD94-A6D5-BA7361C2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3" y="-102767"/>
            <a:ext cx="10725223" cy="70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8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85E104-AE92-3F5D-943D-2EB95708D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611AE1-DA0A-E17A-DABD-D9AFB9E164AE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342900" y="1470025"/>
            <a:ext cx="11487150" cy="47244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registration opens February 1, 2025 </a:t>
            </a: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www.lethbridgesoccer.com</a:t>
            </a:r>
            <a:endParaRPr lang="en-CA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using </a:t>
            </a:r>
            <a:r>
              <a:rPr lang="en-CA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KIDSPORT</a:t>
            </a: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CA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JUMPSTART, or City of Lethbridge FAP</a:t>
            </a: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CA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register and pay online. You will </a:t>
            </a:r>
            <a:r>
              <a:rPr lang="en-CA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reimbursed once we receive funds from funding organization</a:t>
            </a:r>
            <a:endParaRPr lang="en-CA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times are subject to change and are provided as a guideline only. Season runs from </a:t>
            </a:r>
            <a:r>
              <a:rPr lang="en-CA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28 – June 28, 2025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locations for all age groups are listed on registration information sheet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390204-5A82-5E7D-BCB3-9C153FE66D83}"/>
              </a:ext>
            </a:extLst>
          </p:cNvPr>
          <p:cNvSpPr txBox="1">
            <a:spLocks/>
          </p:cNvSpPr>
          <p:nvPr/>
        </p:nvSpPr>
        <p:spPr>
          <a:xfrm>
            <a:off x="0" y="43801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General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6E815B-8767-DDD4-4695-EA52E1D3BB3B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A80D03-DD7C-02D1-0F0C-764CD53230E4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8" name="Picture 7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A6E134EB-A8DA-E991-D7F2-74EE8E09A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9B225F-A735-F23C-CEFA-D4307C594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62F19D8B-C260-129E-30C0-66AED41AD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AF0BB8-FA00-7471-17D0-DE2FCB91EBA4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99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3D431-A146-2A74-840D-2FB08D95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462EFCA-6737-C90E-A236-0886C9AE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9CE4C-7D32-614B-DF8F-8DDC68BEFF84}"/>
              </a:ext>
            </a:extLst>
          </p:cNvPr>
          <p:cNvSpPr txBox="1">
            <a:spLocks/>
          </p:cNvSpPr>
          <p:nvPr/>
        </p:nvSpPr>
        <p:spPr>
          <a:xfrm>
            <a:off x="0" y="43801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LYS Technical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D03-897C-FD5E-631E-7175F1AE36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285004"/>
            <a:ext cx="10488386" cy="5152675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Sessions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practice sessions created and approved by Technical Director and based around LTPD as per Canada Soccer &amp; ASA player development model;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LSA Sessions focus on CSA’s ‘Four Corner’ model of developing all players Technical, Physical, Psychological &amp; Social skills;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LYS Coaches and ‘LYS Helpers’ will be required to have completed LYS Coaches training prior to the start of the season.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Matches are based around creating the best possible learning environment.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CA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MATTER</a:t>
            </a: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Players, coaches and parents are asked to remember this at all times;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eak Pro" panose="020B0504020101020102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C2C9E-7D2E-CEDF-CC6D-2D854F71276A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8991E3-99CB-2E08-2391-86AC9145C7F5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8" name="Picture 7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55BE9D0D-3D0E-1F67-4FAF-E3BDD7047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4B1162-ABD5-8FC7-CE0E-483B393E2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8C4AAA48-0787-6B9C-5333-9F0D52C5F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C3E79-6D82-10F7-854B-0AAE5C6FFCF7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pic>
        <p:nvPicPr>
          <p:cNvPr id="7170" name="Picture 2" descr="Canadian Soccer Association logo - Canada women's national soccer team - Wikipedia | Spor">
            <a:extLst>
              <a:ext uri="{FF2B5EF4-FFF2-40B4-BE49-F238E27FC236}">
                <a16:creationId xmlns:a16="http://schemas.microsoft.com/office/drawing/2014/main" id="{7C7F1371-D881-AB8E-7E7C-7318FB1E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567" y="4203641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60EF-324B-39BB-3946-BCC6862C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C0BD259-DB57-37FC-896A-02830225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C996FA-10FC-3E4C-875F-6E98844F2D9C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8EAB70-1B13-10DB-9FAA-6A9079CEF2E5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D9E38537-71F5-40EC-833C-48D0E003B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B242910-B968-EC26-085C-442F84D8E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CF69A60C-4BBC-0746-2FFC-21649416F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FCB73A-4ADD-4619-2536-CC8AE997853D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E9A777-FF1D-6486-F7F1-F77FA515B1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1695588"/>
            <a:ext cx="11767820" cy="4724400"/>
          </a:xfrm>
        </p:spPr>
        <p:txBody>
          <a:bodyPr anchor="t">
            <a:noAutofit/>
          </a:bodyPr>
          <a:lstStyle/>
          <a:p>
            <a:pPr marL="0" indent="0"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U4 (Parent &amp; Tot) - 2021 Boys &amp; Girls (</a:t>
            </a:r>
            <a:r>
              <a:rPr lang="en-CA" alt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CoEd</a:t>
            </a: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CA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literacy &amp; beginner ball understanding;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Fantasy based games and basic introductory movements;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games to be played at this stage of learning, purely discovery &amp; learning to love the ball.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Monday’s Start times will rotate 5:00pm and/or 5:45pm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 will be played at the Servus Sports Centre – Indoor Field</a:t>
            </a:r>
            <a:endParaRPr lang="en-CA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x 30-minute Active Start Sessions – Ball literacy.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$150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E7864-4F0F-C2E1-E89F-796FA6A76C92}"/>
              </a:ext>
            </a:extLst>
          </p:cNvPr>
          <p:cNvSpPr txBox="1">
            <a:spLocks/>
          </p:cNvSpPr>
          <p:nvPr/>
        </p:nvSpPr>
        <p:spPr>
          <a:xfrm>
            <a:off x="0" y="43801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U4 Program</a:t>
            </a:r>
          </a:p>
          <a:p>
            <a:pPr algn="ctr"/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(Parent &amp; Tot)</a:t>
            </a:r>
          </a:p>
        </p:txBody>
      </p:sp>
      <p:pic>
        <p:nvPicPr>
          <p:cNvPr id="9" name="Picture 2" descr="Timbits U4 à U6 – Club Soccer Forestville">
            <a:extLst>
              <a:ext uri="{FF2B5EF4-FFF2-40B4-BE49-F238E27FC236}">
                <a16:creationId xmlns:a16="http://schemas.microsoft.com/office/drawing/2014/main" id="{B45083E2-7C5E-5C7F-E0A8-4F1B860B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73" y="142086"/>
            <a:ext cx="291652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o photo description available.">
            <a:extLst>
              <a:ext uri="{FF2B5EF4-FFF2-40B4-BE49-F238E27FC236}">
                <a16:creationId xmlns:a16="http://schemas.microsoft.com/office/drawing/2014/main" id="{DB7FE766-D048-09CA-C899-A6B61B3E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84" y="2624679"/>
            <a:ext cx="2046514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1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FAAF4-F46D-B104-FB90-B79A17BB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B4304A-E06F-BEA2-5936-EAB8EE2E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34365-AAC2-B245-EB69-1AC64F818260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F046ED1-9C7E-99A2-29AC-F2AF190E3C83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630B22FF-3FEF-F4D7-020B-B6DE50A4D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8BB8476-9A38-8954-2476-DD00E1FC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ED8CCB61-E6FB-AE73-FE9E-6BA7A6845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95F3B1-E59E-125A-EFCC-27CD54D46ED6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14A728-E250-99B2-2005-F7A9B07362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001" y="1447617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U5 – 2020 Boys &amp; Girls (</a:t>
            </a:r>
            <a:r>
              <a:rPr lang="en-CA" alt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CoEd</a:t>
            </a: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 Active Start Stage;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literacy &amp; beginner ball understanding;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Fantasy based games and movements;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sided games will be 4 vs 4 (no goalkeepers), ball continuously thrown back into play by coaches;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stage, ‘organised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choas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Wednesday’s Start times will rotate 5:00pm and/ or 6:00pm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 will be played at the Servus Sports Centre (Outdoor Field)</a:t>
            </a:r>
            <a:endParaRPr lang="en-CA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x 45-minute sessions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$150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98ACA3-C5B0-71B5-59FB-6B8483C83DD6}"/>
              </a:ext>
            </a:extLst>
          </p:cNvPr>
          <p:cNvSpPr txBox="1">
            <a:spLocks/>
          </p:cNvSpPr>
          <p:nvPr/>
        </p:nvSpPr>
        <p:spPr>
          <a:xfrm>
            <a:off x="40640" y="14358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U5 Program - Timbits</a:t>
            </a:r>
          </a:p>
        </p:txBody>
      </p:sp>
      <p:pic>
        <p:nvPicPr>
          <p:cNvPr id="9" name="Picture 2" descr="Timbits U4 à U6 – Club Soccer Forestville">
            <a:extLst>
              <a:ext uri="{FF2B5EF4-FFF2-40B4-BE49-F238E27FC236}">
                <a16:creationId xmlns:a16="http://schemas.microsoft.com/office/drawing/2014/main" id="{35668A7B-2CF3-7BC8-D4BA-1700E27A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73" y="142086"/>
            <a:ext cx="291652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No photo description available.">
            <a:extLst>
              <a:ext uri="{FF2B5EF4-FFF2-40B4-BE49-F238E27FC236}">
                <a16:creationId xmlns:a16="http://schemas.microsoft.com/office/drawing/2014/main" id="{BB392652-DC8E-3B83-7283-8879909B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291" y="3454362"/>
            <a:ext cx="2808514" cy="21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6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64DCF-D32C-1890-9092-8D25B553D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EC0A5D-EE0D-74A4-1E4C-7CF31123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A3B1E4-2D5F-03C6-2446-065956CB853A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7B2487-57B8-E6F4-45B9-78C681FE2148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00F09203-8C69-93BA-BFAF-7CBE4E867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692E2A6-2439-3971-6D09-1C7665435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C0CBD9C4-39B4-CD38-1A5A-4F1C62C09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EDE53-F878-5ACB-6C06-2BD3B2826EE8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65F76B-D6CD-6A88-D083-BA5783D2C2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1516294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U6 – 2019 Boys &amp; Girls (</a:t>
            </a:r>
            <a:r>
              <a:rPr lang="en-CA" alt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CoEd</a:t>
            </a: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 Active Start Stage;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literacy &amp; beginner ball understanding;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Fantasy based games and movements;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sided games will be 4 vs 4 (no goalkeepers), ball continuously thrown back into play by coaches;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stage, ‘organised chaos’.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Wednesday’s Start times will rotate 5:00pm and/ or 6:00pm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 will be played at the Servus Sports Centre  (Outdoor field)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x 45-minute Sessions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$150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11AF3C-E400-4B0B-9AE2-079BC6EC3C90}"/>
              </a:ext>
            </a:extLst>
          </p:cNvPr>
          <p:cNvSpPr txBox="1">
            <a:spLocks/>
          </p:cNvSpPr>
          <p:nvPr/>
        </p:nvSpPr>
        <p:spPr>
          <a:xfrm>
            <a:off x="0" y="174027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U6 Program - Timbits</a:t>
            </a:r>
          </a:p>
        </p:txBody>
      </p:sp>
      <p:pic>
        <p:nvPicPr>
          <p:cNvPr id="6146" name="Picture 2" descr="Timbits U4 à U6 – Club Soccer Forestville">
            <a:extLst>
              <a:ext uri="{FF2B5EF4-FFF2-40B4-BE49-F238E27FC236}">
                <a16:creationId xmlns:a16="http://schemas.microsoft.com/office/drawing/2014/main" id="{DA948B15-6E54-5217-7465-32278706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73" y="142086"/>
            <a:ext cx="291652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 photo description available.">
            <a:extLst>
              <a:ext uri="{FF2B5EF4-FFF2-40B4-BE49-F238E27FC236}">
                <a16:creationId xmlns:a16="http://schemas.microsoft.com/office/drawing/2014/main" id="{4E249140-2AA4-4E40-1B85-FED22211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73" y="2798249"/>
            <a:ext cx="2152076" cy="28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005C-AA48-2C29-864E-E0122ECD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F2E4965-E266-6707-208A-BF9E1B0C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E655A6-DEBF-DECE-6570-61B5FF389C5F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04B222-0B66-09FE-D92F-C75821CE4CB7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0184F8BE-8FF2-AF85-B292-1345103FB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CC6A3B4-85B8-1ECB-7E5F-F6CD0CD7C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131D11C4-D090-BE40-6F23-CEA5B0119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23F7CA-C333-E3BF-BEDA-1EE8C0CF949D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4ADB33-EB32-58FD-F659-9279B83963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001" y="1066800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 –Boys Division - 2017 &amp; 2018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U8/ U10 – Girls Division - 2015, 2016, 2017 &amp; 2018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basic soccer skills through fun-based learning, mostly dribbling with small amount of passing and shooting;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sided games will be </a:t>
            </a:r>
            <a:r>
              <a:rPr lang="en-CA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7v7(1 goalkeeper), 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Dribble-ins for restarts along sidelines.  Retreat line in effect ( Halfway 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structured game format.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- Monday &amp; Wednesday’s Start times will rotate 5:00pm, 6:00pm and/ or 7:00pm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– Monday &amp; Wednesday’s 6:00pm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session will be played at the College Field (Outdoor Field)</a:t>
            </a:r>
          </a:p>
          <a:p>
            <a:pPr>
              <a:defRPr/>
            </a:pPr>
            <a:r>
              <a:rPr lang="en-CA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55-minute sessions</a:t>
            </a:r>
            <a:endParaRPr lang="en-CA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63238-A0F2-0A9E-24E6-50628549C01B}"/>
              </a:ext>
            </a:extLst>
          </p:cNvPr>
          <p:cNvSpPr txBox="1">
            <a:spLocks/>
          </p:cNvSpPr>
          <p:nvPr/>
        </p:nvSpPr>
        <p:spPr>
          <a:xfrm>
            <a:off x="0" y="174027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U8 Program</a:t>
            </a:r>
          </a:p>
        </p:txBody>
      </p:sp>
      <p:pic>
        <p:nvPicPr>
          <p:cNvPr id="9218" name="Picture 2" descr="May be an image of 5 people, people playing football and people playing soccer">
            <a:extLst>
              <a:ext uri="{FF2B5EF4-FFF2-40B4-BE49-F238E27FC236}">
                <a16:creationId xmlns:a16="http://schemas.microsoft.com/office/drawing/2014/main" id="{D0F8B756-D153-A8E3-26FB-B17B6982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5" y="3353315"/>
            <a:ext cx="2272340" cy="22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o photo description available.">
            <a:extLst>
              <a:ext uri="{FF2B5EF4-FFF2-40B4-BE49-F238E27FC236}">
                <a16:creationId xmlns:a16="http://schemas.microsoft.com/office/drawing/2014/main" id="{D66468C7-68C7-C223-0DC0-3BCD4B8B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1" y="4411633"/>
            <a:ext cx="3035844" cy="22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3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6778-A6FD-4167-5ECD-E0A36183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22243C-43F0-DAD4-6B45-3A53E919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4DAAC5-9543-8932-6AC9-93C62B33FBBA}"/>
              </a:ext>
            </a:extLst>
          </p:cNvPr>
          <p:cNvGrpSpPr/>
          <p:nvPr/>
        </p:nvGrpSpPr>
        <p:grpSpPr>
          <a:xfrm>
            <a:off x="9633983" y="5858687"/>
            <a:ext cx="2666838" cy="999313"/>
            <a:chOff x="6657690" y="5776157"/>
            <a:chExt cx="2594830" cy="10979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E35626-357A-5C0B-DD97-002B0912C6C9}"/>
                </a:ext>
              </a:extLst>
            </p:cNvPr>
            <p:cNvGrpSpPr/>
            <p:nvPr/>
          </p:nvGrpSpPr>
          <p:grpSpPr>
            <a:xfrm>
              <a:off x="6708679" y="5776157"/>
              <a:ext cx="2327817" cy="894689"/>
              <a:chOff x="6565996" y="5733256"/>
              <a:chExt cx="2335701" cy="954240"/>
            </a:xfrm>
          </p:grpSpPr>
          <p:pic>
            <p:nvPicPr>
              <p:cNvPr id="5" name="Picture 4" descr="A red and blue logo&#10;&#10;Description automatically generated">
                <a:extLst>
                  <a:ext uri="{FF2B5EF4-FFF2-40B4-BE49-F238E27FC236}">
                    <a16:creationId xmlns:a16="http://schemas.microsoft.com/office/drawing/2014/main" id="{98E625D7-3B44-D2A7-4AF9-782CD7065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0451" y="5733256"/>
                <a:ext cx="891246" cy="95424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AC22555-D7BC-189E-948F-95977142B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1699" y="5842040"/>
                <a:ext cx="666263" cy="749105"/>
              </a:xfrm>
              <a:prstGeom prst="rect">
                <a:avLst/>
              </a:prstGeom>
            </p:spPr>
          </p:pic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B401C3CA-0C7C-E91B-F032-323D5E088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996" y="5874821"/>
                <a:ext cx="813410" cy="71632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2E560B-54F2-20CF-16B3-8AA930237650}"/>
                </a:ext>
              </a:extLst>
            </p:cNvPr>
            <p:cNvSpPr txBox="1"/>
            <p:nvPr/>
          </p:nvSpPr>
          <p:spPr>
            <a:xfrm>
              <a:off x="6657690" y="6615602"/>
              <a:ext cx="2594830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1200" b="1" i="1" dirty="0"/>
                <a:t>#LSAlearnthegamelovethegame</a:t>
              </a:r>
              <a:endParaRPr lang="en-US" sz="12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F0F8DA-E227-C57E-C7F0-AE8994284A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180" y="1014324"/>
            <a:ext cx="11767820" cy="472440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U10 Boys – 2015 &amp; 2016 Boys Division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basic soccer skills through fun-based learning, mostly dribbling with small amount of passing and shooting;</a:t>
            </a:r>
          </a:p>
          <a:p>
            <a:pPr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session will break down into 25 minutes of skill-based learning followed by 25 minutes of game time.                                                                               Focus is on building advanced soccer skills &amp; techniques (dribbling past defenders, pass and move, shooting, range of passing, defending </a:t>
            </a:r>
            <a:r>
              <a:rPr lang="en-CA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sided games will be 7v7(1 goalkeeper), Dribble-ins for restarts along sidelines.  Retreat line in effect ( Halfway );</a:t>
            </a:r>
          </a:p>
          <a:p>
            <a:pPr>
              <a:buFontTx/>
              <a:buChar char="-"/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will play a multitude of positions and with equal playing time for all.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will rotate between 5:00, 6:00 and/ or 7:00pm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Tuesdays &amp; Thursdays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Location College Field</a:t>
            </a:r>
          </a:p>
          <a:p>
            <a:pPr>
              <a:defRPr/>
            </a:pPr>
            <a:r>
              <a:rPr lang="en-CA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x 55-minute sessions</a:t>
            </a:r>
            <a:endParaRPr lang="en-CA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CA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C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- $225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F146DD-8101-D17A-37A4-36C7DCCECC7E}"/>
              </a:ext>
            </a:extLst>
          </p:cNvPr>
          <p:cNvSpPr txBox="1">
            <a:spLocks/>
          </p:cNvSpPr>
          <p:nvPr/>
        </p:nvSpPr>
        <p:spPr>
          <a:xfrm>
            <a:off x="40640" y="160972"/>
            <a:ext cx="12110720" cy="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eak Pro" panose="020B0504020101020102" pitchFamily="34" charset="0"/>
              </a:rPr>
              <a:t>LYS U10 Program</a:t>
            </a:r>
          </a:p>
        </p:txBody>
      </p:sp>
      <p:pic>
        <p:nvPicPr>
          <p:cNvPr id="12290" name="Picture 2" descr="No photo description available.">
            <a:extLst>
              <a:ext uri="{FF2B5EF4-FFF2-40B4-BE49-F238E27FC236}">
                <a16:creationId xmlns:a16="http://schemas.microsoft.com/office/drawing/2014/main" id="{4D0567D0-EB53-D447-AB99-822D96B34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7"/>
          <a:stretch/>
        </p:blipFill>
        <p:spPr bwMode="auto">
          <a:xfrm>
            <a:off x="9078686" y="3763132"/>
            <a:ext cx="2951052" cy="17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6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1551</Words>
  <Application>Microsoft Office PowerPoint</Application>
  <PresentationFormat>Widescreen</PresentationFormat>
  <Paragraphs>200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Speak Pro</vt:lpstr>
      <vt:lpstr>Office Theme</vt:lpstr>
      <vt:lpstr>Lethbridge Soccer Association LYS Program Outdoor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Heap</dc:creator>
  <cp:lastModifiedBy>kristy</cp:lastModifiedBy>
  <cp:revision>3</cp:revision>
  <dcterms:created xsi:type="dcterms:W3CDTF">2025-01-31T20:18:51Z</dcterms:created>
  <dcterms:modified xsi:type="dcterms:W3CDTF">2025-01-31T22:55:18Z</dcterms:modified>
</cp:coreProperties>
</file>