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58" r:id="rId3"/>
    <p:sldId id="257" r:id="rId4"/>
    <p:sldId id="259" r:id="rId5"/>
    <p:sldId id="260" r:id="rId6"/>
    <p:sldId id="261" r:id="rId7"/>
    <p:sldId id="262" r:id="rId8"/>
    <p:sldId id="263" r:id="rId9"/>
    <p:sldId id="27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84" autoAdjust="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4C3B93-F543-9241-8C8F-C4397BF018E2}" type="datetimeFigureOut">
              <a:rPr lang="en-US" smtClean="0"/>
              <a:t>4/11/2024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45024-3674-094C-9800-BBBDE1291018}" type="slidenum">
              <a:rPr lang="en-US" smtClean="0"/>
              <a:t>‹#›</a:t>
            </a:fld>
            <a:endParaRPr lang="en-US"/>
          </a:p>
        </p:txBody>
      </p:sp>
    </p:spTree>
    <p:extLst>
      <p:ext uri="{BB962C8B-B14F-4D97-AF65-F5344CB8AC3E}">
        <p14:creationId xmlns:p14="http://schemas.microsoft.com/office/powerpoint/2010/main" val="3559178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045024-3674-094C-9800-BBBDE1291018}" type="slidenum">
              <a:rPr lang="en-US" smtClean="0"/>
              <a:t>9</a:t>
            </a:fld>
            <a:endParaRPr lang="en-US"/>
          </a:p>
        </p:txBody>
      </p:sp>
    </p:spTree>
    <p:extLst>
      <p:ext uri="{BB962C8B-B14F-4D97-AF65-F5344CB8AC3E}">
        <p14:creationId xmlns:p14="http://schemas.microsoft.com/office/powerpoint/2010/main" val="3579494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A0BD77C-EBED-4E32-9A95-28661B4FFDEF}"/>
              </a:ext>
            </a:extLst>
          </p:cNvPr>
          <p:cNvSpPr/>
          <p:nvPr/>
        </p:nvSpPr>
        <p:spPr>
          <a:xfrm>
            <a:off x="3898232" y="3045708"/>
            <a:ext cx="8293768" cy="2475068"/>
          </a:xfrm>
          <a:prstGeom prst="rect">
            <a:avLst/>
          </a:prstGeom>
          <a:solidFill>
            <a:srgbClr val="333F50">
              <a:alpha val="80000"/>
            </a:srgbClr>
          </a:solidFill>
          <a:ln>
            <a:solidFill>
              <a:srgbClr val="C00000"/>
            </a:solidFill>
          </a:ln>
          <a:effectLst>
            <a:outerShdw blurRad="50800" dist="38100" dir="10800000" algn="r" rotWithShape="0">
              <a:schemeClr val="tx2">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Subtitle 2"/>
          <p:cNvSpPr>
            <a:spLocks noGrp="1"/>
          </p:cNvSpPr>
          <p:nvPr>
            <p:ph type="subTitle" idx="1"/>
          </p:nvPr>
        </p:nvSpPr>
        <p:spPr>
          <a:xfrm>
            <a:off x="4309349" y="4779313"/>
            <a:ext cx="7501650" cy="514816"/>
          </a:xfrm>
        </p:spPr>
        <p:txBody>
          <a:bodyPr lIns="91440" rIns="91440" anchor="t">
            <a:normAutofit/>
          </a:bodyPr>
          <a:lstStyle>
            <a:lvl1pPr marL="0" indent="0" algn="l">
              <a:lnSpc>
                <a:spcPct val="100000"/>
              </a:lnSpc>
              <a:spcBef>
                <a:spcPts val="0"/>
              </a:spcBef>
              <a:buNone/>
              <a:defRPr sz="1800">
                <a:solidFill>
                  <a:schemeClr val="bg1">
                    <a:lumMod val="9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2" name="Title 1"/>
          <p:cNvSpPr>
            <a:spLocks noGrp="1"/>
          </p:cNvSpPr>
          <p:nvPr>
            <p:ph type="ctrTitle"/>
          </p:nvPr>
        </p:nvSpPr>
        <p:spPr>
          <a:xfrm>
            <a:off x="4309349" y="3429000"/>
            <a:ext cx="7501650" cy="1090938"/>
          </a:xfrm>
        </p:spPr>
        <p:txBody>
          <a:bodyPr anchor="b">
            <a:normAutofit/>
          </a:bodyPr>
          <a:lstStyle>
            <a:lvl1pPr algn="l">
              <a:defRPr sz="5000" spc="200" baseline="0">
                <a:solidFill>
                  <a:schemeClr val="bg1">
                    <a:lumMod val="95000"/>
                  </a:schemeClr>
                </a:solidFill>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lvl1pPr algn="l">
              <a:defRPr/>
            </a:lvl1pPr>
          </a:lstStyle>
          <a:p>
            <a:fld id="{758B950E-9078-884C-9911-05AD46640486}"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32E44-A45A-5642-A1A1-E24B59457A91}" type="slidenum">
              <a:rPr lang="en-US" smtClean="0"/>
              <a:t>‹#›</a:t>
            </a:fld>
            <a:endParaRPr lang="en-US"/>
          </a:p>
        </p:txBody>
      </p:sp>
      <p:cxnSp>
        <p:nvCxnSpPr>
          <p:cNvPr id="8" name="Straight Connector 7"/>
          <p:cNvCxnSpPr>
            <a:cxnSpLocks/>
          </p:cNvCxnSpPr>
          <p:nvPr/>
        </p:nvCxnSpPr>
        <p:spPr>
          <a:xfrm flipH="1">
            <a:off x="4309349" y="4659090"/>
            <a:ext cx="6527984"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11" descr="A close up of a sign&#10;&#10;Description automatically generated">
            <a:extLst>
              <a:ext uri="{FF2B5EF4-FFF2-40B4-BE49-F238E27FC236}">
                <a16:creationId xmlns:a16="http://schemas.microsoft.com/office/drawing/2014/main" id="{F872188B-7A32-434A-B553-9A5C1ED4D5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241" y="136525"/>
            <a:ext cx="2024575" cy="2272483"/>
          </a:xfrm>
          <a:prstGeom prst="rect">
            <a:avLst/>
          </a:prstGeom>
        </p:spPr>
      </p:pic>
    </p:spTree>
    <p:extLst>
      <p:ext uri="{BB962C8B-B14F-4D97-AF65-F5344CB8AC3E}">
        <p14:creationId xmlns:p14="http://schemas.microsoft.com/office/powerpoint/2010/main" val="845159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D18CB48-12ED-F5C2-1418-B2F5E40717E6}"/>
              </a:ext>
            </a:extLst>
          </p:cNvPr>
          <p:cNvSpPr/>
          <p:nvPr/>
        </p:nvSpPr>
        <p:spPr>
          <a:xfrm>
            <a:off x="1" y="6357730"/>
            <a:ext cx="12192000" cy="500270"/>
          </a:xfrm>
          <a:prstGeom prst="rect">
            <a:avLst/>
          </a:prstGeom>
          <a:solidFill>
            <a:srgbClr val="333F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 name="Picture 7" descr="A close up of a sign&#10;&#10;Description automatically generated">
            <a:extLst>
              <a:ext uri="{FF2B5EF4-FFF2-40B4-BE49-F238E27FC236}">
                <a16:creationId xmlns:a16="http://schemas.microsoft.com/office/drawing/2014/main" id="{473DCFBF-3B68-AF01-B54C-57F64BDC77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55607" y="0"/>
            <a:ext cx="710785" cy="797820"/>
          </a:xfrm>
          <a:prstGeom prst="rect">
            <a:avLst/>
          </a:prstGeom>
        </p:spPr>
      </p:pic>
      <p:cxnSp>
        <p:nvCxnSpPr>
          <p:cNvPr id="10" name="Straight Connector 9">
            <a:extLst>
              <a:ext uri="{FF2B5EF4-FFF2-40B4-BE49-F238E27FC236}">
                <a16:creationId xmlns:a16="http://schemas.microsoft.com/office/drawing/2014/main" id="{4427286D-B9FE-2315-EAB2-B2A831496255}"/>
              </a:ext>
            </a:extLst>
          </p:cNvPr>
          <p:cNvCxnSpPr/>
          <p:nvPr/>
        </p:nvCxnSpPr>
        <p:spPr>
          <a:xfrm>
            <a:off x="0" y="6359238"/>
            <a:ext cx="12192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8B950E-9078-884C-9911-05AD46640486}" type="datetimeFigureOut">
              <a:rPr lang="en-US" smtClean="0"/>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32E44-A45A-5642-A1A1-E24B59457A91}" type="slidenum">
              <a:rPr lang="en-US" smtClean="0"/>
              <a:t>‹#›</a:t>
            </a:fld>
            <a:endParaRPr lang="en-US"/>
          </a:p>
        </p:txBody>
      </p:sp>
    </p:spTree>
    <p:extLst>
      <p:ext uri="{BB962C8B-B14F-4D97-AF65-F5344CB8AC3E}">
        <p14:creationId xmlns:p14="http://schemas.microsoft.com/office/powerpoint/2010/main" val="381943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00EF9D3-10C3-47F9-B491-4E3F188877D8}"/>
              </a:ext>
            </a:extLst>
          </p:cNvPr>
          <p:cNvSpPr/>
          <p:nvPr/>
        </p:nvSpPr>
        <p:spPr>
          <a:xfrm>
            <a:off x="10897173" y="0"/>
            <a:ext cx="1294827" cy="6858000"/>
          </a:xfrm>
          <a:prstGeom prst="rect">
            <a:avLst/>
          </a:prstGeom>
          <a:solidFill>
            <a:srgbClr val="333F50">
              <a:alpha val="8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Date Placeholder 1"/>
          <p:cNvSpPr>
            <a:spLocks noGrp="1"/>
          </p:cNvSpPr>
          <p:nvPr>
            <p:ph type="dt" sz="half" idx="10"/>
          </p:nvPr>
        </p:nvSpPr>
        <p:spPr/>
        <p:txBody>
          <a:bodyPr/>
          <a:lstStyle/>
          <a:p>
            <a:fld id="{758B950E-9078-884C-9911-05AD46640486}"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32E44-A45A-5642-A1A1-E24B59457A91}" type="slidenum">
              <a:rPr lang="en-US" smtClean="0"/>
              <a:t>‹#›</a:t>
            </a:fld>
            <a:endParaRPr lang="en-US"/>
          </a:p>
        </p:txBody>
      </p:sp>
      <p:pic>
        <p:nvPicPr>
          <p:cNvPr id="6" name="Picture 5" descr="A close up of a sign&#10;&#10;Description automatically generated">
            <a:extLst>
              <a:ext uri="{FF2B5EF4-FFF2-40B4-BE49-F238E27FC236}">
                <a16:creationId xmlns:a16="http://schemas.microsoft.com/office/drawing/2014/main" id="{2711252E-35DB-4E4A-935C-58C5E55498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2029" y="136526"/>
            <a:ext cx="968648" cy="1087258"/>
          </a:xfrm>
          <a:prstGeom prst="rect">
            <a:avLst/>
          </a:prstGeom>
        </p:spPr>
      </p:pic>
    </p:spTree>
    <p:extLst>
      <p:ext uri="{BB962C8B-B14F-4D97-AF65-F5344CB8AC3E}">
        <p14:creationId xmlns:p14="http://schemas.microsoft.com/office/powerpoint/2010/main" val="2457646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3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E89CFDF-69E7-6404-7510-BA87E4831795}"/>
              </a:ext>
            </a:extLst>
          </p:cNvPr>
          <p:cNvSpPr/>
          <p:nvPr/>
        </p:nvSpPr>
        <p:spPr>
          <a:xfrm>
            <a:off x="1" y="6357730"/>
            <a:ext cx="12192000" cy="500270"/>
          </a:xfrm>
          <a:prstGeom prst="rect">
            <a:avLst/>
          </a:prstGeom>
          <a:solidFill>
            <a:srgbClr val="333F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Date Placeholder 1"/>
          <p:cNvSpPr>
            <a:spLocks noGrp="1"/>
          </p:cNvSpPr>
          <p:nvPr>
            <p:ph type="dt" sz="half" idx="10"/>
          </p:nvPr>
        </p:nvSpPr>
        <p:spPr/>
        <p:txBody>
          <a:bodyPr/>
          <a:lstStyle/>
          <a:p>
            <a:fld id="{758B950E-9078-884C-9911-05AD46640486}"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32E44-A45A-5642-A1A1-E24B59457A91}" type="slidenum">
              <a:rPr lang="en-US" smtClean="0"/>
              <a:t>‹#›</a:t>
            </a:fld>
            <a:endParaRPr lang="en-US"/>
          </a:p>
        </p:txBody>
      </p:sp>
      <p:pic>
        <p:nvPicPr>
          <p:cNvPr id="7" name="Picture 6" descr="A close up of a sign&#10;&#10;Description automatically generated">
            <a:extLst>
              <a:ext uri="{FF2B5EF4-FFF2-40B4-BE49-F238E27FC236}">
                <a16:creationId xmlns:a16="http://schemas.microsoft.com/office/drawing/2014/main" id="{DDC2DCA0-13F5-6232-9CF7-F6C8BFBE98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55607" y="0"/>
            <a:ext cx="710785" cy="797820"/>
          </a:xfrm>
          <a:prstGeom prst="rect">
            <a:avLst/>
          </a:prstGeom>
        </p:spPr>
      </p:pic>
      <p:cxnSp>
        <p:nvCxnSpPr>
          <p:cNvPr id="9" name="Straight Connector 8">
            <a:extLst>
              <a:ext uri="{FF2B5EF4-FFF2-40B4-BE49-F238E27FC236}">
                <a16:creationId xmlns:a16="http://schemas.microsoft.com/office/drawing/2014/main" id="{7A9E7234-9C38-2D60-EE84-769CE77ACBA7}"/>
              </a:ext>
            </a:extLst>
          </p:cNvPr>
          <p:cNvCxnSpPr/>
          <p:nvPr/>
        </p:nvCxnSpPr>
        <p:spPr>
          <a:xfrm>
            <a:off x="0" y="6359238"/>
            <a:ext cx="12192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0265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B950E-9078-884C-9911-05AD46640486}"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32E44-A45A-5642-A1A1-E24B59457A91}" type="slidenum">
              <a:rPr lang="en-US" smtClean="0"/>
              <a:t>‹#›</a:t>
            </a:fld>
            <a:endParaRPr lang="en-US"/>
          </a:p>
        </p:txBody>
      </p:sp>
      <p:pic>
        <p:nvPicPr>
          <p:cNvPr id="5" name="Picture 4" descr="A close up of a sign&#10;&#10;Description automatically generated">
            <a:extLst>
              <a:ext uri="{FF2B5EF4-FFF2-40B4-BE49-F238E27FC236}">
                <a16:creationId xmlns:a16="http://schemas.microsoft.com/office/drawing/2014/main" id="{5EE8898B-BBA0-774E-1434-A522F46A3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55607" y="0"/>
            <a:ext cx="710785" cy="797820"/>
          </a:xfrm>
          <a:prstGeom prst="rect">
            <a:avLst/>
          </a:prstGeom>
        </p:spPr>
      </p:pic>
    </p:spTree>
    <p:extLst>
      <p:ext uri="{BB962C8B-B14F-4D97-AF65-F5344CB8AC3E}">
        <p14:creationId xmlns:p14="http://schemas.microsoft.com/office/powerpoint/2010/main" val="3023982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B950E-9078-884C-9911-05AD46640486}"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32E44-A45A-5642-A1A1-E24B59457A91}" type="slidenum">
              <a:rPr lang="en-US" smtClean="0"/>
              <a:t>‹#›</a:t>
            </a:fld>
            <a:endParaRPr lang="en-US"/>
          </a:p>
        </p:txBody>
      </p:sp>
    </p:spTree>
    <p:extLst>
      <p:ext uri="{BB962C8B-B14F-4D97-AF65-F5344CB8AC3E}">
        <p14:creationId xmlns:p14="http://schemas.microsoft.com/office/powerpoint/2010/main" val="4121485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lank with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B950E-9078-884C-9911-05AD46640486}"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32E44-A45A-5642-A1A1-E24B59457A91}" type="slidenum">
              <a:rPr lang="en-US" smtClean="0"/>
              <a:t>‹#›</a:t>
            </a:fld>
            <a:endParaRPr lang="en-US"/>
          </a:p>
        </p:txBody>
      </p:sp>
      <p:sp>
        <p:nvSpPr>
          <p:cNvPr id="7" name="Title 1">
            <a:extLst>
              <a:ext uri="{FF2B5EF4-FFF2-40B4-BE49-F238E27FC236}">
                <a16:creationId xmlns:a16="http://schemas.microsoft.com/office/drawing/2014/main" id="{D744A481-1656-4A73-A0C6-9E21D5101942}"/>
              </a:ext>
            </a:extLst>
          </p:cNvPr>
          <p:cNvSpPr>
            <a:spLocks noGrp="1"/>
          </p:cNvSpPr>
          <p:nvPr>
            <p:ph type="title"/>
          </p:nvPr>
        </p:nvSpPr>
        <p:spPr>
          <a:xfrm>
            <a:off x="548643" y="13063"/>
            <a:ext cx="10195558" cy="797820"/>
          </a:xfrm>
        </p:spPr>
        <p:txBody>
          <a:bodyPr/>
          <a:lstStyle/>
          <a:p>
            <a:r>
              <a:rPr lang="en-US"/>
              <a:t>Click to edit Master title style</a:t>
            </a:r>
            <a:endParaRPr lang="en-US" dirty="0"/>
          </a:p>
        </p:txBody>
      </p:sp>
      <p:pic>
        <p:nvPicPr>
          <p:cNvPr id="5" name="Picture 4" descr="A close up of a sign&#10;&#10;Description automatically generated">
            <a:extLst>
              <a:ext uri="{FF2B5EF4-FFF2-40B4-BE49-F238E27FC236}">
                <a16:creationId xmlns:a16="http://schemas.microsoft.com/office/drawing/2014/main" id="{1078C59A-5876-B174-02F7-4CFDC01FB5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55607" y="0"/>
            <a:ext cx="710785" cy="797820"/>
          </a:xfrm>
          <a:prstGeom prst="rect">
            <a:avLst/>
          </a:prstGeom>
        </p:spPr>
      </p:pic>
    </p:spTree>
    <p:extLst>
      <p:ext uri="{BB962C8B-B14F-4D97-AF65-F5344CB8AC3E}">
        <p14:creationId xmlns:p14="http://schemas.microsoft.com/office/powerpoint/2010/main" val="3951637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127748"/>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522514"/>
            <a:ext cx="5678424" cy="5485094"/>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1980054"/>
            <a:ext cx="4389120" cy="4039746"/>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8B950E-9078-884C-9911-05AD46640486}"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32E44-A45A-5642-A1A1-E24B59457A91}" type="slidenum">
              <a:rPr lang="en-US" smtClean="0"/>
              <a:t>‹#›</a:t>
            </a:fld>
            <a:endParaRPr lang="en-US"/>
          </a:p>
        </p:txBody>
      </p:sp>
      <p:pic>
        <p:nvPicPr>
          <p:cNvPr id="2" name="Picture 1" descr="A close up of a sign&#10;&#10;Description automatically generated">
            <a:extLst>
              <a:ext uri="{FF2B5EF4-FFF2-40B4-BE49-F238E27FC236}">
                <a16:creationId xmlns:a16="http://schemas.microsoft.com/office/drawing/2014/main" id="{D545EEE3-8AB7-2BFB-6537-B2D13A58C0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55607" y="0"/>
            <a:ext cx="710785" cy="797820"/>
          </a:xfrm>
          <a:prstGeom prst="rect">
            <a:avLst/>
          </a:prstGeom>
        </p:spPr>
      </p:pic>
    </p:spTree>
    <p:extLst>
      <p:ext uri="{BB962C8B-B14F-4D97-AF65-F5344CB8AC3E}">
        <p14:creationId xmlns:p14="http://schemas.microsoft.com/office/powerpoint/2010/main" val="3911547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no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8B950E-9078-884C-9911-05AD46640486}"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32E44-A45A-5642-A1A1-E24B59457A9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Picture 8" descr="A close up of a sign&#10;&#10;Description automatically generated">
            <a:extLst>
              <a:ext uri="{FF2B5EF4-FFF2-40B4-BE49-F238E27FC236}">
                <a16:creationId xmlns:a16="http://schemas.microsoft.com/office/drawing/2014/main" id="{236D8E3E-0E73-1CBA-68B9-709C5B5FCA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55607" y="0"/>
            <a:ext cx="710785" cy="797820"/>
          </a:xfrm>
          <a:prstGeom prst="rect">
            <a:avLst/>
          </a:prstGeom>
        </p:spPr>
      </p:pic>
    </p:spTree>
    <p:extLst>
      <p:ext uri="{BB962C8B-B14F-4D97-AF65-F5344CB8AC3E}">
        <p14:creationId xmlns:p14="http://schemas.microsoft.com/office/powerpoint/2010/main" val="1265037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alphaModFix amt="25000"/>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7F131B9-049A-4C99-938D-75238EC32033}"/>
              </a:ext>
            </a:extLst>
          </p:cNvPr>
          <p:cNvSpPr/>
          <p:nvPr/>
        </p:nvSpPr>
        <p:spPr>
          <a:xfrm>
            <a:off x="10897173" y="0"/>
            <a:ext cx="1294827" cy="6858000"/>
          </a:xfrm>
          <a:prstGeom prst="rect">
            <a:avLst/>
          </a:prstGeom>
          <a:solidFill>
            <a:srgbClr val="333F50">
              <a:alpha val="8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8B950E-9078-884C-9911-05AD46640486}"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32E44-A45A-5642-A1A1-E24B59457A91}" type="slidenum">
              <a:rPr lang="en-US" smtClean="0"/>
              <a:t>‹#›</a:t>
            </a:fld>
            <a:endParaRPr lang="en-US"/>
          </a:p>
        </p:txBody>
      </p:sp>
      <p:pic>
        <p:nvPicPr>
          <p:cNvPr id="8" name="Picture 7" descr="A close up of a sign&#10;&#10;Description automatically generated">
            <a:extLst>
              <a:ext uri="{FF2B5EF4-FFF2-40B4-BE49-F238E27FC236}">
                <a16:creationId xmlns:a16="http://schemas.microsoft.com/office/drawing/2014/main" id="{DAA7D741-C74B-4D9C-ADA1-10D5854A23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2029" y="136526"/>
            <a:ext cx="968648" cy="1087258"/>
          </a:xfrm>
          <a:prstGeom prst="rect">
            <a:avLst/>
          </a:prstGeom>
        </p:spPr>
      </p:pic>
    </p:spTree>
    <p:extLst>
      <p:ext uri="{BB962C8B-B14F-4D97-AF65-F5344CB8AC3E}">
        <p14:creationId xmlns:p14="http://schemas.microsoft.com/office/powerpoint/2010/main" val="38364511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a:alphaModFix amt="25000"/>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8B950E-9078-884C-9911-05AD46640486}"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32E44-A45A-5642-A1A1-E24B59457A9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Picture 8" descr="A close up of a sign&#10;&#10;Description automatically generated">
            <a:extLst>
              <a:ext uri="{FF2B5EF4-FFF2-40B4-BE49-F238E27FC236}">
                <a16:creationId xmlns:a16="http://schemas.microsoft.com/office/drawing/2014/main" id="{688FC71E-505C-4F6D-9A05-85CA7E8ECB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78606" y="112976"/>
            <a:ext cx="968648" cy="1087258"/>
          </a:xfrm>
          <a:prstGeom prst="rect">
            <a:avLst/>
          </a:prstGeom>
        </p:spPr>
      </p:pic>
    </p:spTree>
    <p:extLst>
      <p:ext uri="{BB962C8B-B14F-4D97-AF65-F5344CB8AC3E}">
        <p14:creationId xmlns:p14="http://schemas.microsoft.com/office/powerpoint/2010/main" val="250103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357E39F-D048-414C-ACB2-E81478515639}"/>
              </a:ext>
            </a:extLst>
          </p:cNvPr>
          <p:cNvSpPr/>
          <p:nvPr/>
        </p:nvSpPr>
        <p:spPr>
          <a:xfrm>
            <a:off x="1" y="6357730"/>
            <a:ext cx="12192000" cy="500270"/>
          </a:xfrm>
          <a:prstGeom prst="rect">
            <a:avLst/>
          </a:prstGeom>
          <a:solidFill>
            <a:srgbClr val="333F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idx="1"/>
          </p:nvPr>
        </p:nvSpPr>
        <p:spPr>
          <a:xfrm>
            <a:off x="307127" y="1223785"/>
            <a:ext cx="11503874" cy="5020970"/>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8B950E-9078-884C-9911-05AD46640486}"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95000"/>
                  </a:schemeClr>
                </a:solidFill>
              </a:defRPr>
            </a:lvl1pPr>
          </a:lstStyle>
          <a:p>
            <a:fld id="{02232E44-A45A-5642-A1A1-E24B59457A91}" type="slidenum">
              <a:rPr lang="en-US" smtClean="0"/>
              <a:t>‹#›</a:t>
            </a:fld>
            <a:endParaRPr lang="en-US"/>
          </a:p>
        </p:txBody>
      </p:sp>
      <p:pic>
        <p:nvPicPr>
          <p:cNvPr id="7" name="Picture 6" descr="A close up of a sign&#10;&#10;Description automatically generated">
            <a:extLst>
              <a:ext uri="{FF2B5EF4-FFF2-40B4-BE49-F238E27FC236}">
                <a16:creationId xmlns:a16="http://schemas.microsoft.com/office/drawing/2014/main" id="{40581842-03B5-4A69-AEF9-6DD0175C46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55607" y="0"/>
            <a:ext cx="710785" cy="797820"/>
          </a:xfrm>
          <a:prstGeom prst="rect">
            <a:avLst/>
          </a:prstGeom>
        </p:spPr>
      </p:pic>
      <p:cxnSp>
        <p:nvCxnSpPr>
          <p:cNvPr id="12" name="Straight Connector 11">
            <a:extLst>
              <a:ext uri="{FF2B5EF4-FFF2-40B4-BE49-F238E27FC236}">
                <a16:creationId xmlns:a16="http://schemas.microsoft.com/office/drawing/2014/main" id="{9F4F6CF7-EE70-4ED2-AB1D-584A770AE15F}"/>
              </a:ext>
            </a:extLst>
          </p:cNvPr>
          <p:cNvCxnSpPr/>
          <p:nvPr/>
        </p:nvCxnSpPr>
        <p:spPr>
          <a:xfrm>
            <a:off x="0" y="6359238"/>
            <a:ext cx="12192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D31466D0-0903-4879-B43E-576963C8A105}"/>
              </a:ext>
            </a:extLst>
          </p:cNvPr>
          <p:cNvSpPr>
            <a:spLocks noGrp="1"/>
          </p:cNvSpPr>
          <p:nvPr>
            <p:ph type="title"/>
          </p:nvPr>
        </p:nvSpPr>
        <p:spPr>
          <a:xfrm>
            <a:off x="548643" y="13063"/>
            <a:ext cx="10195558" cy="797820"/>
          </a:xfrm>
        </p:spPr>
        <p:txBody>
          <a:bodyPr/>
          <a:lstStyle/>
          <a:p>
            <a:r>
              <a:rPr lang="en-US"/>
              <a:t>Click to edit Master title style</a:t>
            </a:r>
            <a:endParaRPr lang="en-US" dirty="0"/>
          </a:p>
        </p:txBody>
      </p:sp>
    </p:spTree>
    <p:extLst>
      <p:ext uri="{BB962C8B-B14F-4D97-AF65-F5344CB8AC3E}">
        <p14:creationId xmlns:p14="http://schemas.microsoft.com/office/powerpoint/2010/main" val="3041187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alphaModFix amt="25000"/>
            <a:lum/>
          </a:blip>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58748D-7467-42BE-B863-96B7193FA007}"/>
              </a:ext>
            </a:extLst>
          </p:cNvPr>
          <p:cNvSpPr/>
          <p:nvPr/>
        </p:nvSpPr>
        <p:spPr>
          <a:xfrm>
            <a:off x="10897173" y="0"/>
            <a:ext cx="1294827" cy="6858000"/>
          </a:xfrm>
          <a:prstGeom prst="rect">
            <a:avLst/>
          </a:prstGeom>
          <a:solidFill>
            <a:srgbClr val="333F50">
              <a:alpha val="8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8B950E-9078-884C-9911-05AD46640486}"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95000"/>
                  </a:schemeClr>
                </a:solidFill>
              </a:defRPr>
            </a:lvl1pPr>
          </a:lstStyle>
          <a:p>
            <a:fld id="{02232E44-A45A-5642-A1A1-E24B59457A91}" type="slidenum">
              <a:rPr lang="en-US" smtClean="0"/>
              <a:t>‹#›</a:t>
            </a:fld>
            <a:endParaRPr lang="en-US"/>
          </a:p>
        </p:txBody>
      </p:sp>
      <p:pic>
        <p:nvPicPr>
          <p:cNvPr id="7" name="Picture 6" descr="A close up of a sign&#10;&#10;Description automatically generated">
            <a:extLst>
              <a:ext uri="{FF2B5EF4-FFF2-40B4-BE49-F238E27FC236}">
                <a16:creationId xmlns:a16="http://schemas.microsoft.com/office/drawing/2014/main" id="{40581842-03B5-4A69-AEF9-6DD0175C46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2029" y="136526"/>
            <a:ext cx="968648" cy="1087258"/>
          </a:xfrm>
          <a:prstGeom prst="rect">
            <a:avLst/>
          </a:prstGeom>
        </p:spPr>
      </p:pic>
    </p:spTree>
    <p:extLst>
      <p:ext uri="{BB962C8B-B14F-4D97-AF65-F5344CB8AC3E}">
        <p14:creationId xmlns:p14="http://schemas.microsoft.com/office/powerpoint/2010/main" val="225703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8B950E-9078-884C-9911-05AD46640486}"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32E44-A45A-5642-A1A1-E24B59457A9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7" name="Picture 6" descr="A close up of a sign&#10;&#10;Description automatically generated">
            <a:extLst>
              <a:ext uri="{FF2B5EF4-FFF2-40B4-BE49-F238E27FC236}">
                <a16:creationId xmlns:a16="http://schemas.microsoft.com/office/drawing/2014/main" id="{3671A2C0-6BFC-2C10-B9E4-54BDC90929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55607" y="0"/>
            <a:ext cx="710785" cy="797820"/>
          </a:xfrm>
          <a:prstGeom prst="rect">
            <a:avLst/>
          </a:prstGeom>
        </p:spPr>
      </p:pic>
    </p:spTree>
    <p:extLst>
      <p:ext uri="{BB962C8B-B14F-4D97-AF65-F5344CB8AC3E}">
        <p14:creationId xmlns:p14="http://schemas.microsoft.com/office/powerpoint/2010/main" val="854411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bg>
      <p:bgPr>
        <a:blipFill dpi="0" rotWithShape="1">
          <a:blip r:embed="rId2">
            <a:alphaModFix amt="25000"/>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EEF9D44-605C-4FFA-AFE8-0EF052703AB0}"/>
              </a:ext>
            </a:extLst>
          </p:cNvPr>
          <p:cNvSpPr/>
          <p:nvPr/>
        </p:nvSpPr>
        <p:spPr>
          <a:xfrm>
            <a:off x="10897173" y="0"/>
            <a:ext cx="1294827" cy="6858000"/>
          </a:xfrm>
          <a:prstGeom prst="rect">
            <a:avLst/>
          </a:prstGeom>
          <a:solidFill>
            <a:srgbClr val="333F50">
              <a:alpha val="8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sz="half" idx="1"/>
          </p:nvPr>
        </p:nvSpPr>
        <p:spPr>
          <a:xfrm>
            <a:off x="548642" y="905775"/>
            <a:ext cx="4944291" cy="540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99909" y="905775"/>
            <a:ext cx="4944291" cy="540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8B950E-9078-884C-9911-05AD46640486}"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32E44-A45A-5642-A1A1-E24B59457A91}" type="slidenum">
              <a:rPr lang="en-US" smtClean="0"/>
              <a:t>‹#›</a:t>
            </a:fld>
            <a:endParaRPr lang="en-US"/>
          </a:p>
        </p:txBody>
      </p:sp>
      <p:pic>
        <p:nvPicPr>
          <p:cNvPr id="9" name="Picture 8" descr="A close up of a sign&#10;&#10;Description automatically generated">
            <a:extLst>
              <a:ext uri="{FF2B5EF4-FFF2-40B4-BE49-F238E27FC236}">
                <a16:creationId xmlns:a16="http://schemas.microsoft.com/office/drawing/2014/main" id="{0EA72632-7526-4AD6-916F-57FD532875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2029" y="136526"/>
            <a:ext cx="968648" cy="1087258"/>
          </a:xfrm>
          <a:prstGeom prst="rect">
            <a:avLst/>
          </a:prstGeom>
        </p:spPr>
      </p:pic>
      <p:sp>
        <p:nvSpPr>
          <p:cNvPr id="12" name="Title 9">
            <a:extLst>
              <a:ext uri="{FF2B5EF4-FFF2-40B4-BE49-F238E27FC236}">
                <a16:creationId xmlns:a16="http://schemas.microsoft.com/office/drawing/2014/main" id="{3D802660-6E19-43CA-BD9F-0B0225C457A4}"/>
              </a:ext>
            </a:extLst>
          </p:cNvPr>
          <p:cNvSpPr>
            <a:spLocks noGrp="1"/>
          </p:cNvSpPr>
          <p:nvPr>
            <p:ph type="title"/>
          </p:nvPr>
        </p:nvSpPr>
        <p:spPr>
          <a:xfrm>
            <a:off x="540292" y="0"/>
            <a:ext cx="10195558" cy="819509"/>
          </a:xfrm>
        </p:spPr>
        <p:txBody>
          <a:bodyPr/>
          <a:lstStyle/>
          <a:p>
            <a:r>
              <a:rPr lang="en-US"/>
              <a:t>Click to edit Master title style</a:t>
            </a:r>
            <a:endParaRPr lang="en-US" dirty="0"/>
          </a:p>
        </p:txBody>
      </p:sp>
    </p:spTree>
    <p:extLst>
      <p:ext uri="{BB962C8B-B14F-4D97-AF65-F5344CB8AC3E}">
        <p14:creationId xmlns:p14="http://schemas.microsoft.com/office/powerpoint/2010/main" val="61649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wo Content">
    <p:bg>
      <p:bgPr>
        <a:blipFill dpi="0" rotWithShape="1">
          <a:blip r:embed="rId2">
            <a:alphaModFix amt="25000"/>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C9B2D6-CB46-85D4-EB81-707F163FC73C}"/>
              </a:ext>
            </a:extLst>
          </p:cNvPr>
          <p:cNvSpPr/>
          <p:nvPr/>
        </p:nvSpPr>
        <p:spPr>
          <a:xfrm>
            <a:off x="1" y="6357730"/>
            <a:ext cx="12192000" cy="500270"/>
          </a:xfrm>
          <a:prstGeom prst="rect">
            <a:avLst/>
          </a:prstGeom>
          <a:solidFill>
            <a:srgbClr val="333F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sz="half" idx="1"/>
          </p:nvPr>
        </p:nvSpPr>
        <p:spPr>
          <a:xfrm>
            <a:off x="767806" y="905775"/>
            <a:ext cx="4944291" cy="540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79903" y="905775"/>
            <a:ext cx="4944291" cy="540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8B950E-9078-884C-9911-05AD46640486}"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32E44-A45A-5642-A1A1-E24B59457A91}" type="slidenum">
              <a:rPr lang="en-US" smtClean="0"/>
              <a:t>‹#›</a:t>
            </a:fld>
            <a:endParaRPr lang="en-US"/>
          </a:p>
        </p:txBody>
      </p:sp>
      <p:sp>
        <p:nvSpPr>
          <p:cNvPr id="12" name="Title 9">
            <a:extLst>
              <a:ext uri="{FF2B5EF4-FFF2-40B4-BE49-F238E27FC236}">
                <a16:creationId xmlns:a16="http://schemas.microsoft.com/office/drawing/2014/main" id="{3D802660-6E19-43CA-BD9F-0B0225C457A4}"/>
              </a:ext>
            </a:extLst>
          </p:cNvPr>
          <p:cNvSpPr>
            <a:spLocks noGrp="1"/>
          </p:cNvSpPr>
          <p:nvPr>
            <p:ph type="title"/>
          </p:nvPr>
        </p:nvSpPr>
        <p:spPr>
          <a:xfrm>
            <a:off x="540292" y="0"/>
            <a:ext cx="10195558" cy="819509"/>
          </a:xfrm>
        </p:spPr>
        <p:txBody>
          <a:bodyPr/>
          <a:lstStyle/>
          <a:p>
            <a:r>
              <a:rPr lang="en-US"/>
              <a:t>Click to edit Master title style</a:t>
            </a:r>
            <a:endParaRPr lang="en-US" dirty="0"/>
          </a:p>
        </p:txBody>
      </p:sp>
      <p:pic>
        <p:nvPicPr>
          <p:cNvPr id="8" name="Picture 7" descr="A close up of a sign&#10;&#10;Description automatically generated">
            <a:extLst>
              <a:ext uri="{FF2B5EF4-FFF2-40B4-BE49-F238E27FC236}">
                <a16:creationId xmlns:a16="http://schemas.microsoft.com/office/drawing/2014/main" id="{2BFF6E4A-A82B-1893-5FE2-8965B8D394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607" y="0"/>
            <a:ext cx="710785" cy="797820"/>
          </a:xfrm>
          <a:prstGeom prst="rect">
            <a:avLst/>
          </a:prstGeom>
        </p:spPr>
      </p:pic>
      <p:cxnSp>
        <p:nvCxnSpPr>
          <p:cNvPr id="11" name="Straight Connector 10">
            <a:extLst>
              <a:ext uri="{FF2B5EF4-FFF2-40B4-BE49-F238E27FC236}">
                <a16:creationId xmlns:a16="http://schemas.microsoft.com/office/drawing/2014/main" id="{56AA651B-E134-E22B-2E6D-D1A21A4A5CAA}"/>
              </a:ext>
            </a:extLst>
          </p:cNvPr>
          <p:cNvCxnSpPr/>
          <p:nvPr/>
        </p:nvCxnSpPr>
        <p:spPr>
          <a:xfrm>
            <a:off x="0" y="6359238"/>
            <a:ext cx="12192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89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alphaModFix amt="25000"/>
            <a:lum/>
          </a:blip>
          <a:srcRect/>
          <a:stretch>
            <a:fillRect/>
          </a:stretch>
        </a:blip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9BF5C43-F1F6-4A50-A1DF-4CE1E814E96A}"/>
              </a:ext>
            </a:extLst>
          </p:cNvPr>
          <p:cNvSpPr/>
          <p:nvPr/>
        </p:nvSpPr>
        <p:spPr>
          <a:xfrm>
            <a:off x="10897173" y="0"/>
            <a:ext cx="1294827" cy="6858000"/>
          </a:xfrm>
          <a:prstGeom prst="rect">
            <a:avLst/>
          </a:prstGeom>
          <a:solidFill>
            <a:srgbClr val="333F50">
              <a:alpha val="8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48642" y="968145"/>
            <a:ext cx="4970417"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2" y="1948367"/>
            <a:ext cx="4970417" cy="43609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773783" y="972227"/>
            <a:ext cx="4970418"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775350" y="1948367"/>
            <a:ext cx="4970418" cy="43609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8B950E-9078-884C-9911-05AD46640486}" type="datetimeFigureOut">
              <a:rPr lang="en-US" smtClean="0"/>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32E44-A45A-5642-A1A1-E24B59457A91}" type="slidenum">
              <a:rPr lang="en-US" smtClean="0"/>
              <a:t>‹#›</a:t>
            </a:fld>
            <a:endParaRPr lang="en-US"/>
          </a:p>
        </p:txBody>
      </p:sp>
      <p:pic>
        <p:nvPicPr>
          <p:cNvPr id="12" name="Picture 11" descr="A close up of a sign&#10;&#10;Description automatically generated">
            <a:extLst>
              <a:ext uri="{FF2B5EF4-FFF2-40B4-BE49-F238E27FC236}">
                <a16:creationId xmlns:a16="http://schemas.microsoft.com/office/drawing/2014/main" id="{2F6DC214-365C-4169-A9EB-8D71F2725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2029" y="136526"/>
            <a:ext cx="968648" cy="1087258"/>
          </a:xfrm>
          <a:prstGeom prst="rect">
            <a:avLst/>
          </a:prstGeom>
        </p:spPr>
      </p:pic>
    </p:spTree>
    <p:extLst>
      <p:ext uri="{BB962C8B-B14F-4D97-AF65-F5344CB8AC3E}">
        <p14:creationId xmlns:p14="http://schemas.microsoft.com/office/powerpoint/2010/main" val="324537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ison">
    <p:bg>
      <p:bgPr>
        <a:blipFill dpi="0" rotWithShape="1">
          <a:blip r:embed="rId2">
            <a:alphaModFix amt="25000"/>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F133CE-5A75-D072-B358-D6E4D6EC8123}"/>
              </a:ext>
            </a:extLst>
          </p:cNvPr>
          <p:cNvSpPr/>
          <p:nvPr/>
        </p:nvSpPr>
        <p:spPr>
          <a:xfrm>
            <a:off x="1" y="6357730"/>
            <a:ext cx="12192000" cy="500270"/>
          </a:xfrm>
          <a:prstGeom prst="rect">
            <a:avLst/>
          </a:prstGeom>
          <a:solidFill>
            <a:srgbClr val="333F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50388" y="968145"/>
            <a:ext cx="4970417"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0388" y="1948367"/>
            <a:ext cx="4970417" cy="43609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71193" y="972227"/>
            <a:ext cx="4970418"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6471193" y="1948367"/>
            <a:ext cx="4970418" cy="43609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8B950E-9078-884C-9911-05AD46640486}" type="datetimeFigureOut">
              <a:rPr lang="en-US" smtClean="0"/>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32E44-A45A-5642-A1A1-E24B59457A91}" type="slidenum">
              <a:rPr lang="en-US" smtClean="0"/>
              <a:t>‹#›</a:t>
            </a:fld>
            <a:endParaRPr lang="en-US"/>
          </a:p>
        </p:txBody>
      </p:sp>
      <p:pic>
        <p:nvPicPr>
          <p:cNvPr id="11" name="Picture 10" descr="A close up of a sign&#10;&#10;Description automatically generated">
            <a:extLst>
              <a:ext uri="{FF2B5EF4-FFF2-40B4-BE49-F238E27FC236}">
                <a16:creationId xmlns:a16="http://schemas.microsoft.com/office/drawing/2014/main" id="{EEE08072-DD46-3A8A-2B77-F00FC93813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607" y="0"/>
            <a:ext cx="710785" cy="797820"/>
          </a:xfrm>
          <a:prstGeom prst="rect">
            <a:avLst/>
          </a:prstGeom>
        </p:spPr>
      </p:pic>
      <p:cxnSp>
        <p:nvCxnSpPr>
          <p:cNvPr id="13" name="Straight Connector 12">
            <a:extLst>
              <a:ext uri="{FF2B5EF4-FFF2-40B4-BE49-F238E27FC236}">
                <a16:creationId xmlns:a16="http://schemas.microsoft.com/office/drawing/2014/main" id="{8D988750-BA5C-C33D-8816-DBDD50CF8183}"/>
              </a:ext>
            </a:extLst>
          </p:cNvPr>
          <p:cNvCxnSpPr/>
          <p:nvPr/>
        </p:nvCxnSpPr>
        <p:spPr>
          <a:xfrm>
            <a:off x="0" y="6359238"/>
            <a:ext cx="12192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83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96669FC-3F3C-41C4-A403-946E9F8150B7}"/>
              </a:ext>
            </a:extLst>
          </p:cNvPr>
          <p:cNvSpPr/>
          <p:nvPr/>
        </p:nvSpPr>
        <p:spPr>
          <a:xfrm>
            <a:off x="10897173" y="0"/>
            <a:ext cx="1294827" cy="6858000"/>
          </a:xfrm>
          <a:prstGeom prst="rect">
            <a:avLst/>
          </a:prstGeom>
          <a:solidFill>
            <a:srgbClr val="333F50">
              <a:alpha val="8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8B950E-9078-884C-9911-05AD46640486}" type="datetimeFigureOut">
              <a:rPr lang="en-US" smtClean="0"/>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32E44-A45A-5642-A1A1-E24B59457A91}" type="slidenum">
              <a:rPr lang="en-US" smtClean="0"/>
              <a:t>‹#›</a:t>
            </a:fld>
            <a:endParaRPr lang="en-US"/>
          </a:p>
        </p:txBody>
      </p:sp>
      <p:pic>
        <p:nvPicPr>
          <p:cNvPr id="7" name="Picture 6" descr="A close up of a sign&#10;&#10;Description automatically generated">
            <a:extLst>
              <a:ext uri="{FF2B5EF4-FFF2-40B4-BE49-F238E27FC236}">
                <a16:creationId xmlns:a16="http://schemas.microsoft.com/office/drawing/2014/main" id="{3A752A09-D1AF-4307-AA42-F75BA74063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2029" y="136526"/>
            <a:ext cx="968648" cy="1087258"/>
          </a:xfrm>
          <a:prstGeom prst="rect">
            <a:avLst/>
          </a:prstGeom>
        </p:spPr>
      </p:pic>
    </p:spTree>
    <p:extLst>
      <p:ext uri="{BB962C8B-B14F-4D97-AF65-F5344CB8AC3E}">
        <p14:creationId xmlns:p14="http://schemas.microsoft.com/office/powerpoint/2010/main" val="9333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3" y="13063"/>
            <a:ext cx="10195558" cy="7978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8643" y="963288"/>
            <a:ext cx="10195559" cy="5498477"/>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58B950E-9078-884C-9911-05AD46640486}" type="datetimeFigureOut">
              <a:rPr lang="en-US" smtClean="0"/>
              <a:t>4/11/2024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2232E44-A45A-5642-A1A1-E24B59457A91}" type="slidenum">
              <a:rPr lang="en-US" smtClean="0"/>
              <a:t>‹#›</a:t>
            </a:fld>
            <a:endParaRPr lang="en-US"/>
          </a:p>
        </p:txBody>
      </p:sp>
      <p:cxnSp>
        <p:nvCxnSpPr>
          <p:cNvPr id="7" name="Straight Connector 6"/>
          <p:cNvCxnSpPr>
            <a:cxnSpLocks/>
          </p:cNvCxnSpPr>
          <p:nvPr/>
        </p:nvCxnSpPr>
        <p:spPr>
          <a:xfrm flipV="1">
            <a:off x="287300" y="73448"/>
            <a:ext cx="0" cy="73743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7342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rgbClr val="FF0000"/>
        </a:buClr>
        <a:buFont typeface="Arial" panose="020B0604020202020204" pitchFamily="34" charset="0"/>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rgbClr val="FF0000"/>
        </a:buClr>
        <a:buFont typeface="Courier New" panose="02070309020205020404" pitchFamily="49" charset="0"/>
        <a:buChar char="o"/>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rgbClr val="FF0000"/>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rgbClr val="FF0000"/>
        </a:buClr>
        <a:buSzPct val="75000"/>
        <a:buFont typeface="Courier New" panose="02070309020205020404" pitchFamily="49" charset="0"/>
        <a:buChar char="o"/>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688D4-0580-DBAB-1D52-53D67D868507}"/>
              </a:ext>
            </a:extLst>
          </p:cNvPr>
          <p:cNvSpPr>
            <a:spLocks noGrp="1"/>
          </p:cNvSpPr>
          <p:nvPr>
            <p:ph type="ctrTitle" idx="4294967295"/>
          </p:nvPr>
        </p:nvSpPr>
        <p:spPr>
          <a:xfrm>
            <a:off x="1524000" y="374650"/>
            <a:ext cx="9144000" cy="3013075"/>
          </a:xfrm>
        </p:spPr>
        <p:txBody>
          <a:bodyPr>
            <a:normAutofit/>
          </a:bodyPr>
          <a:lstStyle/>
          <a:p>
            <a:pPr algn="ctr"/>
            <a:r>
              <a:rPr lang="en-CA" b="1" dirty="0">
                <a:solidFill>
                  <a:srgbClr val="000000"/>
                </a:solidFill>
                <a:effectLst/>
                <a:latin typeface="Franklin Gothic Demi Cond" panose="020B0603020102020204" pitchFamily="34" charset="0"/>
              </a:rPr>
              <a:t>2025 Canada Summer Games Team Manitoba Soccer</a:t>
            </a:r>
            <a:br>
              <a:rPr lang="en-CA" dirty="0">
                <a:solidFill>
                  <a:srgbClr val="000000"/>
                </a:solidFill>
                <a:effectLst/>
                <a:latin typeface="Helvetica" pitchFamily="2" charset="0"/>
              </a:rPr>
            </a:br>
            <a:r>
              <a:rPr lang="en-CA" b="1" dirty="0">
                <a:solidFill>
                  <a:srgbClr val="000000"/>
                </a:solidFill>
                <a:effectLst/>
                <a:latin typeface="Franklin Gothic Demi Cond" panose="020B0603020102020204" pitchFamily="34" charset="0"/>
              </a:rPr>
              <a:t>General Information</a:t>
            </a:r>
            <a:endParaRPr lang="en-US" b="1" dirty="0">
              <a:latin typeface="Franklin Gothic Demi Cond" panose="020B0603020102020204" pitchFamily="34" charset="0"/>
            </a:endParaRPr>
          </a:p>
        </p:txBody>
      </p:sp>
      <p:pic>
        <p:nvPicPr>
          <p:cNvPr id="1026" name="Picture 2">
            <a:extLst>
              <a:ext uri="{FF2B5EF4-FFF2-40B4-BE49-F238E27FC236}">
                <a16:creationId xmlns:a16="http://schemas.microsoft.com/office/drawing/2014/main" id="{FF83BB0F-1A89-A5F1-D964-B1660D42C4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4305" y="4065427"/>
            <a:ext cx="2100507" cy="13077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5549BF9F-2560-D480-CBE9-910D7FDB05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9341" y="3924460"/>
            <a:ext cx="2813317" cy="158273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06C15906-9CD4-7F87-3A10-DE865DB1FAFE}"/>
              </a:ext>
            </a:extLst>
          </p:cNvPr>
          <p:cNvCxnSpPr>
            <a:cxnSpLocks/>
          </p:cNvCxnSpPr>
          <p:nvPr/>
        </p:nvCxnSpPr>
        <p:spPr>
          <a:xfrm flipH="1">
            <a:off x="1709738" y="3420940"/>
            <a:ext cx="8772525" cy="0"/>
          </a:xfrm>
          <a:prstGeom prst="line">
            <a:avLst/>
          </a:prstGeom>
          <a:ln w="149225">
            <a:solidFill>
              <a:schemeClr val="tx1"/>
            </a:solidFill>
          </a:ln>
        </p:spPr>
        <p:style>
          <a:lnRef idx="2">
            <a:schemeClr val="accent1"/>
          </a:lnRef>
          <a:fillRef idx="0">
            <a:schemeClr val="accent1"/>
          </a:fillRef>
          <a:effectRef idx="1">
            <a:schemeClr val="accent1"/>
          </a:effectRef>
          <a:fontRef idx="minor">
            <a:schemeClr val="tx1"/>
          </a:fontRef>
        </p:style>
      </p:cxnSp>
      <p:pic>
        <p:nvPicPr>
          <p:cNvPr id="4" name="Picture 3" descr="A logo of a football ball&#10;&#10;Description automatically generated">
            <a:extLst>
              <a:ext uri="{FF2B5EF4-FFF2-40B4-BE49-F238E27FC236}">
                <a16:creationId xmlns:a16="http://schemas.microsoft.com/office/drawing/2014/main" id="{F597BF92-966B-F765-45AE-763D0375A6B6}"/>
              </a:ext>
            </a:extLst>
          </p:cNvPr>
          <p:cNvPicPr>
            <a:picLocks noChangeAspect="1"/>
          </p:cNvPicPr>
          <p:nvPr/>
        </p:nvPicPr>
        <p:blipFill>
          <a:blip r:embed="rId4"/>
          <a:stretch>
            <a:fillRect/>
          </a:stretch>
        </p:blipFill>
        <p:spPr>
          <a:xfrm>
            <a:off x="7977187" y="3931391"/>
            <a:ext cx="1404000" cy="1575807"/>
          </a:xfrm>
          <a:prstGeom prst="rect">
            <a:avLst/>
          </a:prstGeom>
        </p:spPr>
      </p:pic>
    </p:spTree>
    <p:extLst>
      <p:ext uri="{BB962C8B-B14F-4D97-AF65-F5344CB8AC3E}">
        <p14:creationId xmlns:p14="http://schemas.microsoft.com/office/powerpoint/2010/main" val="379907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EB658-FC88-0E1E-06F1-692E46A315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E98AE9-BF0F-E85B-4360-609BCA5CCA69}"/>
              </a:ext>
            </a:extLst>
          </p:cNvPr>
          <p:cNvSpPr>
            <a:spLocks noGrp="1"/>
          </p:cNvSpPr>
          <p:nvPr>
            <p:ph type="ctrTitle" idx="4294967295"/>
          </p:nvPr>
        </p:nvSpPr>
        <p:spPr>
          <a:xfrm>
            <a:off x="1571624" y="528638"/>
            <a:ext cx="9144000" cy="1373187"/>
          </a:xfrm>
        </p:spPr>
        <p:txBody>
          <a:bodyPr>
            <a:normAutofit/>
          </a:bodyPr>
          <a:lstStyle/>
          <a:p>
            <a:pPr algn="ctr"/>
            <a:r>
              <a:rPr lang="en-CA" b="1" dirty="0">
                <a:solidFill>
                  <a:srgbClr val="000000"/>
                </a:solidFill>
                <a:effectLst/>
                <a:latin typeface="Franklin Gothic Demi Cond" panose="020B0603020102020204" pitchFamily="34" charset="0"/>
              </a:rPr>
              <a:t>DOCUMENT PURPOSE</a:t>
            </a:r>
            <a:endParaRPr lang="en-US" b="1" dirty="0">
              <a:latin typeface="Franklin Gothic Demi Cond" panose="020B0603020102020204" pitchFamily="34" charset="0"/>
            </a:endParaRPr>
          </a:p>
        </p:txBody>
      </p:sp>
      <p:cxnSp>
        <p:nvCxnSpPr>
          <p:cNvPr id="5" name="Straight Connector 4">
            <a:extLst>
              <a:ext uri="{FF2B5EF4-FFF2-40B4-BE49-F238E27FC236}">
                <a16:creationId xmlns:a16="http://schemas.microsoft.com/office/drawing/2014/main" id="{30750827-77EF-744A-B338-36F3DA36C96F}"/>
              </a:ext>
            </a:extLst>
          </p:cNvPr>
          <p:cNvCxnSpPr>
            <a:cxnSpLocks/>
          </p:cNvCxnSpPr>
          <p:nvPr/>
        </p:nvCxnSpPr>
        <p:spPr>
          <a:xfrm flipH="1">
            <a:off x="1757362" y="2277940"/>
            <a:ext cx="8772525" cy="0"/>
          </a:xfrm>
          <a:prstGeom prst="line">
            <a:avLst/>
          </a:prstGeom>
          <a:ln w="149225">
            <a:solidFill>
              <a:schemeClr val="tx1"/>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25D927E8-7DAF-CAC9-3CB2-0321536DAAD8}"/>
              </a:ext>
            </a:extLst>
          </p:cNvPr>
          <p:cNvSpPr txBox="1"/>
          <p:nvPr/>
        </p:nvSpPr>
        <p:spPr>
          <a:xfrm>
            <a:off x="1535906" y="2981623"/>
            <a:ext cx="9215436" cy="1938992"/>
          </a:xfrm>
          <a:prstGeom prst="rect">
            <a:avLst/>
          </a:prstGeom>
          <a:noFill/>
        </p:spPr>
        <p:txBody>
          <a:bodyPr wrap="square">
            <a:spAutoFit/>
          </a:bodyPr>
          <a:lstStyle/>
          <a:p>
            <a:pPr algn="ctr"/>
            <a:r>
              <a:rPr lang="en-CA" sz="4000" b="1" dirty="0">
                <a:solidFill>
                  <a:srgbClr val="0F110F"/>
                </a:solidFill>
                <a:effectLst/>
                <a:latin typeface="Franklin Gothic Demi Cond" panose="020B0603020102020204" pitchFamily="34" charset="0"/>
              </a:rPr>
              <a:t>Th</a:t>
            </a:r>
            <a:r>
              <a:rPr lang="en-CA" sz="4000" b="1" dirty="0">
                <a:solidFill>
                  <a:srgbClr val="0F110F"/>
                </a:solidFill>
                <a:latin typeface="Franklin Gothic Demi Cond" panose="020B0603020102020204" pitchFamily="34" charset="0"/>
              </a:rPr>
              <a:t>is</a:t>
            </a:r>
            <a:r>
              <a:rPr lang="en-CA" sz="4000" b="1" dirty="0">
                <a:solidFill>
                  <a:srgbClr val="0F110F"/>
                </a:solidFill>
                <a:effectLst/>
                <a:latin typeface="Franklin Gothic Demi Cond" panose="020B0603020102020204" pitchFamily="34" charset="0"/>
              </a:rPr>
              <a:t> document sets out the process for selecting teams to represent the MSA at the 2025 Canada Summer Games. </a:t>
            </a:r>
          </a:p>
        </p:txBody>
      </p:sp>
    </p:spTree>
    <p:extLst>
      <p:ext uri="{BB962C8B-B14F-4D97-AF65-F5344CB8AC3E}">
        <p14:creationId xmlns:p14="http://schemas.microsoft.com/office/powerpoint/2010/main" val="398234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D5B4E-265D-2F86-C5B2-45892DF53F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1176D8-8A84-D78F-E439-5C62E79B0243}"/>
              </a:ext>
            </a:extLst>
          </p:cNvPr>
          <p:cNvSpPr>
            <a:spLocks noGrp="1"/>
          </p:cNvSpPr>
          <p:nvPr>
            <p:ph type="ctrTitle" idx="4294967295"/>
          </p:nvPr>
        </p:nvSpPr>
        <p:spPr>
          <a:xfrm>
            <a:off x="1634044" y="469900"/>
            <a:ext cx="9144000" cy="1373188"/>
          </a:xfrm>
        </p:spPr>
        <p:txBody>
          <a:bodyPr>
            <a:normAutofit/>
          </a:bodyPr>
          <a:lstStyle/>
          <a:p>
            <a:pPr algn="ctr"/>
            <a:r>
              <a:rPr lang="en-CA" b="1" dirty="0">
                <a:solidFill>
                  <a:srgbClr val="000000"/>
                </a:solidFill>
                <a:effectLst/>
                <a:latin typeface="Franklin Gothic Demi Cond" panose="020B0603020102020204" pitchFamily="34" charset="0"/>
              </a:rPr>
              <a:t>DOCUMENT OBJECTIVE </a:t>
            </a:r>
            <a:endParaRPr lang="en-US" b="1" dirty="0">
              <a:latin typeface="Franklin Gothic Demi Cond" panose="020B0603020102020204" pitchFamily="34" charset="0"/>
            </a:endParaRPr>
          </a:p>
        </p:txBody>
      </p:sp>
      <p:cxnSp>
        <p:nvCxnSpPr>
          <p:cNvPr id="5" name="Straight Connector 4">
            <a:extLst>
              <a:ext uri="{FF2B5EF4-FFF2-40B4-BE49-F238E27FC236}">
                <a16:creationId xmlns:a16="http://schemas.microsoft.com/office/drawing/2014/main" id="{9CF7B4CA-5008-39BC-C967-2C864D04D0E8}"/>
              </a:ext>
            </a:extLst>
          </p:cNvPr>
          <p:cNvCxnSpPr>
            <a:cxnSpLocks/>
          </p:cNvCxnSpPr>
          <p:nvPr/>
        </p:nvCxnSpPr>
        <p:spPr>
          <a:xfrm flipH="1">
            <a:off x="1819782" y="2135065"/>
            <a:ext cx="8772525" cy="0"/>
          </a:xfrm>
          <a:prstGeom prst="line">
            <a:avLst/>
          </a:prstGeom>
          <a:ln w="149225">
            <a:solidFill>
              <a:schemeClr val="tx1"/>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AF914A0C-F314-BB99-90CD-99A26EECE834}"/>
              </a:ext>
            </a:extLst>
          </p:cNvPr>
          <p:cNvSpPr txBox="1"/>
          <p:nvPr/>
        </p:nvSpPr>
        <p:spPr>
          <a:xfrm>
            <a:off x="1012539" y="2426815"/>
            <a:ext cx="10387011" cy="3785652"/>
          </a:xfrm>
          <a:prstGeom prst="rect">
            <a:avLst/>
          </a:prstGeom>
          <a:noFill/>
        </p:spPr>
        <p:txBody>
          <a:bodyPr wrap="square">
            <a:spAutoFit/>
          </a:bodyPr>
          <a:lstStyle/>
          <a:p>
            <a:pPr algn="ctr"/>
            <a:r>
              <a:rPr lang="en-CA" sz="4000" dirty="0">
                <a:solidFill>
                  <a:srgbClr val="0F110F"/>
                </a:solidFill>
                <a:effectLst/>
                <a:latin typeface="Helvetica" pitchFamily="2" charset="0"/>
              </a:rPr>
              <a:t> </a:t>
            </a:r>
            <a:r>
              <a:rPr lang="en-CA" sz="4000" b="1" dirty="0">
                <a:solidFill>
                  <a:srgbClr val="0F110F"/>
                </a:solidFill>
                <a:effectLst/>
                <a:latin typeface="Franklin Gothic Demi Cond" panose="020B0603020102020204" pitchFamily="34" charset="0"/>
              </a:rPr>
              <a:t>The objective is to select 36 athletes, 18 male and 18 female, born in 2008 or later, who are eligible to participate in th</a:t>
            </a:r>
            <a:r>
              <a:rPr lang="en-CA" sz="4000" b="1" dirty="0">
                <a:solidFill>
                  <a:srgbClr val="0F110F"/>
                </a:solidFill>
                <a:latin typeface="Franklin Gothic Demi Cond" panose="020B0603020102020204" pitchFamily="34" charset="0"/>
              </a:rPr>
              <a:t>e Games</a:t>
            </a:r>
            <a:r>
              <a:rPr lang="en-CA" sz="4000" b="1" dirty="0">
                <a:solidFill>
                  <a:srgbClr val="0F110F"/>
                </a:solidFill>
                <a:effectLst/>
                <a:latin typeface="Franklin Gothic Demi Cond" panose="020B0603020102020204" pitchFamily="34" charset="0"/>
              </a:rPr>
              <a:t>. They must be MSA registered athletes in good standing with the MSA, who meet the standards expected for the Canada Summer Games</a:t>
            </a:r>
            <a:r>
              <a:rPr lang="en-CA" sz="4000" dirty="0">
                <a:solidFill>
                  <a:srgbClr val="0F110F"/>
                </a:solidFill>
                <a:effectLst/>
                <a:latin typeface="Helvetica" pitchFamily="2" charset="0"/>
              </a:rPr>
              <a:t>.</a:t>
            </a:r>
          </a:p>
        </p:txBody>
      </p:sp>
    </p:spTree>
    <p:extLst>
      <p:ext uri="{BB962C8B-B14F-4D97-AF65-F5344CB8AC3E}">
        <p14:creationId xmlns:p14="http://schemas.microsoft.com/office/powerpoint/2010/main" val="1131620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857FD-6BF5-0EA4-35AA-6BF14D0402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A15151-0FAF-1C87-00FC-E24FA3C19F28}"/>
              </a:ext>
            </a:extLst>
          </p:cNvPr>
          <p:cNvSpPr>
            <a:spLocks noGrp="1"/>
          </p:cNvSpPr>
          <p:nvPr>
            <p:ph type="ctrTitle" idx="4294967295"/>
          </p:nvPr>
        </p:nvSpPr>
        <p:spPr>
          <a:xfrm>
            <a:off x="1585911" y="495300"/>
            <a:ext cx="9144000" cy="1373188"/>
          </a:xfrm>
        </p:spPr>
        <p:txBody>
          <a:bodyPr>
            <a:normAutofit/>
          </a:bodyPr>
          <a:lstStyle/>
          <a:p>
            <a:pPr algn="ctr"/>
            <a:r>
              <a:rPr lang="en-CA" b="1" dirty="0">
                <a:solidFill>
                  <a:srgbClr val="000000"/>
                </a:solidFill>
                <a:effectLst/>
                <a:latin typeface="Franklin Gothic Demi Cond" panose="020B0603020102020204" pitchFamily="34" charset="0"/>
              </a:rPr>
              <a:t>SELECTION PROCESS</a:t>
            </a:r>
            <a:endParaRPr lang="en-US" b="1" dirty="0">
              <a:latin typeface="Franklin Gothic Demi Cond" panose="020B0603020102020204" pitchFamily="34" charset="0"/>
            </a:endParaRPr>
          </a:p>
        </p:txBody>
      </p:sp>
      <p:cxnSp>
        <p:nvCxnSpPr>
          <p:cNvPr id="5" name="Straight Connector 4">
            <a:extLst>
              <a:ext uri="{FF2B5EF4-FFF2-40B4-BE49-F238E27FC236}">
                <a16:creationId xmlns:a16="http://schemas.microsoft.com/office/drawing/2014/main" id="{B7DD58EB-7E85-230F-6F29-055DFE231728}"/>
              </a:ext>
            </a:extLst>
          </p:cNvPr>
          <p:cNvCxnSpPr>
            <a:cxnSpLocks/>
          </p:cNvCxnSpPr>
          <p:nvPr/>
        </p:nvCxnSpPr>
        <p:spPr>
          <a:xfrm flipH="1">
            <a:off x="1771649" y="2135065"/>
            <a:ext cx="8772525" cy="0"/>
          </a:xfrm>
          <a:prstGeom prst="line">
            <a:avLst/>
          </a:prstGeom>
          <a:ln w="149225">
            <a:solidFill>
              <a:schemeClr val="tx1"/>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4ED6D673-8E1F-4E7C-6F34-2AE20995F4E2}"/>
              </a:ext>
            </a:extLst>
          </p:cNvPr>
          <p:cNvSpPr txBox="1"/>
          <p:nvPr/>
        </p:nvSpPr>
        <p:spPr>
          <a:xfrm>
            <a:off x="964406" y="2401388"/>
            <a:ext cx="10387011" cy="2554545"/>
          </a:xfrm>
          <a:prstGeom prst="rect">
            <a:avLst/>
          </a:prstGeom>
          <a:noFill/>
        </p:spPr>
        <p:txBody>
          <a:bodyPr wrap="square">
            <a:spAutoFit/>
          </a:bodyPr>
          <a:lstStyle/>
          <a:p>
            <a:pPr algn="ctr"/>
            <a:r>
              <a:rPr lang="en-CA" sz="4000" dirty="0">
                <a:solidFill>
                  <a:srgbClr val="0F110F"/>
                </a:solidFill>
                <a:effectLst/>
                <a:latin typeface="Helvetica" pitchFamily="2" charset="0"/>
              </a:rPr>
              <a:t> </a:t>
            </a:r>
            <a:r>
              <a:rPr lang="en-CA" sz="4000" b="1" dirty="0">
                <a:solidFill>
                  <a:srgbClr val="0F110F"/>
                </a:solidFill>
                <a:effectLst/>
                <a:latin typeface="Franklin Gothic Demi Cond" panose="020B0603020102020204" pitchFamily="34" charset="0"/>
              </a:rPr>
              <a:t>Athletes participate in open and invite-only trials and are selected based on performance and the team requirements. Timelines and unforeseen circumstances are also taken into consideration.</a:t>
            </a:r>
          </a:p>
        </p:txBody>
      </p:sp>
    </p:spTree>
    <p:extLst>
      <p:ext uri="{BB962C8B-B14F-4D97-AF65-F5344CB8AC3E}">
        <p14:creationId xmlns:p14="http://schemas.microsoft.com/office/powerpoint/2010/main" val="23492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641A8F-4023-4269-0226-A550E2DF68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64D3B0-C19E-6FDF-91DE-E6A453C0BDD0}"/>
              </a:ext>
            </a:extLst>
          </p:cNvPr>
          <p:cNvSpPr>
            <a:spLocks noGrp="1"/>
          </p:cNvSpPr>
          <p:nvPr>
            <p:ph type="ctrTitle" idx="4294967295"/>
          </p:nvPr>
        </p:nvSpPr>
        <p:spPr>
          <a:xfrm>
            <a:off x="1585911" y="341313"/>
            <a:ext cx="9144000" cy="1374775"/>
          </a:xfrm>
        </p:spPr>
        <p:txBody>
          <a:bodyPr>
            <a:normAutofit/>
          </a:bodyPr>
          <a:lstStyle/>
          <a:p>
            <a:pPr algn="ctr"/>
            <a:r>
              <a:rPr lang="en-CA" b="1" dirty="0">
                <a:solidFill>
                  <a:srgbClr val="000000"/>
                </a:solidFill>
                <a:effectLst/>
                <a:latin typeface="Franklin Gothic Demi Cond" panose="020B0603020102020204" pitchFamily="34" charset="0"/>
              </a:rPr>
              <a:t>AUTHORITY OF SELECTION</a:t>
            </a:r>
            <a:endParaRPr lang="en-US" b="1" dirty="0">
              <a:latin typeface="Franklin Gothic Demi Cond" panose="020B0603020102020204" pitchFamily="34" charset="0"/>
            </a:endParaRPr>
          </a:p>
        </p:txBody>
      </p:sp>
      <p:cxnSp>
        <p:nvCxnSpPr>
          <p:cNvPr id="5" name="Straight Connector 4">
            <a:extLst>
              <a:ext uri="{FF2B5EF4-FFF2-40B4-BE49-F238E27FC236}">
                <a16:creationId xmlns:a16="http://schemas.microsoft.com/office/drawing/2014/main" id="{A67A9C16-A2F9-CD04-16E5-D1E1520BF9C3}"/>
              </a:ext>
            </a:extLst>
          </p:cNvPr>
          <p:cNvCxnSpPr>
            <a:cxnSpLocks/>
          </p:cNvCxnSpPr>
          <p:nvPr/>
        </p:nvCxnSpPr>
        <p:spPr>
          <a:xfrm flipH="1">
            <a:off x="1771649" y="1948454"/>
            <a:ext cx="8772525" cy="0"/>
          </a:xfrm>
          <a:prstGeom prst="line">
            <a:avLst/>
          </a:prstGeom>
          <a:ln w="149225">
            <a:solidFill>
              <a:schemeClr val="tx1"/>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A965D66E-92C0-7A4C-4678-DCC46CF8325E}"/>
              </a:ext>
            </a:extLst>
          </p:cNvPr>
          <p:cNvSpPr txBox="1"/>
          <p:nvPr/>
        </p:nvSpPr>
        <p:spPr>
          <a:xfrm>
            <a:off x="428915" y="2181451"/>
            <a:ext cx="11457993" cy="3416320"/>
          </a:xfrm>
          <a:prstGeom prst="rect">
            <a:avLst/>
          </a:prstGeom>
          <a:noFill/>
        </p:spPr>
        <p:txBody>
          <a:bodyPr wrap="square">
            <a:spAutoFit/>
          </a:bodyPr>
          <a:lstStyle/>
          <a:p>
            <a:pPr algn="ctr"/>
            <a:r>
              <a:rPr lang="en-CA" sz="3600" b="1" dirty="0">
                <a:solidFill>
                  <a:srgbClr val="0F110F"/>
                </a:solidFill>
                <a:latin typeface="Franklin Gothic Demi Cond" panose="020B0603020102020204" pitchFamily="34" charset="0"/>
              </a:rPr>
              <a:t>C</a:t>
            </a:r>
            <a:r>
              <a:rPr lang="en-CA" sz="3600" b="1" dirty="0">
                <a:solidFill>
                  <a:srgbClr val="0F110F"/>
                </a:solidFill>
                <a:effectLst/>
                <a:latin typeface="Franklin Gothic Demi Cond" panose="020B0603020102020204" pitchFamily="34" charset="0"/>
              </a:rPr>
              <a:t>oaches </a:t>
            </a:r>
            <a:r>
              <a:rPr lang="en-CA" sz="3600" b="1" dirty="0">
                <a:solidFill>
                  <a:srgbClr val="0F110F"/>
                </a:solidFill>
                <a:latin typeface="Franklin Gothic Demi Cond" panose="020B0603020102020204" pitchFamily="34" charset="0"/>
              </a:rPr>
              <a:t>have been </a:t>
            </a:r>
            <a:r>
              <a:rPr lang="en-CA" sz="3600" b="1" dirty="0">
                <a:solidFill>
                  <a:srgbClr val="0F110F"/>
                </a:solidFill>
                <a:effectLst/>
                <a:latin typeface="Franklin Gothic Demi Cond" panose="020B0603020102020204" pitchFamily="34" charset="0"/>
              </a:rPr>
              <a:t>appointed and will select 18 athletes for each team participating in the Games and 2-6 alternate athletes for training purposes leading up to th</a:t>
            </a:r>
            <a:r>
              <a:rPr lang="en-CA" sz="3600" b="1" dirty="0">
                <a:solidFill>
                  <a:srgbClr val="0F110F"/>
                </a:solidFill>
                <a:latin typeface="Franklin Gothic Demi Cond" panose="020B0603020102020204" pitchFamily="34" charset="0"/>
              </a:rPr>
              <a:t>e Games</a:t>
            </a:r>
            <a:r>
              <a:rPr lang="en-CA" sz="3600" b="1" dirty="0">
                <a:solidFill>
                  <a:srgbClr val="0F110F"/>
                </a:solidFill>
                <a:effectLst/>
                <a:latin typeface="Franklin Gothic Demi Cond" panose="020B0603020102020204" pitchFamily="34" charset="0"/>
              </a:rPr>
              <a:t>. The coaches will take into consideration several factors in their selection of athletes, including but not limited to, attitude, performance on and off the field, team requirements, injuries, etc. </a:t>
            </a:r>
          </a:p>
        </p:txBody>
      </p:sp>
    </p:spTree>
    <p:extLst>
      <p:ext uri="{BB962C8B-B14F-4D97-AF65-F5344CB8AC3E}">
        <p14:creationId xmlns:p14="http://schemas.microsoft.com/office/powerpoint/2010/main" val="146327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DDFFF-15F7-1926-26C7-5D377C96BF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EA9BFE-5821-26D0-EC0B-175AC9B656D0}"/>
              </a:ext>
            </a:extLst>
          </p:cNvPr>
          <p:cNvSpPr>
            <a:spLocks noGrp="1"/>
          </p:cNvSpPr>
          <p:nvPr>
            <p:ph type="ctrTitle" idx="4294967295"/>
          </p:nvPr>
        </p:nvSpPr>
        <p:spPr>
          <a:xfrm>
            <a:off x="1524000" y="219075"/>
            <a:ext cx="9144000" cy="1374775"/>
          </a:xfrm>
        </p:spPr>
        <p:txBody>
          <a:bodyPr>
            <a:normAutofit/>
          </a:bodyPr>
          <a:lstStyle/>
          <a:p>
            <a:pPr algn="ctr"/>
            <a:r>
              <a:rPr lang="en-CA" b="1" dirty="0">
                <a:solidFill>
                  <a:srgbClr val="000000"/>
                </a:solidFill>
                <a:effectLst/>
                <a:latin typeface="Franklin Gothic Demi Cond" panose="020B0603020102020204" pitchFamily="34" charset="0"/>
              </a:rPr>
              <a:t>EXPECTATIONS</a:t>
            </a:r>
            <a:endParaRPr lang="en-US" b="1" dirty="0">
              <a:latin typeface="Franklin Gothic Demi Cond" panose="020B0603020102020204" pitchFamily="34" charset="0"/>
            </a:endParaRPr>
          </a:p>
        </p:txBody>
      </p:sp>
      <p:cxnSp>
        <p:nvCxnSpPr>
          <p:cNvPr id="5" name="Straight Connector 4">
            <a:extLst>
              <a:ext uri="{FF2B5EF4-FFF2-40B4-BE49-F238E27FC236}">
                <a16:creationId xmlns:a16="http://schemas.microsoft.com/office/drawing/2014/main" id="{2D20050F-D7AA-3F26-B5C7-331700CBCEC4}"/>
              </a:ext>
            </a:extLst>
          </p:cNvPr>
          <p:cNvCxnSpPr>
            <a:cxnSpLocks/>
          </p:cNvCxnSpPr>
          <p:nvPr/>
        </p:nvCxnSpPr>
        <p:spPr>
          <a:xfrm flipH="1">
            <a:off x="1709738" y="1785358"/>
            <a:ext cx="8772525" cy="0"/>
          </a:xfrm>
          <a:prstGeom prst="line">
            <a:avLst/>
          </a:prstGeom>
          <a:ln w="149225">
            <a:solidFill>
              <a:schemeClr val="tx1"/>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F0E6766B-7F68-4737-C1E7-242A505168C2}"/>
              </a:ext>
            </a:extLst>
          </p:cNvPr>
          <p:cNvSpPr txBox="1"/>
          <p:nvPr/>
        </p:nvSpPr>
        <p:spPr>
          <a:xfrm>
            <a:off x="230981" y="2117541"/>
            <a:ext cx="11730038" cy="3970318"/>
          </a:xfrm>
          <a:prstGeom prst="rect">
            <a:avLst/>
          </a:prstGeom>
          <a:noFill/>
        </p:spPr>
        <p:txBody>
          <a:bodyPr wrap="square">
            <a:spAutoFit/>
          </a:bodyPr>
          <a:lstStyle/>
          <a:p>
            <a:pPr algn="ctr"/>
            <a:r>
              <a:rPr lang="en-CA" sz="3600" b="1" dirty="0">
                <a:solidFill>
                  <a:srgbClr val="0F110F"/>
                </a:solidFill>
                <a:effectLst/>
                <a:latin typeface="Franklin Gothic Demi Cond" panose="020B0706030402020204" pitchFamily="34" charset="0"/>
              </a:rPr>
              <a:t>Athletes are expected to perform at their best on and off the field and in every aspect to be considered. Athletes may be dismissed for various reasons, such as failing to meet performance expectations or exhibiting conduct detrimental to the team.</a:t>
            </a:r>
            <a:r>
              <a:rPr lang="en-CA" sz="3600" dirty="0">
                <a:solidFill>
                  <a:srgbClr val="000000"/>
                </a:solidFill>
                <a:effectLst/>
                <a:latin typeface="Franklin Gothic Demi Cond" panose="020B0706030402020204" pitchFamily="34" charset="0"/>
              </a:rPr>
              <a:t> </a:t>
            </a:r>
            <a:r>
              <a:rPr lang="en-CA" sz="3600" b="1" dirty="0">
                <a:solidFill>
                  <a:srgbClr val="000000"/>
                </a:solidFill>
                <a:effectLst/>
                <a:latin typeface="Franklin Gothic Demi Cond" panose="020B0706030402020204" pitchFamily="34" charset="0"/>
              </a:rPr>
              <a:t>Players unable to perform due to injury, illness or other medical reasons as determined by MSA’s medical staff may</a:t>
            </a:r>
            <a:r>
              <a:rPr lang="en-CA" sz="3600" b="1" dirty="0">
                <a:solidFill>
                  <a:srgbClr val="0F110F"/>
                </a:solidFill>
                <a:effectLst/>
                <a:latin typeface="Franklin Gothic Demi Cond" panose="020B0706030402020204" pitchFamily="34" charset="0"/>
              </a:rPr>
              <a:t> be replaced by alternate athletes.</a:t>
            </a:r>
            <a:endParaRPr lang="en-CA" sz="3600" dirty="0">
              <a:solidFill>
                <a:srgbClr val="0F110F"/>
              </a:solidFill>
              <a:effectLst/>
              <a:latin typeface="Franklin Gothic Demi Cond" panose="020B0706030402020204" pitchFamily="34" charset="0"/>
            </a:endParaRPr>
          </a:p>
        </p:txBody>
      </p:sp>
    </p:spTree>
    <p:extLst>
      <p:ext uri="{BB962C8B-B14F-4D97-AF65-F5344CB8AC3E}">
        <p14:creationId xmlns:p14="http://schemas.microsoft.com/office/powerpoint/2010/main" val="29422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3CF967-6669-8D68-2D9C-EFFE397D94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F8B9AF-7B05-A2F7-9F6E-1FEB7BD6C019}"/>
              </a:ext>
            </a:extLst>
          </p:cNvPr>
          <p:cNvSpPr>
            <a:spLocks noGrp="1"/>
          </p:cNvSpPr>
          <p:nvPr>
            <p:ph type="ctrTitle" idx="4294967295"/>
          </p:nvPr>
        </p:nvSpPr>
        <p:spPr>
          <a:xfrm>
            <a:off x="1435660" y="288925"/>
            <a:ext cx="9144000" cy="1373188"/>
          </a:xfrm>
        </p:spPr>
        <p:txBody>
          <a:bodyPr>
            <a:normAutofit/>
          </a:bodyPr>
          <a:lstStyle/>
          <a:p>
            <a:pPr algn="ctr"/>
            <a:r>
              <a:rPr lang="en-CA" b="1" dirty="0">
                <a:solidFill>
                  <a:srgbClr val="000000"/>
                </a:solidFill>
                <a:effectLst/>
                <a:latin typeface="Franklin Gothic Demi Cond" panose="020B0603020102020204" pitchFamily="34" charset="0"/>
              </a:rPr>
              <a:t>APPEALS </a:t>
            </a:r>
            <a:endParaRPr lang="en-US" b="1" dirty="0">
              <a:latin typeface="Franklin Gothic Demi Cond" panose="020B0603020102020204" pitchFamily="34" charset="0"/>
            </a:endParaRPr>
          </a:p>
        </p:txBody>
      </p:sp>
      <p:cxnSp>
        <p:nvCxnSpPr>
          <p:cNvPr id="5" name="Straight Connector 4">
            <a:extLst>
              <a:ext uri="{FF2B5EF4-FFF2-40B4-BE49-F238E27FC236}">
                <a16:creationId xmlns:a16="http://schemas.microsoft.com/office/drawing/2014/main" id="{80CAE9B2-FCF3-4D2D-6390-340EB7FAE9F7}"/>
              </a:ext>
            </a:extLst>
          </p:cNvPr>
          <p:cNvCxnSpPr>
            <a:cxnSpLocks/>
          </p:cNvCxnSpPr>
          <p:nvPr/>
        </p:nvCxnSpPr>
        <p:spPr>
          <a:xfrm flipH="1">
            <a:off x="1621398" y="2030134"/>
            <a:ext cx="8772525" cy="0"/>
          </a:xfrm>
          <a:prstGeom prst="line">
            <a:avLst/>
          </a:prstGeom>
          <a:ln w="149225">
            <a:solidFill>
              <a:schemeClr val="tx1"/>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0829DF2B-A0E7-487D-6C5F-E407505B10A9}"/>
              </a:ext>
            </a:extLst>
          </p:cNvPr>
          <p:cNvSpPr txBox="1"/>
          <p:nvPr/>
        </p:nvSpPr>
        <p:spPr>
          <a:xfrm>
            <a:off x="742717" y="2516756"/>
            <a:ext cx="10529887" cy="2554545"/>
          </a:xfrm>
          <a:prstGeom prst="rect">
            <a:avLst/>
          </a:prstGeom>
          <a:noFill/>
        </p:spPr>
        <p:txBody>
          <a:bodyPr wrap="square">
            <a:spAutoFit/>
          </a:bodyPr>
          <a:lstStyle/>
          <a:p>
            <a:pPr algn="ctr"/>
            <a:r>
              <a:rPr lang="en-CA" sz="4000" b="1" dirty="0">
                <a:solidFill>
                  <a:srgbClr val="0F110F"/>
                </a:solidFill>
                <a:effectLst/>
                <a:latin typeface="Franklin Gothic Demi Cond" panose="020B0603020102020204" pitchFamily="34" charset="0"/>
              </a:rPr>
              <a:t>Appeals of selection decisions will be heard and decided in accordance with the MSA</a:t>
            </a:r>
            <a:r>
              <a:rPr lang="en-CA" sz="4000" b="1" dirty="0">
                <a:solidFill>
                  <a:srgbClr val="0F110F"/>
                </a:solidFill>
                <a:latin typeface="Franklin Gothic Demi Cond" panose="020B0603020102020204" pitchFamily="34" charset="0"/>
              </a:rPr>
              <a:t> Appeal Process found within the MSA Discipline Code</a:t>
            </a:r>
            <a:r>
              <a:rPr lang="en-CA" sz="4000" b="1" dirty="0">
                <a:solidFill>
                  <a:srgbClr val="0F110F"/>
                </a:solidFill>
                <a:effectLst/>
                <a:latin typeface="Franklin Gothic Demi Cond" panose="020B0603020102020204" pitchFamily="34" charset="0"/>
              </a:rPr>
              <a:t>.</a:t>
            </a:r>
          </a:p>
          <a:p>
            <a:pPr algn="ctr"/>
            <a:endParaRPr lang="en-CA" sz="4000" dirty="0">
              <a:solidFill>
                <a:srgbClr val="0F110F"/>
              </a:solidFill>
              <a:effectLst/>
              <a:latin typeface="Helvetica" pitchFamily="2" charset="0"/>
            </a:endParaRPr>
          </a:p>
        </p:txBody>
      </p:sp>
    </p:spTree>
    <p:extLst>
      <p:ext uri="{BB962C8B-B14F-4D97-AF65-F5344CB8AC3E}">
        <p14:creationId xmlns:p14="http://schemas.microsoft.com/office/powerpoint/2010/main" val="264344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EEFF5F-F563-5ADF-5C26-9D1543A67D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7E02F5-2305-89F2-F011-C5B301EA5835}"/>
              </a:ext>
            </a:extLst>
          </p:cNvPr>
          <p:cNvSpPr>
            <a:spLocks noGrp="1"/>
          </p:cNvSpPr>
          <p:nvPr>
            <p:ph type="ctrTitle" idx="4294967295"/>
          </p:nvPr>
        </p:nvSpPr>
        <p:spPr>
          <a:xfrm>
            <a:off x="1524000" y="7005"/>
            <a:ext cx="9144000" cy="1373188"/>
          </a:xfrm>
        </p:spPr>
        <p:txBody>
          <a:bodyPr>
            <a:normAutofit/>
          </a:bodyPr>
          <a:lstStyle/>
          <a:p>
            <a:pPr algn="ctr"/>
            <a:r>
              <a:rPr lang="en-CA" b="1" dirty="0">
                <a:solidFill>
                  <a:srgbClr val="000000"/>
                </a:solidFill>
                <a:effectLst/>
                <a:latin typeface="Franklin Gothic Demi Cond" panose="020B0603020102020204" pitchFamily="34" charset="0"/>
              </a:rPr>
              <a:t>TRY OUT  TIMELINE </a:t>
            </a:r>
            <a:endParaRPr lang="en-US" b="1" dirty="0">
              <a:latin typeface="Franklin Gothic Demi Cond" panose="020B0603020102020204" pitchFamily="34" charset="0"/>
            </a:endParaRPr>
          </a:p>
        </p:txBody>
      </p:sp>
      <p:cxnSp>
        <p:nvCxnSpPr>
          <p:cNvPr id="5" name="Straight Connector 4">
            <a:extLst>
              <a:ext uri="{FF2B5EF4-FFF2-40B4-BE49-F238E27FC236}">
                <a16:creationId xmlns:a16="http://schemas.microsoft.com/office/drawing/2014/main" id="{A4259A52-1D1F-108C-B922-A972C8CBDD31}"/>
              </a:ext>
            </a:extLst>
          </p:cNvPr>
          <p:cNvCxnSpPr>
            <a:cxnSpLocks/>
          </p:cNvCxnSpPr>
          <p:nvPr/>
        </p:nvCxnSpPr>
        <p:spPr>
          <a:xfrm flipH="1">
            <a:off x="1781177" y="1092078"/>
            <a:ext cx="8772525" cy="0"/>
          </a:xfrm>
          <a:prstGeom prst="line">
            <a:avLst/>
          </a:prstGeom>
          <a:ln w="149225">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437BDDA8-A371-846A-26DA-26500AF07AB2}"/>
              </a:ext>
            </a:extLst>
          </p:cNvPr>
          <p:cNvSpPr txBox="1"/>
          <p:nvPr/>
        </p:nvSpPr>
        <p:spPr>
          <a:xfrm>
            <a:off x="512475" y="1582546"/>
            <a:ext cx="11328072" cy="1323439"/>
          </a:xfrm>
          <a:prstGeom prst="rect">
            <a:avLst/>
          </a:prstGeom>
          <a:noFill/>
        </p:spPr>
        <p:txBody>
          <a:bodyPr wrap="square">
            <a:spAutoFit/>
          </a:bodyPr>
          <a:lstStyle/>
          <a:p>
            <a:pPr marL="342900" indent="-342900">
              <a:buFont typeface="Wingdings" pitchFamily="2" charset="2"/>
              <a:buChar char="v"/>
            </a:pPr>
            <a:r>
              <a:rPr lang="en-CA" sz="2000" b="1" dirty="0">
                <a:solidFill>
                  <a:srgbClr val="000000"/>
                </a:solidFill>
                <a:effectLst/>
                <a:latin typeface="Franklin Gothic Demi Cond" panose="020B0603020102020204" pitchFamily="34" charset="0"/>
              </a:rPr>
              <a:t>TRIAL #1 – OPEN </a:t>
            </a:r>
            <a:r>
              <a:rPr lang="en-CA" sz="2000" b="1" dirty="0">
                <a:solidFill>
                  <a:srgbClr val="000000"/>
                </a:solidFill>
                <a:latin typeface="Franklin Gothic Demi Cond" panose="020B0603020102020204" pitchFamily="34" charset="0"/>
              </a:rPr>
              <a:t>– 2008s and younger</a:t>
            </a:r>
            <a:endParaRPr lang="en-CA" sz="2000" b="1" dirty="0">
              <a:solidFill>
                <a:srgbClr val="000000"/>
              </a:solidFill>
              <a:effectLst/>
              <a:latin typeface="Franklin Gothic Demi Cond" panose="020B0603020102020204" pitchFamily="34" charset="0"/>
            </a:endParaRPr>
          </a:p>
          <a:p>
            <a:pPr lvl="1" algn="just"/>
            <a:r>
              <a:rPr lang="en-CA" sz="2000" b="1" dirty="0">
                <a:solidFill>
                  <a:srgbClr val="000000"/>
                </a:solidFill>
                <a:latin typeface="Franklin Gothic Demi Cond" panose="020B0603020102020204" pitchFamily="34" charset="0"/>
              </a:rPr>
              <a:t>21 (males) &amp; 23 (females) May 2024</a:t>
            </a:r>
            <a:endParaRPr lang="en-CA" sz="2000" b="1" dirty="0">
              <a:solidFill>
                <a:srgbClr val="000000"/>
              </a:solidFill>
              <a:effectLst/>
              <a:latin typeface="Franklin Gothic Demi Cond" panose="020B0603020102020204" pitchFamily="34" charset="0"/>
            </a:endParaRPr>
          </a:p>
          <a:p>
            <a:pPr lvl="1" algn="just"/>
            <a:r>
              <a:rPr lang="en-CA" sz="2000" b="1" dirty="0">
                <a:solidFill>
                  <a:srgbClr val="000000"/>
                </a:solidFill>
                <a:effectLst/>
                <a:latin typeface="Franklin Gothic Demi Cond" panose="020B0603020102020204" pitchFamily="34" charset="0"/>
              </a:rPr>
              <a:t>28 (males) &amp; 30 (females) May 2024</a:t>
            </a:r>
          </a:p>
          <a:p>
            <a:pPr lvl="1" algn="just"/>
            <a:r>
              <a:rPr lang="en-CA" sz="2000" b="1" dirty="0">
                <a:solidFill>
                  <a:srgbClr val="000000"/>
                </a:solidFill>
                <a:effectLst/>
                <a:latin typeface="Franklin Gothic Demi Cond" panose="020B0603020102020204" pitchFamily="34" charset="0"/>
              </a:rPr>
              <a:t>No evaluation will be provided for the players who are not  selected for invite to Trial #2 or #3. </a:t>
            </a:r>
          </a:p>
        </p:txBody>
      </p:sp>
      <p:sp>
        <p:nvSpPr>
          <p:cNvPr id="8" name="TextBox 7">
            <a:extLst>
              <a:ext uri="{FF2B5EF4-FFF2-40B4-BE49-F238E27FC236}">
                <a16:creationId xmlns:a16="http://schemas.microsoft.com/office/drawing/2014/main" id="{3A5E3701-59E2-BEBB-F3C3-9C2BED8EEB89}"/>
              </a:ext>
            </a:extLst>
          </p:cNvPr>
          <p:cNvSpPr txBox="1"/>
          <p:nvPr/>
        </p:nvSpPr>
        <p:spPr>
          <a:xfrm>
            <a:off x="512379" y="3219852"/>
            <a:ext cx="10423783" cy="707886"/>
          </a:xfrm>
          <a:prstGeom prst="rect">
            <a:avLst/>
          </a:prstGeom>
          <a:noFill/>
        </p:spPr>
        <p:txBody>
          <a:bodyPr wrap="square">
            <a:spAutoFit/>
          </a:bodyPr>
          <a:lstStyle/>
          <a:p>
            <a:pPr marL="342900" indent="-342900">
              <a:buFont typeface="Wingdings" pitchFamily="2" charset="2"/>
              <a:buChar char="v"/>
            </a:pPr>
            <a:r>
              <a:rPr lang="en-CA" sz="2000" b="1" dirty="0">
                <a:solidFill>
                  <a:srgbClr val="000000"/>
                </a:solidFill>
                <a:effectLst/>
                <a:latin typeface="Franklin Gothic Demi Cond" panose="020B0603020102020204" pitchFamily="34" charset="0"/>
              </a:rPr>
              <a:t>TRIAL #2 – INVITATION – August 2024 </a:t>
            </a:r>
          </a:p>
          <a:p>
            <a:r>
              <a:rPr lang="en-CA" sz="2000" b="1" dirty="0">
                <a:solidFill>
                  <a:srgbClr val="000000"/>
                </a:solidFill>
                <a:latin typeface="Franklin Gothic Demi Cond" panose="020B0603020102020204" pitchFamily="34" charset="0"/>
              </a:rPr>
              <a:t>         </a:t>
            </a:r>
            <a:endParaRPr lang="en-CA" sz="2000" b="1" dirty="0">
              <a:solidFill>
                <a:srgbClr val="000000"/>
              </a:solidFill>
              <a:effectLst/>
              <a:latin typeface="Franklin Gothic Demi Cond" panose="020B0603020102020204" pitchFamily="34" charset="0"/>
            </a:endParaRPr>
          </a:p>
        </p:txBody>
      </p:sp>
      <p:sp>
        <p:nvSpPr>
          <p:cNvPr id="10" name="TextBox 9">
            <a:extLst>
              <a:ext uri="{FF2B5EF4-FFF2-40B4-BE49-F238E27FC236}">
                <a16:creationId xmlns:a16="http://schemas.microsoft.com/office/drawing/2014/main" id="{BBBA83AB-61EB-AE09-D3FB-4D46793FE4BD}"/>
              </a:ext>
            </a:extLst>
          </p:cNvPr>
          <p:cNvSpPr txBox="1"/>
          <p:nvPr/>
        </p:nvSpPr>
        <p:spPr>
          <a:xfrm>
            <a:off x="512475" y="4565593"/>
            <a:ext cx="11491893" cy="707886"/>
          </a:xfrm>
          <a:prstGeom prst="rect">
            <a:avLst/>
          </a:prstGeom>
          <a:noFill/>
        </p:spPr>
        <p:txBody>
          <a:bodyPr wrap="square">
            <a:spAutoFit/>
          </a:bodyPr>
          <a:lstStyle/>
          <a:p>
            <a:pPr marL="342900" indent="-342900">
              <a:buFont typeface="Wingdings" pitchFamily="2" charset="2"/>
              <a:buChar char="v"/>
            </a:pPr>
            <a:r>
              <a:rPr lang="en-CA" sz="2000" b="1" dirty="0">
                <a:solidFill>
                  <a:srgbClr val="000000"/>
                </a:solidFill>
                <a:effectLst/>
                <a:latin typeface="Franklin Gothic Demi Cond" panose="020B0603020102020204" pitchFamily="34" charset="0"/>
              </a:rPr>
              <a:t>TRIAL #3 – INVITATION – </a:t>
            </a:r>
            <a:r>
              <a:rPr lang="en-CA" sz="2000" b="1" dirty="0">
                <a:solidFill>
                  <a:srgbClr val="000000"/>
                </a:solidFill>
                <a:latin typeface="Franklin Gothic Demi Cond" panose="020B0603020102020204" pitchFamily="34" charset="0"/>
              </a:rPr>
              <a:t>September 2024</a:t>
            </a:r>
            <a:endParaRPr lang="en-CA" sz="2000" b="1" dirty="0">
              <a:solidFill>
                <a:srgbClr val="000000"/>
              </a:solidFill>
              <a:effectLst/>
              <a:latin typeface="Franklin Gothic Demi Cond" panose="020B0603020102020204" pitchFamily="34" charset="0"/>
            </a:endParaRPr>
          </a:p>
          <a:p>
            <a:r>
              <a:rPr lang="en-CA" sz="2000" b="1" dirty="0">
                <a:solidFill>
                  <a:srgbClr val="000000"/>
                </a:solidFill>
                <a:effectLst/>
                <a:latin typeface="Franklin Gothic Demi Cond" panose="020B0603020102020204" pitchFamily="34" charset="0"/>
              </a:rPr>
              <a:t>      </a:t>
            </a:r>
          </a:p>
        </p:txBody>
      </p:sp>
      <p:sp>
        <p:nvSpPr>
          <p:cNvPr id="12" name="TextBox 11">
            <a:extLst>
              <a:ext uri="{FF2B5EF4-FFF2-40B4-BE49-F238E27FC236}">
                <a16:creationId xmlns:a16="http://schemas.microsoft.com/office/drawing/2014/main" id="{019632A4-06D6-1965-A36C-81499A6263B3}"/>
              </a:ext>
            </a:extLst>
          </p:cNvPr>
          <p:cNvSpPr txBox="1"/>
          <p:nvPr/>
        </p:nvSpPr>
        <p:spPr>
          <a:xfrm>
            <a:off x="1028718" y="3635351"/>
            <a:ext cx="10950315" cy="707886"/>
          </a:xfrm>
          <a:prstGeom prst="rect">
            <a:avLst/>
          </a:prstGeom>
          <a:noFill/>
        </p:spPr>
        <p:txBody>
          <a:bodyPr wrap="square">
            <a:spAutoFit/>
          </a:bodyPr>
          <a:lstStyle/>
          <a:p>
            <a:r>
              <a:rPr lang="en-CA" sz="2000" b="1" dirty="0">
                <a:solidFill>
                  <a:srgbClr val="000000"/>
                </a:solidFill>
                <a:effectLst/>
                <a:latin typeface="Franklin Gothic Demi Cond" panose="020B0603020102020204" pitchFamily="34" charset="0"/>
              </a:rPr>
              <a:t>Invite-only trial with 25-35 identified players from Trial #1 and possible exceptions made by the MSA. No evaluation will be provided for the players who are not selected for Trial #3.</a:t>
            </a:r>
            <a:endParaRPr lang="en-US" sz="2000" dirty="0"/>
          </a:p>
        </p:txBody>
      </p:sp>
      <p:sp>
        <p:nvSpPr>
          <p:cNvPr id="14" name="TextBox 13">
            <a:extLst>
              <a:ext uri="{FF2B5EF4-FFF2-40B4-BE49-F238E27FC236}">
                <a16:creationId xmlns:a16="http://schemas.microsoft.com/office/drawing/2014/main" id="{F1847268-9127-9521-689A-A82CDBB10790}"/>
              </a:ext>
            </a:extLst>
          </p:cNvPr>
          <p:cNvSpPr txBox="1"/>
          <p:nvPr/>
        </p:nvSpPr>
        <p:spPr>
          <a:xfrm>
            <a:off x="1028718" y="4981092"/>
            <a:ext cx="10980296" cy="1015663"/>
          </a:xfrm>
          <a:prstGeom prst="rect">
            <a:avLst/>
          </a:prstGeom>
          <a:noFill/>
        </p:spPr>
        <p:txBody>
          <a:bodyPr wrap="square">
            <a:spAutoFit/>
          </a:bodyPr>
          <a:lstStyle/>
          <a:p>
            <a:pPr algn="just"/>
            <a:r>
              <a:rPr lang="en-CA" sz="2000" b="1" dirty="0">
                <a:solidFill>
                  <a:srgbClr val="000000"/>
                </a:solidFill>
                <a:effectLst/>
                <a:latin typeface="Franklin Gothic Demi Cond" panose="020B0603020102020204" pitchFamily="34" charset="0"/>
              </a:rPr>
              <a:t>Invite-only trial with 25-30 identified players from Trial #2 and possible exceptions made by the MSA. After this trial, the 18 players and 2-6 injured reserve players will be selected and notified. All players who have not been selected in the final 18 or injured reserve may request a formal evaluation from the head coach from each team. </a:t>
            </a:r>
          </a:p>
        </p:txBody>
      </p:sp>
    </p:spTree>
    <p:extLst>
      <p:ext uri="{BB962C8B-B14F-4D97-AF65-F5344CB8AC3E}">
        <p14:creationId xmlns:p14="http://schemas.microsoft.com/office/powerpoint/2010/main" val="4148736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6"/>
          <p:cNvSpPr>
            <a:spLocks noChangeArrowheads="1"/>
          </p:cNvSpPr>
          <p:nvPr/>
        </p:nvSpPr>
        <p:spPr bwMode="auto">
          <a:xfrm>
            <a:off x="2774950" y="3954463"/>
            <a:ext cx="106363" cy="103188"/>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ru-RU"/>
          </a:p>
        </p:txBody>
      </p:sp>
      <p:grpSp>
        <p:nvGrpSpPr>
          <p:cNvPr id="3" name="Group 2"/>
          <p:cNvGrpSpPr/>
          <p:nvPr/>
        </p:nvGrpSpPr>
        <p:grpSpPr>
          <a:xfrm>
            <a:off x="1739900" y="2963863"/>
            <a:ext cx="1141413" cy="1041400"/>
            <a:chOff x="1739900" y="2963863"/>
            <a:chExt cx="1141413" cy="1041400"/>
          </a:xfrm>
        </p:grpSpPr>
        <p:sp>
          <p:nvSpPr>
            <p:cNvPr id="7" name="Freeform 7"/>
            <p:cNvSpPr>
              <a:spLocks/>
            </p:cNvSpPr>
            <p:nvPr/>
          </p:nvSpPr>
          <p:spPr bwMode="auto">
            <a:xfrm>
              <a:off x="1739900" y="3017838"/>
              <a:ext cx="1089025" cy="987425"/>
            </a:xfrm>
            <a:custGeom>
              <a:avLst/>
              <a:gdLst>
                <a:gd name="T0" fmla="*/ 286 w 286"/>
                <a:gd name="T1" fmla="*/ 0 h 259"/>
                <a:gd name="T2" fmla="*/ 286 w 286"/>
                <a:gd name="T3" fmla="*/ 233 h 259"/>
                <a:gd name="T4" fmla="*/ 260 w 286"/>
                <a:gd name="T5" fmla="*/ 259 h 259"/>
                <a:gd name="T6" fmla="*/ 27 w 286"/>
                <a:gd name="T7" fmla="*/ 259 h 259"/>
                <a:gd name="T8" fmla="*/ 0 w 286"/>
                <a:gd name="T9" fmla="*/ 233 h 259"/>
              </a:gdLst>
              <a:ahLst/>
              <a:cxnLst>
                <a:cxn ang="0">
                  <a:pos x="T0" y="T1"/>
                </a:cxn>
                <a:cxn ang="0">
                  <a:pos x="T2" y="T3"/>
                </a:cxn>
                <a:cxn ang="0">
                  <a:pos x="T4" y="T5"/>
                </a:cxn>
                <a:cxn ang="0">
                  <a:pos x="T6" y="T7"/>
                </a:cxn>
                <a:cxn ang="0">
                  <a:pos x="T8" y="T9"/>
                </a:cxn>
              </a:cxnLst>
              <a:rect l="0" t="0" r="r" b="b"/>
              <a:pathLst>
                <a:path w="286" h="259">
                  <a:moveTo>
                    <a:pt x="286" y="0"/>
                  </a:moveTo>
                  <a:cubicBezTo>
                    <a:pt x="286" y="233"/>
                    <a:pt x="286" y="233"/>
                    <a:pt x="286" y="233"/>
                  </a:cubicBezTo>
                  <a:cubicBezTo>
                    <a:pt x="272" y="233"/>
                    <a:pt x="260" y="245"/>
                    <a:pt x="260" y="259"/>
                  </a:cubicBezTo>
                  <a:cubicBezTo>
                    <a:pt x="27" y="259"/>
                    <a:pt x="27" y="259"/>
                    <a:pt x="27" y="259"/>
                  </a:cubicBezTo>
                  <a:cubicBezTo>
                    <a:pt x="27" y="245"/>
                    <a:pt x="15" y="233"/>
                    <a:pt x="0" y="233"/>
                  </a:cubicBezTo>
                </a:path>
              </a:pathLst>
            </a:custGeom>
            <a:noFill/>
            <a:ln w="3016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Oval 8"/>
            <p:cNvSpPr>
              <a:spLocks noChangeArrowheads="1"/>
            </p:cNvSpPr>
            <p:nvPr/>
          </p:nvSpPr>
          <p:spPr bwMode="auto">
            <a:xfrm>
              <a:off x="2774950" y="2963863"/>
              <a:ext cx="106363" cy="106363"/>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ru-RU"/>
            </a:p>
          </p:txBody>
        </p:sp>
      </p:grpSp>
      <p:sp>
        <p:nvSpPr>
          <p:cNvPr id="9" name="Oval 9"/>
          <p:cNvSpPr>
            <a:spLocks noChangeArrowheads="1"/>
          </p:cNvSpPr>
          <p:nvPr/>
        </p:nvSpPr>
        <p:spPr bwMode="auto">
          <a:xfrm>
            <a:off x="4953000" y="3954463"/>
            <a:ext cx="106363" cy="103188"/>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ru-RU"/>
          </a:p>
        </p:txBody>
      </p:sp>
      <p:grpSp>
        <p:nvGrpSpPr>
          <p:cNvPr id="5" name="Group 4"/>
          <p:cNvGrpSpPr/>
          <p:nvPr/>
        </p:nvGrpSpPr>
        <p:grpSpPr>
          <a:xfrm>
            <a:off x="3917950" y="2963863"/>
            <a:ext cx="1141413" cy="1041400"/>
            <a:chOff x="3917950" y="2963863"/>
            <a:chExt cx="1141413" cy="1041400"/>
          </a:xfrm>
        </p:grpSpPr>
        <p:sp>
          <p:nvSpPr>
            <p:cNvPr id="10" name="Freeform 10"/>
            <p:cNvSpPr>
              <a:spLocks/>
            </p:cNvSpPr>
            <p:nvPr/>
          </p:nvSpPr>
          <p:spPr bwMode="auto">
            <a:xfrm>
              <a:off x="3917950" y="3017838"/>
              <a:ext cx="1089025" cy="987425"/>
            </a:xfrm>
            <a:custGeom>
              <a:avLst/>
              <a:gdLst>
                <a:gd name="T0" fmla="*/ 286 w 286"/>
                <a:gd name="T1" fmla="*/ 0 h 259"/>
                <a:gd name="T2" fmla="*/ 286 w 286"/>
                <a:gd name="T3" fmla="*/ 233 h 259"/>
                <a:gd name="T4" fmla="*/ 260 w 286"/>
                <a:gd name="T5" fmla="*/ 259 h 259"/>
                <a:gd name="T6" fmla="*/ 27 w 286"/>
                <a:gd name="T7" fmla="*/ 259 h 259"/>
                <a:gd name="T8" fmla="*/ 0 w 286"/>
                <a:gd name="T9" fmla="*/ 233 h 259"/>
              </a:gdLst>
              <a:ahLst/>
              <a:cxnLst>
                <a:cxn ang="0">
                  <a:pos x="T0" y="T1"/>
                </a:cxn>
                <a:cxn ang="0">
                  <a:pos x="T2" y="T3"/>
                </a:cxn>
                <a:cxn ang="0">
                  <a:pos x="T4" y="T5"/>
                </a:cxn>
                <a:cxn ang="0">
                  <a:pos x="T6" y="T7"/>
                </a:cxn>
                <a:cxn ang="0">
                  <a:pos x="T8" y="T9"/>
                </a:cxn>
              </a:cxnLst>
              <a:rect l="0" t="0" r="r" b="b"/>
              <a:pathLst>
                <a:path w="286" h="259">
                  <a:moveTo>
                    <a:pt x="286" y="0"/>
                  </a:moveTo>
                  <a:cubicBezTo>
                    <a:pt x="286" y="233"/>
                    <a:pt x="286" y="233"/>
                    <a:pt x="286" y="233"/>
                  </a:cubicBezTo>
                  <a:cubicBezTo>
                    <a:pt x="271" y="233"/>
                    <a:pt x="260" y="245"/>
                    <a:pt x="260" y="259"/>
                  </a:cubicBezTo>
                  <a:cubicBezTo>
                    <a:pt x="27" y="259"/>
                    <a:pt x="27" y="259"/>
                    <a:pt x="27" y="259"/>
                  </a:cubicBezTo>
                  <a:cubicBezTo>
                    <a:pt x="27" y="245"/>
                    <a:pt x="15" y="233"/>
                    <a:pt x="0" y="233"/>
                  </a:cubicBezTo>
                </a:path>
              </a:pathLst>
            </a:custGeom>
            <a:noFill/>
            <a:ln w="30163" cap="rnd">
              <a:solidFill>
                <a:schemeClr val="accent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1" name="Oval 11"/>
            <p:cNvSpPr>
              <a:spLocks noChangeArrowheads="1"/>
            </p:cNvSpPr>
            <p:nvPr/>
          </p:nvSpPr>
          <p:spPr bwMode="auto">
            <a:xfrm>
              <a:off x="4953000" y="2963863"/>
              <a:ext cx="106363" cy="106363"/>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ru-RU"/>
            </a:p>
          </p:txBody>
        </p:sp>
      </p:grpSp>
      <p:sp>
        <p:nvSpPr>
          <p:cNvPr id="12" name="Oval 12"/>
          <p:cNvSpPr>
            <a:spLocks noChangeArrowheads="1"/>
          </p:cNvSpPr>
          <p:nvPr/>
        </p:nvSpPr>
        <p:spPr bwMode="auto">
          <a:xfrm>
            <a:off x="7131050" y="3954463"/>
            <a:ext cx="106363" cy="103188"/>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ru-RU"/>
          </a:p>
        </p:txBody>
      </p:sp>
      <p:grpSp>
        <p:nvGrpSpPr>
          <p:cNvPr id="56" name="Group 55"/>
          <p:cNvGrpSpPr/>
          <p:nvPr/>
        </p:nvGrpSpPr>
        <p:grpSpPr>
          <a:xfrm>
            <a:off x="6096000" y="2963863"/>
            <a:ext cx="1141413" cy="1041400"/>
            <a:chOff x="6096000" y="2963863"/>
            <a:chExt cx="1141413" cy="1041400"/>
          </a:xfrm>
        </p:grpSpPr>
        <p:sp>
          <p:nvSpPr>
            <p:cNvPr id="13" name="Freeform 13"/>
            <p:cNvSpPr>
              <a:spLocks/>
            </p:cNvSpPr>
            <p:nvPr/>
          </p:nvSpPr>
          <p:spPr bwMode="auto">
            <a:xfrm>
              <a:off x="6096000" y="3017838"/>
              <a:ext cx="1089025" cy="987425"/>
            </a:xfrm>
            <a:custGeom>
              <a:avLst/>
              <a:gdLst>
                <a:gd name="T0" fmla="*/ 286 w 286"/>
                <a:gd name="T1" fmla="*/ 0 h 259"/>
                <a:gd name="T2" fmla="*/ 286 w 286"/>
                <a:gd name="T3" fmla="*/ 233 h 259"/>
                <a:gd name="T4" fmla="*/ 259 w 286"/>
                <a:gd name="T5" fmla="*/ 259 h 259"/>
                <a:gd name="T6" fmla="*/ 27 w 286"/>
                <a:gd name="T7" fmla="*/ 259 h 259"/>
                <a:gd name="T8" fmla="*/ 0 w 286"/>
                <a:gd name="T9" fmla="*/ 233 h 259"/>
              </a:gdLst>
              <a:ahLst/>
              <a:cxnLst>
                <a:cxn ang="0">
                  <a:pos x="T0" y="T1"/>
                </a:cxn>
                <a:cxn ang="0">
                  <a:pos x="T2" y="T3"/>
                </a:cxn>
                <a:cxn ang="0">
                  <a:pos x="T4" y="T5"/>
                </a:cxn>
                <a:cxn ang="0">
                  <a:pos x="T6" y="T7"/>
                </a:cxn>
                <a:cxn ang="0">
                  <a:pos x="T8" y="T9"/>
                </a:cxn>
              </a:cxnLst>
              <a:rect l="0" t="0" r="r" b="b"/>
              <a:pathLst>
                <a:path w="286" h="259">
                  <a:moveTo>
                    <a:pt x="286" y="0"/>
                  </a:moveTo>
                  <a:cubicBezTo>
                    <a:pt x="286" y="233"/>
                    <a:pt x="286" y="233"/>
                    <a:pt x="286" y="233"/>
                  </a:cubicBezTo>
                  <a:cubicBezTo>
                    <a:pt x="271" y="233"/>
                    <a:pt x="259" y="245"/>
                    <a:pt x="259" y="259"/>
                  </a:cubicBezTo>
                  <a:cubicBezTo>
                    <a:pt x="27" y="259"/>
                    <a:pt x="27" y="259"/>
                    <a:pt x="27" y="259"/>
                  </a:cubicBezTo>
                  <a:cubicBezTo>
                    <a:pt x="27" y="245"/>
                    <a:pt x="15" y="233"/>
                    <a:pt x="0" y="233"/>
                  </a:cubicBezTo>
                </a:path>
              </a:pathLst>
            </a:custGeom>
            <a:noFill/>
            <a:ln w="30163" cap="rnd">
              <a:solidFill>
                <a:schemeClr val="accent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4" name="Oval 14"/>
            <p:cNvSpPr>
              <a:spLocks noChangeArrowheads="1"/>
            </p:cNvSpPr>
            <p:nvPr/>
          </p:nvSpPr>
          <p:spPr bwMode="auto">
            <a:xfrm>
              <a:off x="7131050" y="2963863"/>
              <a:ext cx="106363" cy="106363"/>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ru-RU"/>
            </a:p>
          </p:txBody>
        </p:sp>
      </p:grpSp>
      <p:sp>
        <p:nvSpPr>
          <p:cNvPr id="15" name="Oval 15"/>
          <p:cNvSpPr>
            <a:spLocks noChangeArrowheads="1"/>
          </p:cNvSpPr>
          <p:nvPr/>
        </p:nvSpPr>
        <p:spPr bwMode="auto">
          <a:xfrm>
            <a:off x="1685925" y="3954463"/>
            <a:ext cx="106363" cy="103188"/>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ru-RU"/>
          </a:p>
        </p:txBody>
      </p:sp>
      <p:grpSp>
        <p:nvGrpSpPr>
          <p:cNvPr id="2" name="Group 1"/>
          <p:cNvGrpSpPr/>
          <p:nvPr/>
        </p:nvGrpSpPr>
        <p:grpSpPr>
          <a:xfrm>
            <a:off x="700088" y="3954463"/>
            <a:ext cx="1092200" cy="1090613"/>
            <a:chOff x="700088" y="3954463"/>
            <a:chExt cx="1092200" cy="1090613"/>
          </a:xfrm>
        </p:grpSpPr>
        <p:sp>
          <p:nvSpPr>
            <p:cNvPr id="16" name="Oval 16"/>
            <p:cNvSpPr>
              <a:spLocks noChangeArrowheads="1"/>
            </p:cNvSpPr>
            <p:nvPr/>
          </p:nvSpPr>
          <p:spPr bwMode="auto">
            <a:xfrm>
              <a:off x="700088" y="3954463"/>
              <a:ext cx="106363" cy="103188"/>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ru-RU"/>
            </a:p>
          </p:txBody>
        </p:sp>
        <p:sp>
          <p:nvSpPr>
            <p:cNvPr id="17" name="Freeform 17"/>
            <p:cNvSpPr>
              <a:spLocks/>
            </p:cNvSpPr>
            <p:nvPr/>
          </p:nvSpPr>
          <p:spPr bwMode="auto">
            <a:xfrm>
              <a:off x="754063" y="4005263"/>
              <a:ext cx="985838" cy="990600"/>
            </a:xfrm>
            <a:custGeom>
              <a:avLst/>
              <a:gdLst>
                <a:gd name="T0" fmla="*/ 259 w 259"/>
                <a:gd name="T1" fmla="*/ 260 h 260"/>
                <a:gd name="T2" fmla="*/ 259 w 259"/>
                <a:gd name="T3" fmla="*/ 27 h 260"/>
                <a:gd name="T4" fmla="*/ 233 w 259"/>
                <a:gd name="T5" fmla="*/ 0 h 260"/>
                <a:gd name="T6" fmla="*/ 0 w 259"/>
                <a:gd name="T7" fmla="*/ 0 h 260"/>
              </a:gdLst>
              <a:ahLst/>
              <a:cxnLst>
                <a:cxn ang="0">
                  <a:pos x="T0" y="T1"/>
                </a:cxn>
                <a:cxn ang="0">
                  <a:pos x="T2" y="T3"/>
                </a:cxn>
                <a:cxn ang="0">
                  <a:pos x="T4" y="T5"/>
                </a:cxn>
                <a:cxn ang="0">
                  <a:pos x="T6" y="T7"/>
                </a:cxn>
              </a:cxnLst>
              <a:rect l="0" t="0" r="r" b="b"/>
              <a:pathLst>
                <a:path w="259" h="260">
                  <a:moveTo>
                    <a:pt x="259" y="260"/>
                  </a:moveTo>
                  <a:cubicBezTo>
                    <a:pt x="259" y="27"/>
                    <a:pt x="259" y="27"/>
                    <a:pt x="259" y="27"/>
                  </a:cubicBezTo>
                  <a:cubicBezTo>
                    <a:pt x="245" y="27"/>
                    <a:pt x="233" y="15"/>
                    <a:pt x="233" y="0"/>
                  </a:cubicBezTo>
                  <a:cubicBezTo>
                    <a:pt x="0" y="0"/>
                    <a:pt x="0" y="0"/>
                    <a:pt x="0" y="0"/>
                  </a:cubicBezTo>
                </a:path>
              </a:pathLst>
            </a:custGeom>
            <a:noFill/>
            <a:ln w="30163" cap="rnd">
              <a:solidFill>
                <a:schemeClr val="accent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 name="Oval 18"/>
            <p:cNvSpPr>
              <a:spLocks noChangeArrowheads="1"/>
            </p:cNvSpPr>
            <p:nvPr/>
          </p:nvSpPr>
          <p:spPr bwMode="auto">
            <a:xfrm>
              <a:off x="1685925" y="4941888"/>
              <a:ext cx="106363" cy="103188"/>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ru-RU"/>
            </a:p>
          </p:txBody>
        </p:sp>
      </p:grpSp>
      <p:sp>
        <p:nvSpPr>
          <p:cNvPr id="19" name="Oval 19"/>
          <p:cNvSpPr>
            <a:spLocks noChangeArrowheads="1"/>
          </p:cNvSpPr>
          <p:nvPr/>
        </p:nvSpPr>
        <p:spPr bwMode="auto">
          <a:xfrm>
            <a:off x="3863975" y="3954463"/>
            <a:ext cx="106363" cy="103188"/>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ru-RU"/>
          </a:p>
        </p:txBody>
      </p:sp>
      <p:grpSp>
        <p:nvGrpSpPr>
          <p:cNvPr id="4" name="Group 3"/>
          <p:cNvGrpSpPr/>
          <p:nvPr/>
        </p:nvGrpSpPr>
        <p:grpSpPr>
          <a:xfrm>
            <a:off x="2828925" y="4008438"/>
            <a:ext cx="1141413" cy="1039813"/>
            <a:chOff x="2828925" y="4008438"/>
            <a:chExt cx="1141413" cy="1039813"/>
          </a:xfrm>
        </p:grpSpPr>
        <p:sp>
          <p:nvSpPr>
            <p:cNvPr id="20" name="Freeform 20"/>
            <p:cNvSpPr>
              <a:spLocks/>
            </p:cNvSpPr>
            <p:nvPr/>
          </p:nvSpPr>
          <p:spPr bwMode="auto">
            <a:xfrm>
              <a:off x="2828925" y="4008438"/>
              <a:ext cx="1089025" cy="987425"/>
            </a:xfrm>
            <a:custGeom>
              <a:avLst/>
              <a:gdLst>
                <a:gd name="T0" fmla="*/ 286 w 286"/>
                <a:gd name="T1" fmla="*/ 259 h 259"/>
                <a:gd name="T2" fmla="*/ 286 w 286"/>
                <a:gd name="T3" fmla="*/ 26 h 259"/>
                <a:gd name="T4" fmla="*/ 260 w 286"/>
                <a:gd name="T5" fmla="*/ 0 h 259"/>
                <a:gd name="T6" fmla="*/ 27 w 286"/>
                <a:gd name="T7" fmla="*/ 0 h 259"/>
                <a:gd name="T8" fmla="*/ 0 w 286"/>
                <a:gd name="T9" fmla="*/ 26 h 259"/>
              </a:gdLst>
              <a:ahLst/>
              <a:cxnLst>
                <a:cxn ang="0">
                  <a:pos x="T0" y="T1"/>
                </a:cxn>
                <a:cxn ang="0">
                  <a:pos x="T2" y="T3"/>
                </a:cxn>
                <a:cxn ang="0">
                  <a:pos x="T4" y="T5"/>
                </a:cxn>
                <a:cxn ang="0">
                  <a:pos x="T6" y="T7"/>
                </a:cxn>
                <a:cxn ang="0">
                  <a:pos x="T8" y="T9"/>
                </a:cxn>
              </a:cxnLst>
              <a:rect l="0" t="0" r="r" b="b"/>
              <a:pathLst>
                <a:path w="286" h="259">
                  <a:moveTo>
                    <a:pt x="286" y="259"/>
                  </a:moveTo>
                  <a:cubicBezTo>
                    <a:pt x="286" y="26"/>
                    <a:pt x="286" y="26"/>
                    <a:pt x="286" y="26"/>
                  </a:cubicBezTo>
                  <a:cubicBezTo>
                    <a:pt x="271" y="26"/>
                    <a:pt x="260" y="14"/>
                    <a:pt x="260" y="0"/>
                  </a:cubicBezTo>
                  <a:cubicBezTo>
                    <a:pt x="27" y="0"/>
                    <a:pt x="27" y="0"/>
                    <a:pt x="27" y="0"/>
                  </a:cubicBezTo>
                  <a:cubicBezTo>
                    <a:pt x="27" y="14"/>
                    <a:pt x="15" y="26"/>
                    <a:pt x="0" y="26"/>
                  </a:cubicBezTo>
                </a:path>
              </a:pathLst>
            </a:custGeom>
            <a:noFill/>
            <a:ln w="30163" cap="rnd">
              <a:solidFill>
                <a:schemeClr val="accent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1" name="Oval 21"/>
            <p:cNvSpPr>
              <a:spLocks noChangeArrowheads="1"/>
            </p:cNvSpPr>
            <p:nvPr/>
          </p:nvSpPr>
          <p:spPr bwMode="auto">
            <a:xfrm>
              <a:off x="3863975" y="4941888"/>
              <a:ext cx="106363" cy="106363"/>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ru-RU"/>
            </a:p>
          </p:txBody>
        </p:sp>
      </p:grpSp>
      <p:sp>
        <p:nvSpPr>
          <p:cNvPr id="22" name="Oval 22"/>
          <p:cNvSpPr>
            <a:spLocks noChangeArrowheads="1"/>
          </p:cNvSpPr>
          <p:nvPr/>
        </p:nvSpPr>
        <p:spPr bwMode="auto">
          <a:xfrm>
            <a:off x="6042025" y="3954463"/>
            <a:ext cx="106363" cy="103188"/>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ru-RU"/>
          </a:p>
        </p:txBody>
      </p:sp>
      <p:grpSp>
        <p:nvGrpSpPr>
          <p:cNvPr id="45" name="Group 44"/>
          <p:cNvGrpSpPr/>
          <p:nvPr/>
        </p:nvGrpSpPr>
        <p:grpSpPr>
          <a:xfrm>
            <a:off x="5006975" y="4008438"/>
            <a:ext cx="1141413" cy="1039813"/>
            <a:chOff x="5006975" y="4008438"/>
            <a:chExt cx="1141413" cy="1039813"/>
          </a:xfrm>
        </p:grpSpPr>
        <p:sp>
          <p:nvSpPr>
            <p:cNvPr id="23" name="Freeform 23"/>
            <p:cNvSpPr>
              <a:spLocks/>
            </p:cNvSpPr>
            <p:nvPr/>
          </p:nvSpPr>
          <p:spPr bwMode="auto">
            <a:xfrm>
              <a:off x="5006975" y="4008438"/>
              <a:ext cx="1089025" cy="987425"/>
            </a:xfrm>
            <a:custGeom>
              <a:avLst/>
              <a:gdLst>
                <a:gd name="T0" fmla="*/ 286 w 286"/>
                <a:gd name="T1" fmla="*/ 259 h 259"/>
                <a:gd name="T2" fmla="*/ 286 w 286"/>
                <a:gd name="T3" fmla="*/ 26 h 259"/>
                <a:gd name="T4" fmla="*/ 259 w 286"/>
                <a:gd name="T5" fmla="*/ 0 h 259"/>
                <a:gd name="T6" fmla="*/ 27 w 286"/>
                <a:gd name="T7" fmla="*/ 0 h 259"/>
                <a:gd name="T8" fmla="*/ 0 w 286"/>
                <a:gd name="T9" fmla="*/ 26 h 259"/>
              </a:gdLst>
              <a:ahLst/>
              <a:cxnLst>
                <a:cxn ang="0">
                  <a:pos x="T0" y="T1"/>
                </a:cxn>
                <a:cxn ang="0">
                  <a:pos x="T2" y="T3"/>
                </a:cxn>
                <a:cxn ang="0">
                  <a:pos x="T4" y="T5"/>
                </a:cxn>
                <a:cxn ang="0">
                  <a:pos x="T6" y="T7"/>
                </a:cxn>
                <a:cxn ang="0">
                  <a:pos x="T8" y="T9"/>
                </a:cxn>
              </a:cxnLst>
              <a:rect l="0" t="0" r="r" b="b"/>
              <a:pathLst>
                <a:path w="286" h="259">
                  <a:moveTo>
                    <a:pt x="286" y="259"/>
                  </a:moveTo>
                  <a:cubicBezTo>
                    <a:pt x="286" y="26"/>
                    <a:pt x="286" y="26"/>
                    <a:pt x="286" y="26"/>
                  </a:cubicBezTo>
                  <a:cubicBezTo>
                    <a:pt x="271" y="26"/>
                    <a:pt x="259" y="14"/>
                    <a:pt x="259" y="0"/>
                  </a:cubicBezTo>
                  <a:cubicBezTo>
                    <a:pt x="27" y="0"/>
                    <a:pt x="27" y="0"/>
                    <a:pt x="27" y="0"/>
                  </a:cubicBezTo>
                  <a:cubicBezTo>
                    <a:pt x="27" y="14"/>
                    <a:pt x="15" y="26"/>
                    <a:pt x="0" y="26"/>
                  </a:cubicBezTo>
                </a:path>
              </a:pathLst>
            </a:custGeom>
            <a:noFill/>
            <a:ln w="30163" cap="rnd">
              <a:solidFill>
                <a:schemeClr val="accent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4" name="Oval 24"/>
            <p:cNvSpPr>
              <a:spLocks noChangeArrowheads="1"/>
            </p:cNvSpPr>
            <p:nvPr/>
          </p:nvSpPr>
          <p:spPr bwMode="auto">
            <a:xfrm>
              <a:off x="6042025" y="4941888"/>
              <a:ext cx="106363" cy="106363"/>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ru-RU"/>
            </a:p>
          </p:txBody>
        </p:sp>
      </p:grpSp>
      <p:sp>
        <p:nvSpPr>
          <p:cNvPr id="25" name="Oval 25"/>
          <p:cNvSpPr>
            <a:spLocks noChangeArrowheads="1"/>
          </p:cNvSpPr>
          <p:nvPr/>
        </p:nvSpPr>
        <p:spPr bwMode="auto">
          <a:xfrm>
            <a:off x="8220075" y="3954463"/>
            <a:ext cx="106363" cy="103188"/>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ru-RU"/>
          </a:p>
        </p:txBody>
      </p:sp>
      <p:grpSp>
        <p:nvGrpSpPr>
          <p:cNvPr id="57" name="Group 56"/>
          <p:cNvGrpSpPr/>
          <p:nvPr/>
        </p:nvGrpSpPr>
        <p:grpSpPr>
          <a:xfrm>
            <a:off x="7185025" y="4008438"/>
            <a:ext cx="1141413" cy="1039813"/>
            <a:chOff x="7185025" y="4008438"/>
            <a:chExt cx="1141413" cy="1039813"/>
          </a:xfrm>
        </p:grpSpPr>
        <p:sp>
          <p:nvSpPr>
            <p:cNvPr id="26" name="Freeform 26"/>
            <p:cNvSpPr>
              <a:spLocks/>
            </p:cNvSpPr>
            <p:nvPr/>
          </p:nvSpPr>
          <p:spPr bwMode="auto">
            <a:xfrm>
              <a:off x="7185025" y="4008438"/>
              <a:ext cx="1089025" cy="987425"/>
            </a:xfrm>
            <a:custGeom>
              <a:avLst/>
              <a:gdLst>
                <a:gd name="T0" fmla="*/ 286 w 286"/>
                <a:gd name="T1" fmla="*/ 259 h 259"/>
                <a:gd name="T2" fmla="*/ 286 w 286"/>
                <a:gd name="T3" fmla="*/ 26 h 259"/>
                <a:gd name="T4" fmla="*/ 259 w 286"/>
                <a:gd name="T5" fmla="*/ 0 h 259"/>
                <a:gd name="T6" fmla="*/ 27 w 286"/>
                <a:gd name="T7" fmla="*/ 0 h 259"/>
                <a:gd name="T8" fmla="*/ 0 w 286"/>
                <a:gd name="T9" fmla="*/ 26 h 259"/>
              </a:gdLst>
              <a:ahLst/>
              <a:cxnLst>
                <a:cxn ang="0">
                  <a:pos x="T0" y="T1"/>
                </a:cxn>
                <a:cxn ang="0">
                  <a:pos x="T2" y="T3"/>
                </a:cxn>
                <a:cxn ang="0">
                  <a:pos x="T4" y="T5"/>
                </a:cxn>
                <a:cxn ang="0">
                  <a:pos x="T6" y="T7"/>
                </a:cxn>
                <a:cxn ang="0">
                  <a:pos x="T8" y="T9"/>
                </a:cxn>
              </a:cxnLst>
              <a:rect l="0" t="0" r="r" b="b"/>
              <a:pathLst>
                <a:path w="286" h="259">
                  <a:moveTo>
                    <a:pt x="286" y="259"/>
                  </a:moveTo>
                  <a:cubicBezTo>
                    <a:pt x="286" y="26"/>
                    <a:pt x="286" y="26"/>
                    <a:pt x="286" y="26"/>
                  </a:cubicBezTo>
                  <a:cubicBezTo>
                    <a:pt x="271" y="26"/>
                    <a:pt x="259" y="14"/>
                    <a:pt x="259" y="0"/>
                  </a:cubicBezTo>
                  <a:cubicBezTo>
                    <a:pt x="27" y="0"/>
                    <a:pt x="27" y="0"/>
                    <a:pt x="27" y="0"/>
                  </a:cubicBezTo>
                  <a:cubicBezTo>
                    <a:pt x="27" y="14"/>
                    <a:pt x="15" y="26"/>
                    <a:pt x="0" y="26"/>
                  </a:cubicBezTo>
                </a:path>
              </a:pathLst>
            </a:custGeom>
            <a:noFill/>
            <a:ln w="3016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7" name="Oval 27"/>
            <p:cNvSpPr>
              <a:spLocks noChangeArrowheads="1"/>
            </p:cNvSpPr>
            <p:nvPr/>
          </p:nvSpPr>
          <p:spPr bwMode="auto">
            <a:xfrm>
              <a:off x="8220075" y="4941888"/>
              <a:ext cx="106363" cy="106363"/>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ru-RU"/>
            </a:p>
          </p:txBody>
        </p:sp>
      </p:grpSp>
      <p:grpSp>
        <p:nvGrpSpPr>
          <p:cNvPr id="60" name="Group 59"/>
          <p:cNvGrpSpPr/>
          <p:nvPr/>
        </p:nvGrpSpPr>
        <p:grpSpPr>
          <a:xfrm>
            <a:off x="10452100" y="3905250"/>
            <a:ext cx="1039813" cy="152401"/>
            <a:chOff x="10452100" y="3905250"/>
            <a:chExt cx="1039813" cy="152401"/>
          </a:xfrm>
        </p:grpSpPr>
        <p:sp>
          <p:nvSpPr>
            <p:cNvPr id="28" name="Freeform 28"/>
            <p:cNvSpPr>
              <a:spLocks/>
            </p:cNvSpPr>
            <p:nvPr/>
          </p:nvSpPr>
          <p:spPr bwMode="auto">
            <a:xfrm>
              <a:off x="10452100" y="3905250"/>
              <a:ext cx="985838" cy="100013"/>
            </a:xfrm>
            <a:custGeom>
              <a:avLst/>
              <a:gdLst>
                <a:gd name="T0" fmla="*/ 259 w 259"/>
                <a:gd name="T1" fmla="*/ 26 h 26"/>
                <a:gd name="T2" fmla="*/ 26 w 259"/>
                <a:gd name="T3" fmla="*/ 26 h 26"/>
                <a:gd name="T4" fmla="*/ 0 w 259"/>
                <a:gd name="T5" fmla="*/ 0 h 26"/>
              </a:gdLst>
              <a:ahLst/>
              <a:cxnLst>
                <a:cxn ang="0">
                  <a:pos x="T0" y="T1"/>
                </a:cxn>
                <a:cxn ang="0">
                  <a:pos x="T2" y="T3"/>
                </a:cxn>
                <a:cxn ang="0">
                  <a:pos x="T4" y="T5"/>
                </a:cxn>
              </a:cxnLst>
              <a:rect l="0" t="0" r="r" b="b"/>
              <a:pathLst>
                <a:path w="259" h="26">
                  <a:moveTo>
                    <a:pt x="259" y="26"/>
                  </a:moveTo>
                  <a:cubicBezTo>
                    <a:pt x="26" y="26"/>
                    <a:pt x="26" y="26"/>
                    <a:pt x="26" y="26"/>
                  </a:cubicBezTo>
                  <a:cubicBezTo>
                    <a:pt x="26" y="12"/>
                    <a:pt x="14" y="0"/>
                    <a:pt x="0" y="0"/>
                  </a:cubicBezTo>
                </a:path>
              </a:pathLst>
            </a:custGeom>
            <a:noFill/>
            <a:ln w="30163" cap="rnd">
              <a:solidFill>
                <a:schemeClr val="accent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9" name="Oval 29"/>
            <p:cNvSpPr>
              <a:spLocks noChangeArrowheads="1"/>
            </p:cNvSpPr>
            <p:nvPr/>
          </p:nvSpPr>
          <p:spPr bwMode="auto">
            <a:xfrm>
              <a:off x="11383963" y="3954463"/>
              <a:ext cx="107950" cy="103188"/>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ru-RU"/>
            </a:p>
          </p:txBody>
        </p:sp>
      </p:grpSp>
      <p:sp>
        <p:nvSpPr>
          <p:cNvPr id="30" name="Oval 30"/>
          <p:cNvSpPr>
            <a:spLocks noChangeArrowheads="1"/>
          </p:cNvSpPr>
          <p:nvPr/>
        </p:nvSpPr>
        <p:spPr bwMode="auto">
          <a:xfrm>
            <a:off x="10398125" y="3954463"/>
            <a:ext cx="103188" cy="103188"/>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ru-RU"/>
          </a:p>
        </p:txBody>
      </p:sp>
      <p:grpSp>
        <p:nvGrpSpPr>
          <p:cNvPr id="59" name="Group 58"/>
          <p:cNvGrpSpPr/>
          <p:nvPr/>
        </p:nvGrpSpPr>
        <p:grpSpPr>
          <a:xfrm>
            <a:off x="9363075" y="4008438"/>
            <a:ext cx="1138238" cy="1039813"/>
            <a:chOff x="9363075" y="4008438"/>
            <a:chExt cx="1138238" cy="1039813"/>
          </a:xfrm>
        </p:grpSpPr>
        <p:sp>
          <p:nvSpPr>
            <p:cNvPr id="31" name="Oval 31"/>
            <p:cNvSpPr>
              <a:spLocks noChangeArrowheads="1"/>
            </p:cNvSpPr>
            <p:nvPr/>
          </p:nvSpPr>
          <p:spPr bwMode="auto">
            <a:xfrm>
              <a:off x="10398125" y="4941888"/>
              <a:ext cx="103188" cy="106363"/>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ru-RU"/>
            </a:p>
          </p:txBody>
        </p:sp>
        <p:sp>
          <p:nvSpPr>
            <p:cNvPr id="32" name="Freeform 32"/>
            <p:cNvSpPr>
              <a:spLocks/>
            </p:cNvSpPr>
            <p:nvPr/>
          </p:nvSpPr>
          <p:spPr bwMode="auto">
            <a:xfrm>
              <a:off x="9363075" y="4008438"/>
              <a:ext cx="1089025" cy="987425"/>
            </a:xfrm>
            <a:custGeom>
              <a:avLst/>
              <a:gdLst>
                <a:gd name="T0" fmla="*/ 286 w 286"/>
                <a:gd name="T1" fmla="*/ 259 h 259"/>
                <a:gd name="T2" fmla="*/ 286 w 286"/>
                <a:gd name="T3" fmla="*/ 26 h 259"/>
                <a:gd name="T4" fmla="*/ 259 w 286"/>
                <a:gd name="T5" fmla="*/ 0 h 259"/>
                <a:gd name="T6" fmla="*/ 26 w 286"/>
                <a:gd name="T7" fmla="*/ 0 h 259"/>
                <a:gd name="T8" fmla="*/ 0 w 286"/>
                <a:gd name="T9" fmla="*/ 26 h 259"/>
              </a:gdLst>
              <a:ahLst/>
              <a:cxnLst>
                <a:cxn ang="0">
                  <a:pos x="T0" y="T1"/>
                </a:cxn>
                <a:cxn ang="0">
                  <a:pos x="T2" y="T3"/>
                </a:cxn>
                <a:cxn ang="0">
                  <a:pos x="T4" y="T5"/>
                </a:cxn>
                <a:cxn ang="0">
                  <a:pos x="T6" y="T7"/>
                </a:cxn>
                <a:cxn ang="0">
                  <a:pos x="T8" y="T9"/>
                </a:cxn>
              </a:cxnLst>
              <a:rect l="0" t="0" r="r" b="b"/>
              <a:pathLst>
                <a:path w="286" h="259">
                  <a:moveTo>
                    <a:pt x="286" y="259"/>
                  </a:moveTo>
                  <a:cubicBezTo>
                    <a:pt x="286" y="26"/>
                    <a:pt x="286" y="26"/>
                    <a:pt x="286" y="26"/>
                  </a:cubicBezTo>
                  <a:cubicBezTo>
                    <a:pt x="271" y="26"/>
                    <a:pt x="259" y="14"/>
                    <a:pt x="259" y="0"/>
                  </a:cubicBezTo>
                  <a:cubicBezTo>
                    <a:pt x="26" y="0"/>
                    <a:pt x="26" y="0"/>
                    <a:pt x="26" y="0"/>
                  </a:cubicBezTo>
                  <a:cubicBezTo>
                    <a:pt x="26" y="14"/>
                    <a:pt x="14" y="26"/>
                    <a:pt x="0" y="26"/>
                  </a:cubicBezTo>
                </a:path>
              </a:pathLst>
            </a:custGeom>
            <a:noFill/>
            <a:ln w="30163" cap="rnd">
              <a:solidFill>
                <a:schemeClr val="accent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33" name="Oval 33"/>
          <p:cNvSpPr>
            <a:spLocks noChangeArrowheads="1"/>
          </p:cNvSpPr>
          <p:nvPr/>
        </p:nvSpPr>
        <p:spPr bwMode="auto">
          <a:xfrm>
            <a:off x="9309100" y="3954463"/>
            <a:ext cx="106363" cy="103188"/>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ru-RU"/>
          </a:p>
        </p:txBody>
      </p:sp>
      <p:grpSp>
        <p:nvGrpSpPr>
          <p:cNvPr id="58" name="Group 57"/>
          <p:cNvGrpSpPr/>
          <p:nvPr/>
        </p:nvGrpSpPr>
        <p:grpSpPr>
          <a:xfrm>
            <a:off x="8274050" y="2963863"/>
            <a:ext cx="1141413" cy="1041400"/>
            <a:chOff x="8274050" y="2963863"/>
            <a:chExt cx="1141413" cy="1041400"/>
          </a:xfrm>
        </p:grpSpPr>
        <p:sp>
          <p:nvSpPr>
            <p:cNvPr id="34" name="Oval 34"/>
            <p:cNvSpPr>
              <a:spLocks noChangeArrowheads="1"/>
            </p:cNvSpPr>
            <p:nvPr/>
          </p:nvSpPr>
          <p:spPr bwMode="auto">
            <a:xfrm>
              <a:off x="9309100" y="2963863"/>
              <a:ext cx="106363" cy="106363"/>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ru-RU"/>
            </a:p>
          </p:txBody>
        </p:sp>
        <p:sp>
          <p:nvSpPr>
            <p:cNvPr id="35" name="Freeform 35"/>
            <p:cNvSpPr>
              <a:spLocks/>
            </p:cNvSpPr>
            <p:nvPr/>
          </p:nvSpPr>
          <p:spPr bwMode="auto">
            <a:xfrm>
              <a:off x="8274050" y="3017838"/>
              <a:ext cx="1089025" cy="987425"/>
            </a:xfrm>
            <a:custGeom>
              <a:avLst/>
              <a:gdLst>
                <a:gd name="T0" fmla="*/ 286 w 286"/>
                <a:gd name="T1" fmla="*/ 0 h 259"/>
                <a:gd name="T2" fmla="*/ 286 w 286"/>
                <a:gd name="T3" fmla="*/ 233 h 259"/>
                <a:gd name="T4" fmla="*/ 259 w 286"/>
                <a:gd name="T5" fmla="*/ 259 h 259"/>
                <a:gd name="T6" fmla="*/ 27 w 286"/>
                <a:gd name="T7" fmla="*/ 259 h 259"/>
                <a:gd name="T8" fmla="*/ 0 w 286"/>
                <a:gd name="T9" fmla="*/ 233 h 259"/>
              </a:gdLst>
              <a:ahLst/>
              <a:cxnLst>
                <a:cxn ang="0">
                  <a:pos x="T0" y="T1"/>
                </a:cxn>
                <a:cxn ang="0">
                  <a:pos x="T2" y="T3"/>
                </a:cxn>
                <a:cxn ang="0">
                  <a:pos x="T4" y="T5"/>
                </a:cxn>
                <a:cxn ang="0">
                  <a:pos x="T6" y="T7"/>
                </a:cxn>
                <a:cxn ang="0">
                  <a:pos x="T8" y="T9"/>
                </a:cxn>
              </a:cxnLst>
              <a:rect l="0" t="0" r="r" b="b"/>
              <a:pathLst>
                <a:path w="286" h="259">
                  <a:moveTo>
                    <a:pt x="286" y="0"/>
                  </a:moveTo>
                  <a:cubicBezTo>
                    <a:pt x="286" y="233"/>
                    <a:pt x="286" y="233"/>
                    <a:pt x="286" y="233"/>
                  </a:cubicBezTo>
                  <a:cubicBezTo>
                    <a:pt x="271" y="233"/>
                    <a:pt x="259" y="245"/>
                    <a:pt x="259" y="259"/>
                  </a:cubicBezTo>
                  <a:cubicBezTo>
                    <a:pt x="27" y="259"/>
                    <a:pt x="27" y="259"/>
                    <a:pt x="27" y="259"/>
                  </a:cubicBezTo>
                  <a:cubicBezTo>
                    <a:pt x="27" y="245"/>
                    <a:pt x="15" y="233"/>
                    <a:pt x="0" y="233"/>
                  </a:cubicBezTo>
                </a:path>
              </a:pathLst>
            </a:custGeom>
            <a:noFill/>
            <a:ln w="30163" cap="rnd">
              <a:solidFill>
                <a:schemeClr val="accent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36" name="Rectangle 36"/>
          <p:cNvSpPr>
            <a:spLocks noChangeArrowheads="1"/>
          </p:cNvSpPr>
          <p:nvPr/>
        </p:nvSpPr>
        <p:spPr bwMode="auto">
          <a:xfrm>
            <a:off x="1234961" y="5200650"/>
            <a:ext cx="100828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CA" altLang="ru-RU" sz="1600" b="1" dirty="0">
                <a:solidFill>
                  <a:schemeClr val="accent3"/>
                </a:solidFill>
                <a:latin typeface="Open Sans" panose="020B0606030504020204" pitchFamily="34" charset="0"/>
              </a:rPr>
              <a:t>May 2024 </a:t>
            </a:r>
            <a:endParaRPr kumimoji="0" lang="ru-RU" altLang="ru-RU" sz="1800" b="0" i="0" u="none" strike="noStrike" cap="none" normalizeH="0" baseline="0" dirty="0">
              <a:ln>
                <a:noFill/>
              </a:ln>
              <a:solidFill>
                <a:schemeClr val="accent3"/>
              </a:solidFill>
              <a:effectLst/>
            </a:endParaRPr>
          </a:p>
        </p:txBody>
      </p:sp>
      <p:sp>
        <p:nvSpPr>
          <p:cNvPr id="37" name="Rectangle 37"/>
          <p:cNvSpPr>
            <a:spLocks noChangeArrowheads="1"/>
          </p:cNvSpPr>
          <p:nvPr/>
        </p:nvSpPr>
        <p:spPr bwMode="auto">
          <a:xfrm>
            <a:off x="2342166" y="1903335"/>
            <a:ext cx="1086834" cy="254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CA" altLang="ru-RU" sz="1600" b="1" dirty="0">
                <a:solidFill>
                  <a:schemeClr val="accent1"/>
                </a:solidFill>
                <a:latin typeface="Open Sans" panose="020B0606030504020204" pitchFamily="34" charset="0"/>
              </a:rPr>
              <a:t>MAY 2024</a:t>
            </a:r>
            <a:endParaRPr kumimoji="0" lang="ru-RU" altLang="ru-RU" sz="1800" b="0" i="0" u="none" strike="noStrike" cap="none" normalizeH="0" baseline="0" dirty="0">
              <a:ln>
                <a:noFill/>
              </a:ln>
              <a:solidFill>
                <a:schemeClr val="accent1"/>
              </a:solidFill>
              <a:effectLst/>
            </a:endParaRPr>
          </a:p>
        </p:txBody>
      </p:sp>
      <p:sp>
        <p:nvSpPr>
          <p:cNvPr id="38" name="Rectangle 38"/>
          <p:cNvSpPr>
            <a:spLocks noChangeArrowheads="1"/>
          </p:cNvSpPr>
          <p:nvPr/>
        </p:nvSpPr>
        <p:spPr bwMode="auto">
          <a:xfrm>
            <a:off x="4174410" y="1902633"/>
            <a:ext cx="16117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CA" altLang="ru-RU" sz="1600" b="1" dirty="0">
                <a:solidFill>
                  <a:schemeClr val="accent4"/>
                </a:solidFill>
                <a:latin typeface="Open Sans" panose="020B0606030504020204" pitchFamily="34" charset="0"/>
              </a:rPr>
              <a:t>AUG/SEPT. 2024</a:t>
            </a:r>
            <a:endParaRPr kumimoji="0" lang="ru-RU" altLang="ru-RU" sz="1800" b="0" i="0" u="none" strike="noStrike" cap="none" normalizeH="0" baseline="0" dirty="0">
              <a:ln>
                <a:noFill/>
              </a:ln>
              <a:solidFill>
                <a:schemeClr val="accent4"/>
              </a:solidFill>
              <a:effectLst/>
            </a:endParaRPr>
          </a:p>
        </p:txBody>
      </p:sp>
      <p:sp>
        <p:nvSpPr>
          <p:cNvPr id="39" name="Rectangle 39"/>
          <p:cNvSpPr>
            <a:spLocks noChangeArrowheads="1"/>
          </p:cNvSpPr>
          <p:nvPr/>
        </p:nvSpPr>
        <p:spPr bwMode="auto">
          <a:xfrm>
            <a:off x="6505692" y="1917622"/>
            <a:ext cx="13952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ru-RU" sz="1600" b="1" i="0" u="none" strike="noStrike" cap="none" normalizeH="0" baseline="0" dirty="0">
                <a:ln>
                  <a:noFill/>
                </a:ln>
                <a:solidFill>
                  <a:schemeClr val="accent3"/>
                </a:solidFill>
                <a:effectLst/>
                <a:latin typeface="Open Sans" panose="020B0606030504020204" pitchFamily="34" charset="0"/>
              </a:rPr>
              <a:t>JAN/FEB 2025</a:t>
            </a:r>
            <a:endParaRPr kumimoji="0" lang="ru-RU" altLang="ru-RU" sz="1800" b="0" i="0" u="none" strike="noStrike" cap="none" normalizeH="0" baseline="0" dirty="0">
              <a:ln>
                <a:noFill/>
              </a:ln>
              <a:solidFill>
                <a:schemeClr val="accent3"/>
              </a:solidFill>
              <a:effectLst/>
            </a:endParaRPr>
          </a:p>
        </p:txBody>
      </p:sp>
      <p:sp>
        <p:nvSpPr>
          <p:cNvPr id="40" name="Rectangle 40"/>
          <p:cNvSpPr>
            <a:spLocks noChangeArrowheads="1"/>
          </p:cNvSpPr>
          <p:nvPr/>
        </p:nvSpPr>
        <p:spPr bwMode="auto">
          <a:xfrm>
            <a:off x="8526579" y="1943101"/>
            <a:ext cx="16175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ru-RU" sz="1600" b="1" i="0" u="none" strike="noStrike" cap="none" normalizeH="0" baseline="0" dirty="0">
                <a:ln>
                  <a:noFill/>
                </a:ln>
                <a:solidFill>
                  <a:schemeClr val="accent6"/>
                </a:solidFill>
                <a:effectLst/>
                <a:latin typeface="Open Sans" panose="020B0606030504020204" pitchFamily="34" charset="0"/>
              </a:rPr>
              <a:t>MAY/JUNE 2025</a:t>
            </a:r>
            <a:endParaRPr kumimoji="0" lang="ru-RU" altLang="ru-RU" sz="1800" b="0" i="0" u="none" strike="noStrike" cap="none" normalizeH="0" baseline="0" dirty="0">
              <a:ln>
                <a:noFill/>
              </a:ln>
              <a:solidFill>
                <a:schemeClr val="accent6"/>
              </a:solidFill>
              <a:effectLst/>
            </a:endParaRPr>
          </a:p>
        </p:txBody>
      </p:sp>
      <p:sp>
        <p:nvSpPr>
          <p:cNvPr id="41" name="Rectangle 41"/>
          <p:cNvSpPr>
            <a:spLocks noChangeArrowheads="1"/>
          </p:cNvSpPr>
          <p:nvPr/>
        </p:nvSpPr>
        <p:spPr bwMode="auto">
          <a:xfrm>
            <a:off x="3134570" y="5184957"/>
            <a:ext cx="17222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CA" altLang="ru-RU" sz="1600" b="1" dirty="0">
                <a:solidFill>
                  <a:schemeClr val="accent6"/>
                </a:solidFill>
                <a:latin typeface="Open Sans" panose="020B0606030504020204" pitchFamily="34" charset="0"/>
              </a:rPr>
              <a:t>JUNE / JULY 2024</a:t>
            </a:r>
            <a:endParaRPr kumimoji="0" lang="ru-RU" altLang="ru-RU" sz="1800" b="0" i="0" u="none" strike="noStrike" cap="none" normalizeH="0" baseline="0" dirty="0">
              <a:ln>
                <a:noFill/>
              </a:ln>
              <a:solidFill>
                <a:schemeClr val="accent6"/>
              </a:solidFill>
              <a:effectLst/>
            </a:endParaRPr>
          </a:p>
        </p:txBody>
      </p:sp>
      <p:sp>
        <p:nvSpPr>
          <p:cNvPr id="42" name="Rectangle 42"/>
          <p:cNvSpPr>
            <a:spLocks noChangeArrowheads="1"/>
          </p:cNvSpPr>
          <p:nvPr/>
        </p:nvSpPr>
        <p:spPr bwMode="auto">
          <a:xfrm>
            <a:off x="5388091" y="5186362"/>
            <a:ext cx="148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ru-RU" sz="1600" b="1" i="0" u="none" strike="noStrike" cap="none" normalizeH="0" baseline="0" dirty="0">
                <a:ln>
                  <a:noFill/>
                </a:ln>
                <a:solidFill>
                  <a:schemeClr val="accent5"/>
                </a:solidFill>
                <a:effectLst/>
                <a:latin typeface="Open Sans" panose="020B0606030504020204" pitchFamily="34" charset="0"/>
              </a:rPr>
              <a:t>OCT/NOV</a:t>
            </a:r>
            <a:r>
              <a:rPr kumimoji="0" lang="en-CA" altLang="ru-RU" sz="1600" b="1" i="0" u="none" strike="noStrike" cap="none" normalizeH="0" dirty="0">
                <a:ln>
                  <a:noFill/>
                </a:ln>
                <a:solidFill>
                  <a:schemeClr val="accent5"/>
                </a:solidFill>
                <a:effectLst/>
                <a:latin typeface="Open Sans" panose="020B0606030504020204" pitchFamily="34" charset="0"/>
              </a:rPr>
              <a:t> 2024</a:t>
            </a:r>
            <a:endParaRPr kumimoji="0" lang="ru-RU" altLang="ru-RU" sz="1800" b="0" i="0" u="none" strike="noStrike" cap="none" normalizeH="0" baseline="0" dirty="0">
              <a:ln>
                <a:noFill/>
              </a:ln>
              <a:solidFill>
                <a:schemeClr val="accent5"/>
              </a:solidFill>
              <a:effectLst/>
            </a:endParaRPr>
          </a:p>
        </p:txBody>
      </p:sp>
      <p:sp>
        <p:nvSpPr>
          <p:cNvPr id="43" name="Rectangle 43"/>
          <p:cNvSpPr>
            <a:spLocks noChangeArrowheads="1"/>
          </p:cNvSpPr>
          <p:nvPr/>
        </p:nvSpPr>
        <p:spPr bwMode="auto">
          <a:xfrm>
            <a:off x="7551854" y="5186363"/>
            <a:ext cx="14778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ru-RU" sz="1600" b="1" i="0" u="none" strike="noStrike" cap="none" normalizeH="0" baseline="0" dirty="0">
                <a:ln>
                  <a:noFill/>
                </a:ln>
                <a:solidFill>
                  <a:schemeClr val="accent1"/>
                </a:solidFill>
                <a:effectLst/>
                <a:latin typeface="Open Sans" panose="020B0606030504020204" pitchFamily="34" charset="0"/>
              </a:rPr>
              <a:t>MAR/APR 2025</a:t>
            </a:r>
            <a:endParaRPr kumimoji="0" lang="ru-RU" altLang="ru-RU" sz="1800" b="0" i="0" u="none" strike="noStrike" cap="none" normalizeH="0" baseline="0" dirty="0">
              <a:ln>
                <a:noFill/>
              </a:ln>
              <a:solidFill>
                <a:schemeClr val="accent1"/>
              </a:solidFill>
              <a:effectLst/>
            </a:endParaRPr>
          </a:p>
        </p:txBody>
      </p:sp>
      <p:sp>
        <p:nvSpPr>
          <p:cNvPr id="44" name="Rectangle 44"/>
          <p:cNvSpPr>
            <a:spLocks noChangeArrowheads="1"/>
          </p:cNvSpPr>
          <p:nvPr/>
        </p:nvSpPr>
        <p:spPr bwMode="auto">
          <a:xfrm>
            <a:off x="9498195" y="5200650"/>
            <a:ext cx="189988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CA" altLang="ru-RU" sz="1600" b="1" dirty="0">
                <a:solidFill>
                  <a:schemeClr val="accent4"/>
                </a:solidFill>
                <a:latin typeface="Open Sans" panose="020B0606030504020204" pitchFamily="34" charset="0"/>
              </a:rPr>
              <a:t>JULY/AUGUST 2025</a:t>
            </a:r>
            <a:endParaRPr kumimoji="0" lang="ru-RU" altLang="ru-RU" sz="1800" b="0" i="0" u="none" strike="noStrike" cap="none" normalizeH="0" baseline="0" dirty="0">
              <a:ln>
                <a:noFill/>
              </a:ln>
              <a:solidFill>
                <a:schemeClr val="accent4"/>
              </a:solidFill>
              <a:effectLst/>
            </a:endParaRPr>
          </a:p>
        </p:txBody>
      </p:sp>
      <p:sp>
        <p:nvSpPr>
          <p:cNvPr id="46" name="TextBox 45"/>
          <p:cNvSpPr txBox="1"/>
          <p:nvPr/>
        </p:nvSpPr>
        <p:spPr>
          <a:xfrm>
            <a:off x="1060569" y="5446871"/>
            <a:ext cx="1357072" cy="369332"/>
          </a:xfrm>
          <a:prstGeom prst="rect">
            <a:avLst/>
          </a:prstGeom>
          <a:noFill/>
        </p:spPr>
        <p:txBody>
          <a:bodyPr wrap="square" rtlCol="0">
            <a:spAutoFit/>
          </a:bodyPr>
          <a:lstStyle/>
          <a:p>
            <a:pPr algn="ctr"/>
            <a:r>
              <a:rPr lang="en-US" sz="900" dirty="0"/>
              <a:t>OPEN TRIAL #1 </a:t>
            </a:r>
          </a:p>
          <a:p>
            <a:pPr algn="ctr"/>
            <a:r>
              <a:rPr lang="en-US" sz="900" dirty="0"/>
              <a:t>MAY 21 &amp; 23</a:t>
            </a:r>
            <a:endParaRPr lang="ru-RU" sz="900" dirty="0"/>
          </a:p>
        </p:txBody>
      </p:sp>
      <p:sp>
        <p:nvSpPr>
          <p:cNvPr id="47" name="TextBox 46"/>
          <p:cNvSpPr txBox="1"/>
          <p:nvPr/>
        </p:nvSpPr>
        <p:spPr>
          <a:xfrm>
            <a:off x="3264019" y="5446871"/>
            <a:ext cx="1357072" cy="369332"/>
          </a:xfrm>
          <a:prstGeom prst="rect">
            <a:avLst/>
          </a:prstGeom>
          <a:noFill/>
        </p:spPr>
        <p:txBody>
          <a:bodyPr wrap="square" rtlCol="0">
            <a:spAutoFit/>
          </a:bodyPr>
          <a:lstStyle/>
          <a:p>
            <a:pPr algn="ctr"/>
            <a:r>
              <a:rPr lang="en-US" sz="900" dirty="0"/>
              <a:t>CAMP FOR INVITED PLAYERS TO TRIAL #2</a:t>
            </a:r>
          </a:p>
        </p:txBody>
      </p:sp>
      <p:sp>
        <p:nvSpPr>
          <p:cNvPr id="48" name="TextBox 47"/>
          <p:cNvSpPr txBox="1"/>
          <p:nvPr/>
        </p:nvSpPr>
        <p:spPr>
          <a:xfrm>
            <a:off x="5442069" y="5446871"/>
            <a:ext cx="1357072" cy="369332"/>
          </a:xfrm>
          <a:prstGeom prst="rect">
            <a:avLst/>
          </a:prstGeom>
          <a:noFill/>
        </p:spPr>
        <p:txBody>
          <a:bodyPr wrap="square" rtlCol="0">
            <a:spAutoFit/>
          </a:bodyPr>
          <a:lstStyle/>
          <a:p>
            <a:pPr algn="ctr"/>
            <a:r>
              <a:rPr lang="en-US" sz="900" dirty="0"/>
              <a:t>SQUAD TRAINING WITH REX 1X WEEK</a:t>
            </a:r>
            <a:endParaRPr lang="ru-RU" sz="900" dirty="0"/>
          </a:p>
        </p:txBody>
      </p:sp>
      <p:sp>
        <p:nvSpPr>
          <p:cNvPr id="49" name="TextBox 48"/>
          <p:cNvSpPr txBox="1"/>
          <p:nvPr/>
        </p:nvSpPr>
        <p:spPr>
          <a:xfrm>
            <a:off x="7651869" y="5446871"/>
            <a:ext cx="1357072" cy="369332"/>
          </a:xfrm>
          <a:prstGeom prst="rect">
            <a:avLst/>
          </a:prstGeom>
          <a:noFill/>
        </p:spPr>
        <p:txBody>
          <a:bodyPr wrap="square" rtlCol="0">
            <a:spAutoFit/>
          </a:bodyPr>
          <a:lstStyle/>
          <a:p>
            <a:pPr algn="ctr"/>
            <a:r>
              <a:rPr lang="en-US" sz="900" dirty="0"/>
              <a:t>SQUAD TRAINING WITH REX 2-3X WEEK</a:t>
            </a:r>
            <a:endParaRPr lang="ru-RU" sz="900" dirty="0"/>
          </a:p>
        </p:txBody>
      </p:sp>
      <p:sp>
        <p:nvSpPr>
          <p:cNvPr id="50" name="TextBox 49"/>
          <p:cNvSpPr txBox="1"/>
          <p:nvPr/>
        </p:nvSpPr>
        <p:spPr>
          <a:xfrm>
            <a:off x="9772769" y="5446871"/>
            <a:ext cx="1357072" cy="369332"/>
          </a:xfrm>
          <a:prstGeom prst="rect">
            <a:avLst/>
          </a:prstGeom>
          <a:noFill/>
        </p:spPr>
        <p:txBody>
          <a:bodyPr wrap="square" rtlCol="0">
            <a:spAutoFit/>
          </a:bodyPr>
          <a:lstStyle/>
          <a:p>
            <a:pPr algn="ctr"/>
            <a:r>
              <a:rPr lang="en-US" sz="900" dirty="0"/>
              <a:t>SQUAD TRAINING WITH REX 4X WEEK</a:t>
            </a:r>
            <a:endParaRPr lang="ru-RU" sz="900" dirty="0"/>
          </a:p>
        </p:txBody>
      </p:sp>
      <p:sp>
        <p:nvSpPr>
          <p:cNvPr id="51" name="TextBox 50"/>
          <p:cNvSpPr txBox="1"/>
          <p:nvPr/>
        </p:nvSpPr>
        <p:spPr>
          <a:xfrm>
            <a:off x="2149594" y="2146004"/>
            <a:ext cx="1357072" cy="369332"/>
          </a:xfrm>
          <a:prstGeom prst="rect">
            <a:avLst/>
          </a:prstGeom>
          <a:noFill/>
        </p:spPr>
        <p:txBody>
          <a:bodyPr wrap="square" rtlCol="0">
            <a:spAutoFit/>
          </a:bodyPr>
          <a:lstStyle/>
          <a:p>
            <a:pPr algn="ctr"/>
            <a:r>
              <a:rPr lang="en-US" sz="900" dirty="0"/>
              <a:t>OPEN TRIAL #1</a:t>
            </a:r>
          </a:p>
          <a:p>
            <a:pPr algn="ctr"/>
            <a:r>
              <a:rPr lang="en-US" sz="900" dirty="0"/>
              <a:t>MAY 28 &amp; 30</a:t>
            </a:r>
            <a:endParaRPr lang="ru-RU" sz="900" dirty="0"/>
          </a:p>
        </p:txBody>
      </p:sp>
      <p:sp>
        <p:nvSpPr>
          <p:cNvPr id="52" name="TextBox 51"/>
          <p:cNvSpPr txBox="1"/>
          <p:nvPr/>
        </p:nvSpPr>
        <p:spPr>
          <a:xfrm>
            <a:off x="4327644" y="2146004"/>
            <a:ext cx="1357072" cy="230832"/>
          </a:xfrm>
          <a:prstGeom prst="rect">
            <a:avLst/>
          </a:prstGeom>
          <a:noFill/>
        </p:spPr>
        <p:txBody>
          <a:bodyPr wrap="square" rtlCol="0">
            <a:spAutoFit/>
          </a:bodyPr>
          <a:lstStyle/>
          <a:p>
            <a:pPr algn="ctr"/>
            <a:r>
              <a:rPr lang="en-US" sz="900" dirty="0"/>
              <a:t>INVITE TRIAL #2 &amp; #3</a:t>
            </a:r>
            <a:endParaRPr lang="ru-RU" sz="900" dirty="0"/>
          </a:p>
        </p:txBody>
      </p:sp>
      <p:sp>
        <p:nvSpPr>
          <p:cNvPr id="53" name="TextBox 52"/>
          <p:cNvSpPr txBox="1"/>
          <p:nvPr/>
        </p:nvSpPr>
        <p:spPr>
          <a:xfrm>
            <a:off x="6518394" y="2146004"/>
            <a:ext cx="1357072" cy="369332"/>
          </a:xfrm>
          <a:prstGeom prst="rect">
            <a:avLst/>
          </a:prstGeom>
          <a:noFill/>
        </p:spPr>
        <p:txBody>
          <a:bodyPr wrap="square" rtlCol="0">
            <a:spAutoFit/>
          </a:bodyPr>
          <a:lstStyle/>
          <a:p>
            <a:pPr algn="ctr"/>
            <a:r>
              <a:rPr lang="en-US" sz="900" dirty="0"/>
              <a:t>SQUAD TRAINING WITH REX 2X WEEK</a:t>
            </a:r>
            <a:endParaRPr lang="ru-RU" sz="900" dirty="0"/>
          </a:p>
        </p:txBody>
      </p:sp>
      <p:sp>
        <p:nvSpPr>
          <p:cNvPr id="54" name="TextBox 53"/>
          <p:cNvSpPr txBox="1"/>
          <p:nvPr/>
        </p:nvSpPr>
        <p:spPr>
          <a:xfrm>
            <a:off x="8677394" y="2146004"/>
            <a:ext cx="1357072" cy="369332"/>
          </a:xfrm>
          <a:prstGeom prst="rect">
            <a:avLst/>
          </a:prstGeom>
          <a:noFill/>
        </p:spPr>
        <p:txBody>
          <a:bodyPr wrap="square" rtlCol="0">
            <a:spAutoFit/>
          </a:bodyPr>
          <a:lstStyle/>
          <a:p>
            <a:pPr algn="ctr"/>
            <a:r>
              <a:rPr lang="en-US" sz="900" dirty="0"/>
              <a:t>SQUAD TRAINING WITH REX 2-3X WEEK</a:t>
            </a:r>
            <a:endParaRPr lang="ru-RU" sz="900" dirty="0"/>
          </a:p>
        </p:txBody>
      </p:sp>
      <p:sp>
        <p:nvSpPr>
          <p:cNvPr id="63" name="TextBox 62">
            <a:extLst>
              <a:ext uri="{FF2B5EF4-FFF2-40B4-BE49-F238E27FC236}">
                <a16:creationId xmlns:a16="http://schemas.microsoft.com/office/drawing/2014/main" id="{A338DB8A-4817-CEFA-FE93-0C94F0D589D3}"/>
              </a:ext>
            </a:extLst>
          </p:cNvPr>
          <p:cNvSpPr txBox="1"/>
          <p:nvPr/>
        </p:nvSpPr>
        <p:spPr>
          <a:xfrm>
            <a:off x="2796778" y="386834"/>
            <a:ext cx="6779418" cy="707886"/>
          </a:xfrm>
          <a:prstGeom prst="rect">
            <a:avLst/>
          </a:prstGeom>
          <a:noFill/>
        </p:spPr>
        <p:txBody>
          <a:bodyPr wrap="square">
            <a:spAutoFit/>
          </a:bodyPr>
          <a:lstStyle/>
          <a:p>
            <a:pPr algn="ctr"/>
            <a:r>
              <a:rPr lang="en-CA" sz="4000" b="1" dirty="0">
                <a:solidFill>
                  <a:srgbClr val="000000"/>
                </a:solidFill>
                <a:effectLst/>
                <a:latin typeface="Franklin Gothic Demi Cond" panose="020B0603020102020204" pitchFamily="34" charset="0"/>
              </a:rPr>
              <a:t>TRY OUT &amp; TRAINING  TIMELINE </a:t>
            </a:r>
            <a:endParaRPr lang="en-US" sz="4000" b="1" dirty="0">
              <a:latin typeface="Franklin Gothic Demi Cond" panose="020B0603020102020204" pitchFamily="34" charset="0"/>
            </a:endParaRPr>
          </a:p>
        </p:txBody>
      </p:sp>
      <p:cxnSp>
        <p:nvCxnSpPr>
          <p:cNvPr id="64" name="Straight Connector 63">
            <a:extLst>
              <a:ext uri="{FF2B5EF4-FFF2-40B4-BE49-F238E27FC236}">
                <a16:creationId xmlns:a16="http://schemas.microsoft.com/office/drawing/2014/main" id="{471CA3F6-16C2-76DF-1FC9-F442B1C61FDC}"/>
              </a:ext>
            </a:extLst>
          </p:cNvPr>
          <p:cNvCxnSpPr>
            <a:cxnSpLocks/>
          </p:cNvCxnSpPr>
          <p:nvPr/>
        </p:nvCxnSpPr>
        <p:spPr>
          <a:xfrm flipH="1">
            <a:off x="1800225" y="1392115"/>
            <a:ext cx="8772525" cy="0"/>
          </a:xfrm>
          <a:prstGeom prst="line">
            <a:avLst/>
          </a:prstGeom>
          <a:ln w="14922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142603"/>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67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67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67000">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15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par>
                                    <p:cTn id="14" presetID="2" presetClass="entr" presetSubtype="1" fill="hold" nodeType="withEffect" p14:presetBounceEnd="67000">
                                      <p:stCondLst>
                                        <p:cond delay="300"/>
                                      </p:stCondLst>
                                      <p:childTnLst>
                                        <p:set>
                                          <p:cBhvr>
                                            <p:cTn id="15" dur="1" fill="hold">
                                              <p:stCondLst>
                                                <p:cond delay="0"/>
                                              </p:stCondLst>
                                            </p:cTn>
                                            <p:tgtEl>
                                              <p:spTgt spid="3"/>
                                            </p:tgtEl>
                                            <p:attrNameLst>
                                              <p:attrName>style.visibility</p:attrName>
                                            </p:attrNameLst>
                                          </p:cBhvr>
                                          <p:to>
                                            <p:strVal val="visible"/>
                                          </p:to>
                                        </p:set>
                                        <p:anim calcmode="lin" valueType="num" p14:bounceEnd="67000">
                                          <p:cBhvr additive="base">
                                            <p:cTn id="16" dur="1000" fill="hold"/>
                                            <p:tgtEl>
                                              <p:spTgt spid="3"/>
                                            </p:tgtEl>
                                            <p:attrNameLst>
                                              <p:attrName>ppt_x</p:attrName>
                                            </p:attrNameLst>
                                          </p:cBhvr>
                                          <p:tavLst>
                                            <p:tav tm="0">
                                              <p:val>
                                                <p:strVal val="#ppt_x"/>
                                              </p:val>
                                            </p:tav>
                                            <p:tav tm="100000">
                                              <p:val>
                                                <p:strVal val="#ppt_x"/>
                                              </p:val>
                                            </p:tav>
                                          </p:tavLst>
                                        </p:anim>
                                        <p:anim calcmode="lin" valueType="num" p14:bounceEnd="67000">
                                          <p:cBhvr additive="base">
                                            <p:cTn id="17" dur="1000" fill="hold"/>
                                            <p:tgtEl>
                                              <p:spTgt spid="3"/>
                                            </p:tgtEl>
                                            <p:attrNameLst>
                                              <p:attrName>ppt_y</p:attrName>
                                            </p:attrNameLst>
                                          </p:cBhvr>
                                          <p:tavLst>
                                            <p:tav tm="0">
                                              <p:val>
                                                <p:strVal val="0-#ppt_h/2"/>
                                              </p:val>
                                            </p:tav>
                                            <p:tav tm="100000">
                                              <p:val>
                                                <p:strVal val="#ppt_y"/>
                                              </p:val>
                                            </p:tav>
                                          </p:tavLst>
                                        </p:anim>
                                      </p:childTnLst>
                                    </p:cTn>
                                  </p:par>
                                  <p:par>
                                    <p:cTn id="18" presetID="53" presetClass="entr" presetSubtype="16" fill="hold" grpId="0" nodeType="withEffect">
                                      <p:stCondLst>
                                        <p:cond delay="45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par>
                                    <p:cTn id="23" presetID="2" presetClass="entr" presetSubtype="4" fill="hold" nodeType="withEffect" p14:presetBounceEnd="67000">
                                      <p:stCondLst>
                                        <p:cond delay="600"/>
                                      </p:stCondLst>
                                      <p:childTnLst>
                                        <p:set>
                                          <p:cBhvr>
                                            <p:cTn id="24" dur="1" fill="hold">
                                              <p:stCondLst>
                                                <p:cond delay="0"/>
                                              </p:stCondLst>
                                            </p:cTn>
                                            <p:tgtEl>
                                              <p:spTgt spid="4"/>
                                            </p:tgtEl>
                                            <p:attrNameLst>
                                              <p:attrName>style.visibility</p:attrName>
                                            </p:attrNameLst>
                                          </p:cBhvr>
                                          <p:to>
                                            <p:strVal val="visible"/>
                                          </p:to>
                                        </p:set>
                                        <p:anim calcmode="lin" valueType="num" p14:bounceEnd="67000">
                                          <p:cBhvr additive="base">
                                            <p:cTn id="25" dur="1000" fill="hold"/>
                                            <p:tgtEl>
                                              <p:spTgt spid="4"/>
                                            </p:tgtEl>
                                            <p:attrNameLst>
                                              <p:attrName>ppt_x</p:attrName>
                                            </p:attrNameLst>
                                          </p:cBhvr>
                                          <p:tavLst>
                                            <p:tav tm="0">
                                              <p:val>
                                                <p:strVal val="#ppt_x"/>
                                              </p:val>
                                            </p:tav>
                                            <p:tav tm="100000">
                                              <p:val>
                                                <p:strVal val="#ppt_x"/>
                                              </p:val>
                                            </p:tav>
                                          </p:tavLst>
                                        </p:anim>
                                        <p:anim calcmode="lin" valueType="num" p14:bounceEnd="67000">
                                          <p:cBhvr additive="base">
                                            <p:cTn id="26" dur="1000" fill="hold"/>
                                            <p:tgtEl>
                                              <p:spTgt spid="4"/>
                                            </p:tgtEl>
                                            <p:attrNameLst>
                                              <p:attrName>ppt_y</p:attrName>
                                            </p:attrNameLst>
                                          </p:cBhvr>
                                          <p:tavLst>
                                            <p:tav tm="0">
                                              <p:val>
                                                <p:strVal val="1+#ppt_h/2"/>
                                              </p:val>
                                            </p:tav>
                                            <p:tav tm="100000">
                                              <p:val>
                                                <p:strVal val="#ppt_y"/>
                                              </p:val>
                                            </p:tav>
                                          </p:tavLst>
                                        </p:anim>
                                      </p:childTnLst>
                                    </p:cTn>
                                  </p:par>
                                  <p:par>
                                    <p:cTn id="27" presetID="53" presetClass="entr" presetSubtype="16" fill="hold" grpId="0" nodeType="withEffect">
                                      <p:stCondLst>
                                        <p:cond delay="75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par>
                                    <p:cTn id="32" presetID="2" presetClass="entr" presetSubtype="1" fill="hold" nodeType="withEffect" p14:presetBounceEnd="67000">
                                      <p:stCondLst>
                                        <p:cond delay="900"/>
                                      </p:stCondLst>
                                      <p:childTnLst>
                                        <p:set>
                                          <p:cBhvr>
                                            <p:cTn id="33" dur="1" fill="hold">
                                              <p:stCondLst>
                                                <p:cond delay="0"/>
                                              </p:stCondLst>
                                            </p:cTn>
                                            <p:tgtEl>
                                              <p:spTgt spid="5"/>
                                            </p:tgtEl>
                                            <p:attrNameLst>
                                              <p:attrName>style.visibility</p:attrName>
                                            </p:attrNameLst>
                                          </p:cBhvr>
                                          <p:to>
                                            <p:strVal val="visible"/>
                                          </p:to>
                                        </p:set>
                                        <p:anim calcmode="lin" valueType="num" p14:bounceEnd="67000">
                                          <p:cBhvr additive="base">
                                            <p:cTn id="34" dur="1000" fill="hold"/>
                                            <p:tgtEl>
                                              <p:spTgt spid="5"/>
                                            </p:tgtEl>
                                            <p:attrNameLst>
                                              <p:attrName>ppt_x</p:attrName>
                                            </p:attrNameLst>
                                          </p:cBhvr>
                                          <p:tavLst>
                                            <p:tav tm="0">
                                              <p:val>
                                                <p:strVal val="#ppt_x"/>
                                              </p:val>
                                            </p:tav>
                                            <p:tav tm="100000">
                                              <p:val>
                                                <p:strVal val="#ppt_x"/>
                                              </p:val>
                                            </p:tav>
                                          </p:tavLst>
                                        </p:anim>
                                        <p:anim calcmode="lin" valueType="num" p14:bounceEnd="67000">
                                          <p:cBhvr additive="base">
                                            <p:cTn id="35" dur="1000" fill="hold"/>
                                            <p:tgtEl>
                                              <p:spTgt spid="5"/>
                                            </p:tgtEl>
                                            <p:attrNameLst>
                                              <p:attrName>ppt_y</p:attrName>
                                            </p:attrNameLst>
                                          </p:cBhvr>
                                          <p:tavLst>
                                            <p:tav tm="0">
                                              <p:val>
                                                <p:strVal val="0-#ppt_h/2"/>
                                              </p:val>
                                            </p:tav>
                                            <p:tav tm="100000">
                                              <p:val>
                                                <p:strVal val="#ppt_y"/>
                                              </p:val>
                                            </p:tav>
                                          </p:tavLst>
                                        </p:anim>
                                      </p:childTnLst>
                                    </p:cTn>
                                  </p:par>
                                  <p:par>
                                    <p:cTn id="36" presetID="53" presetClass="entr" presetSubtype="16" fill="hold" grpId="0" nodeType="withEffect">
                                      <p:stCondLst>
                                        <p:cond delay="105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par>
                                    <p:cTn id="41" presetID="2" presetClass="entr" presetSubtype="4" fill="hold" nodeType="withEffect" p14:presetBounceEnd="67000">
                                      <p:stCondLst>
                                        <p:cond delay="1200"/>
                                      </p:stCondLst>
                                      <p:childTnLst>
                                        <p:set>
                                          <p:cBhvr>
                                            <p:cTn id="42" dur="1" fill="hold">
                                              <p:stCondLst>
                                                <p:cond delay="0"/>
                                              </p:stCondLst>
                                            </p:cTn>
                                            <p:tgtEl>
                                              <p:spTgt spid="45"/>
                                            </p:tgtEl>
                                            <p:attrNameLst>
                                              <p:attrName>style.visibility</p:attrName>
                                            </p:attrNameLst>
                                          </p:cBhvr>
                                          <p:to>
                                            <p:strVal val="visible"/>
                                          </p:to>
                                        </p:set>
                                        <p:anim calcmode="lin" valueType="num" p14:bounceEnd="67000">
                                          <p:cBhvr additive="base">
                                            <p:cTn id="43" dur="1000" fill="hold"/>
                                            <p:tgtEl>
                                              <p:spTgt spid="45"/>
                                            </p:tgtEl>
                                            <p:attrNameLst>
                                              <p:attrName>ppt_x</p:attrName>
                                            </p:attrNameLst>
                                          </p:cBhvr>
                                          <p:tavLst>
                                            <p:tav tm="0">
                                              <p:val>
                                                <p:strVal val="#ppt_x"/>
                                              </p:val>
                                            </p:tav>
                                            <p:tav tm="100000">
                                              <p:val>
                                                <p:strVal val="#ppt_x"/>
                                              </p:val>
                                            </p:tav>
                                          </p:tavLst>
                                        </p:anim>
                                        <p:anim calcmode="lin" valueType="num" p14:bounceEnd="67000">
                                          <p:cBhvr additive="base">
                                            <p:cTn id="44" dur="1000" fill="hold"/>
                                            <p:tgtEl>
                                              <p:spTgt spid="45"/>
                                            </p:tgtEl>
                                            <p:attrNameLst>
                                              <p:attrName>ppt_y</p:attrName>
                                            </p:attrNameLst>
                                          </p:cBhvr>
                                          <p:tavLst>
                                            <p:tav tm="0">
                                              <p:val>
                                                <p:strVal val="1+#ppt_h/2"/>
                                              </p:val>
                                            </p:tav>
                                            <p:tav tm="100000">
                                              <p:val>
                                                <p:strVal val="#ppt_y"/>
                                              </p:val>
                                            </p:tav>
                                          </p:tavLst>
                                        </p:anim>
                                      </p:childTnLst>
                                    </p:cTn>
                                  </p:par>
                                  <p:par>
                                    <p:cTn id="45" presetID="53" presetClass="entr" presetSubtype="16" fill="hold" grpId="0" nodeType="withEffect">
                                      <p:stCondLst>
                                        <p:cond delay="1350"/>
                                      </p:stCondLst>
                                      <p:childTnLst>
                                        <p:set>
                                          <p:cBhvr>
                                            <p:cTn id="46" dur="1" fill="hold">
                                              <p:stCondLst>
                                                <p:cond delay="0"/>
                                              </p:stCondLst>
                                            </p:cTn>
                                            <p:tgtEl>
                                              <p:spTgt spid="22"/>
                                            </p:tgtEl>
                                            <p:attrNameLst>
                                              <p:attrName>style.visibility</p:attrName>
                                            </p:attrNameLst>
                                          </p:cBhvr>
                                          <p:to>
                                            <p:strVal val="visible"/>
                                          </p:to>
                                        </p:set>
                                        <p:anim calcmode="lin" valueType="num">
                                          <p:cBhvr>
                                            <p:cTn id="47" dur="500" fill="hold"/>
                                            <p:tgtEl>
                                              <p:spTgt spid="22"/>
                                            </p:tgtEl>
                                            <p:attrNameLst>
                                              <p:attrName>ppt_w</p:attrName>
                                            </p:attrNameLst>
                                          </p:cBhvr>
                                          <p:tavLst>
                                            <p:tav tm="0">
                                              <p:val>
                                                <p:fltVal val="0"/>
                                              </p:val>
                                            </p:tav>
                                            <p:tav tm="100000">
                                              <p:val>
                                                <p:strVal val="#ppt_w"/>
                                              </p:val>
                                            </p:tav>
                                          </p:tavLst>
                                        </p:anim>
                                        <p:anim calcmode="lin" valueType="num">
                                          <p:cBhvr>
                                            <p:cTn id="48" dur="500" fill="hold"/>
                                            <p:tgtEl>
                                              <p:spTgt spid="22"/>
                                            </p:tgtEl>
                                            <p:attrNameLst>
                                              <p:attrName>ppt_h</p:attrName>
                                            </p:attrNameLst>
                                          </p:cBhvr>
                                          <p:tavLst>
                                            <p:tav tm="0">
                                              <p:val>
                                                <p:fltVal val="0"/>
                                              </p:val>
                                            </p:tav>
                                            <p:tav tm="100000">
                                              <p:val>
                                                <p:strVal val="#ppt_h"/>
                                              </p:val>
                                            </p:tav>
                                          </p:tavLst>
                                        </p:anim>
                                        <p:animEffect transition="in" filter="fade">
                                          <p:cBhvr>
                                            <p:cTn id="49" dur="500"/>
                                            <p:tgtEl>
                                              <p:spTgt spid="22"/>
                                            </p:tgtEl>
                                          </p:cBhvr>
                                        </p:animEffect>
                                      </p:childTnLst>
                                    </p:cTn>
                                  </p:par>
                                  <p:par>
                                    <p:cTn id="50" presetID="2" presetClass="entr" presetSubtype="1" fill="hold" nodeType="withEffect" p14:presetBounceEnd="67000">
                                      <p:stCondLst>
                                        <p:cond delay="1500"/>
                                      </p:stCondLst>
                                      <p:childTnLst>
                                        <p:set>
                                          <p:cBhvr>
                                            <p:cTn id="51" dur="1" fill="hold">
                                              <p:stCondLst>
                                                <p:cond delay="0"/>
                                              </p:stCondLst>
                                            </p:cTn>
                                            <p:tgtEl>
                                              <p:spTgt spid="56"/>
                                            </p:tgtEl>
                                            <p:attrNameLst>
                                              <p:attrName>style.visibility</p:attrName>
                                            </p:attrNameLst>
                                          </p:cBhvr>
                                          <p:to>
                                            <p:strVal val="visible"/>
                                          </p:to>
                                        </p:set>
                                        <p:anim calcmode="lin" valueType="num" p14:bounceEnd="67000">
                                          <p:cBhvr additive="base">
                                            <p:cTn id="52" dur="1000" fill="hold"/>
                                            <p:tgtEl>
                                              <p:spTgt spid="56"/>
                                            </p:tgtEl>
                                            <p:attrNameLst>
                                              <p:attrName>ppt_x</p:attrName>
                                            </p:attrNameLst>
                                          </p:cBhvr>
                                          <p:tavLst>
                                            <p:tav tm="0">
                                              <p:val>
                                                <p:strVal val="#ppt_x"/>
                                              </p:val>
                                            </p:tav>
                                            <p:tav tm="100000">
                                              <p:val>
                                                <p:strVal val="#ppt_x"/>
                                              </p:val>
                                            </p:tav>
                                          </p:tavLst>
                                        </p:anim>
                                        <p:anim calcmode="lin" valueType="num" p14:bounceEnd="67000">
                                          <p:cBhvr additive="base">
                                            <p:cTn id="53" dur="1000" fill="hold"/>
                                            <p:tgtEl>
                                              <p:spTgt spid="56"/>
                                            </p:tgtEl>
                                            <p:attrNameLst>
                                              <p:attrName>ppt_y</p:attrName>
                                            </p:attrNameLst>
                                          </p:cBhvr>
                                          <p:tavLst>
                                            <p:tav tm="0">
                                              <p:val>
                                                <p:strVal val="0-#ppt_h/2"/>
                                              </p:val>
                                            </p:tav>
                                            <p:tav tm="100000">
                                              <p:val>
                                                <p:strVal val="#ppt_y"/>
                                              </p:val>
                                            </p:tav>
                                          </p:tavLst>
                                        </p:anim>
                                      </p:childTnLst>
                                    </p:cTn>
                                  </p:par>
                                  <p:par>
                                    <p:cTn id="54" presetID="53" presetClass="entr" presetSubtype="16" fill="hold" grpId="0" nodeType="withEffect">
                                      <p:stCondLst>
                                        <p:cond delay="165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par>
                                    <p:cTn id="59" presetID="2" presetClass="entr" presetSubtype="4" fill="hold" nodeType="withEffect" p14:presetBounceEnd="67000">
                                      <p:stCondLst>
                                        <p:cond delay="1800"/>
                                      </p:stCondLst>
                                      <p:childTnLst>
                                        <p:set>
                                          <p:cBhvr>
                                            <p:cTn id="60" dur="1" fill="hold">
                                              <p:stCondLst>
                                                <p:cond delay="0"/>
                                              </p:stCondLst>
                                            </p:cTn>
                                            <p:tgtEl>
                                              <p:spTgt spid="57"/>
                                            </p:tgtEl>
                                            <p:attrNameLst>
                                              <p:attrName>style.visibility</p:attrName>
                                            </p:attrNameLst>
                                          </p:cBhvr>
                                          <p:to>
                                            <p:strVal val="visible"/>
                                          </p:to>
                                        </p:set>
                                        <p:anim calcmode="lin" valueType="num" p14:bounceEnd="67000">
                                          <p:cBhvr additive="base">
                                            <p:cTn id="61" dur="1000" fill="hold"/>
                                            <p:tgtEl>
                                              <p:spTgt spid="57"/>
                                            </p:tgtEl>
                                            <p:attrNameLst>
                                              <p:attrName>ppt_x</p:attrName>
                                            </p:attrNameLst>
                                          </p:cBhvr>
                                          <p:tavLst>
                                            <p:tav tm="0">
                                              <p:val>
                                                <p:strVal val="#ppt_x"/>
                                              </p:val>
                                            </p:tav>
                                            <p:tav tm="100000">
                                              <p:val>
                                                <p:strVal val="#ppt_x"/>
                                              </p:val>
                                            </p:tav>
                                          </p:tavLst>
                                        </p:anim>
                                        <p:anim calcmode="lin" valueType="num" p14:bounceEnd="67000">
                                          <p:cBhvr additive="base">
                                            <p:cTn id="62" dur="1000" fill="hold"/>
                                            <p:tgtEl>
                                              <p:spTgt spid="57"/>
                                            </p:tgtEl>
                                            <p:attrNameLst>
                                              <p:attrName>ppt_y</p:attrName>
                                            </p:attrNameLst>
                                          </p:cBhvr>
                                          <p:tavLst>
                                            <p:tav tm="0">
                                              <p:val>
                                                <p:strVal val="1+#ppt_h/2"/>
                                              </p:val>
                                            </p:tav>
                                            <p:tav tm="100000">
                                              <p:val>
                                                <p:strVal val="#ppt_y"/>
                                              </p:val>
                                            </p:tav>
                                          </p:tavLst>
                                        </p:anim>
                                      </p:childTnLst>
                                    </p:cTn>
                                  </p:par>
                                  <p:par>
                                    <p:cTn id="63" presetID="53" presetClass="entr" presetSubtype="16" fill="hold" grpId="0" nodeType="withEffect">
                                      <p:stCondLst>
                                        <p:cond delay="195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par>
                                    <p:cTn id="68" presetID="2" presetClass="entr" presetSubtype="1" fill="hold" nodeType="withEffect" p14:presetBounceEnd="67000">
                                      <p:stCondLst>
                                        <p:cond delay="2100"/>
                                      </p:stCondLst>
                                      <p:childTnLst>
                                        <p:set>
                                          <p:cBhvr>
                                            <p:cTn id="69" dur="1" fill="hold">
                                              <p:stCondLst>
                                                <p:cond delay="0"/>
                                              </p:stCondLst>
                                            </p:cTn>
                                            <p:tgtEl>
                                              <p:spTgt spid="58"/>
                                            </p:tgtEl>
                                            <p:attrNameLst>
                                              <p:attrName>style.visibility</p:attrName>
                                            </p:attrNameLst>
                                          </p:cBhvr>
                                          <p:to>
                                            <p:strVal val="visible"/>
                                          </p:to>
                                        </p:set>
                                        <p:anim calcmode="lin" valueType="num" p14:bounceEnd="67000">
                                          <p:cBhvr additive="base">
                                            <p:cTn id="70" dur="1000" fill="hold"/>
                                            <p:tgtEl>
                                              <p:spTgt spid="58"/>
                                            </p:tgtEl>
                                            <p:attrNameLst>
                                              <p:attrName>ppt_x</p:attrName>
                                            </p:attrNameLst>
                                          </p:cBhvr>
                                          <p:tavLst>
                                            <p:tav tm="0">
                                              <p:val>
                                                <p:strVal val="#ppt_x"/>
                                              </p:val>
                                            </p:tav>
                                            <p:tav tm="100000">
                                              <p:val>
                                                <p:strVal val="#ppt_x"/>
                                              </p:val>
                                            </p:tav>
                                          </p:tavLst>
                                        </p:anim>
                                        <p:anim calcmode="lin" valueType="num" p14:bounceEnd="67000">
                                          <p:cBhvr additive="base">
                                            <p:cTn id="71" dur="1000" fill="hold"/>
                                            <p:tgtEl>
                                              <p:spTgt spid="58"/>
                                            </p:tgtEl>
                                            <p:attrNameLst>
                                              <p:attrName>ppt_y</p:attrName>
                                            </p:attrNameLst>
                                          </p:cBhvr>
                                          <p:tavLst>
                                            <p:tav tm="0">
                                              <p:val>
                                                <p:strVal val="0-#ppt_h/2"/>
                                              </p:val>
                                            </p:tav>
                                            <p:tav tm="100000">
                                              <p:val>
                                                <p:strVal val="#ppt_y"/>
                                              </p:val>
                                            </p:tav>
                                          </p:tavLst>
                                        </p:anim>
                                      </p:childTnLst>
                                    </p:cTn>
                                  </p:par>
                                  <p:par>
                                    <p:cTn id="72" presetID="53" presetClass="entr" presetSubtype="16" fill="hold" grpId="0" nodeType="withEffect">
                                      <p:stCondLst>
                                        <p:cond delay="225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fltVal val="0"/>
                                              </p:val>
                                            </p:tav>
                                            <p:tav tm="100000">
                                              <p:val>
                                                <p:strVal val="#ppt_w"/>
                                              </p:val>
                                            </p:tav>
                                          </p:tavLst>
                                        </p:anim>
                                        <p:anim calcmode="lin" valueType="num">
                                          <p:cBhvr>
                                            <p:cTn id="75" dur="500" fill="hold"/>
                                            <p:tgtEl>
                                              <p:spTgt spid="33"/>
                                            </p:tgtEl>
                                            <p:attrNameLst>
                                              <p:attrName>ppt_h</p:attrName>
                                            </p:attrNameLst>
                                          </p:cBhvr>
                                          <p:tavLst>
                                            <p:tav tm="0">
                                              <p:val>
                                                <p:fltVal val="0"/>
                                              </p:val>
                                            </p:tav>
                                            <p:tav tm="100000">
                                              <p:val>
                                                <p:strVal val="#ppt_h"/>
                                              </p:val>
                                            </p:tav>
                                          </p:tavLst>
                                        </p:anim>
                                        <p:animEffect transition="in" filter="fade">
                                          <p:cBhvr>
                                            <p:cTn id="76" dur="500"/>
                                            <p:tgtEl>
                                              <p:spTgt spid="33"/>
                                            </p:tgtEl>
                                          </p:cBhvr>
                                        </p:animEffect>
                                      </p:childTnLst>
                                    </p:cTn>
                                  </p:par>
                                  <p:par>
                                    <p:cTn id="77" presetID="2" presetClass="entr" presetSubtype="4" fill="hold" nodeType="withEffect" p14:presetBounceEnd="67000">
                                      <p:stCondLst>
                                        <p:cond delay="2400"/>
                                      </p:stCondLst>
                                      <p:childTnLst>
                                        <p:set>
                                          <p:cBhvr>
                                            <p:cTn id="78" dur="1" fill="hold">
                                              <p:stCondLst>
                                                <p:cond delay="0"/>
                                              </p:stCondLst>
                                            </p:cTn>
                                            <p:tgtEl>
                                              <p:spTgt spid="59"/>
                                            </p:tgtEl>
                                            <p:attrNameLst>
                                              <p:attrName>style.visibility</p:attrName>
                                            </p:attrNameLst>
                                          </p:cBhvr>
                                          <p:to>
                                            <p:strVal val="visible"/>
                                          </p:to>
                                        </p:set>
                                        <p:anim calcmode="lin" valueType="num" p14:bounceEnd="67000">
                                          <p:cBhvr additive="base">
                                            <p:cTn id="79" dur="1000" fill="hold"/>
                                            <p:tgtEl>
                                              <p:spTgt spid="59"/>
                                            </p:tgtEl>
                                            <p:attrNameLst>
                                              <p:attrName>ppt_x</p:attrName>
                                            </p:attrNameLst>
                                          </p:cBhvr>
                                          <p:tavLst>
                                            <p:tav tm="0">
                                              <p:val>
                                                <p:strVal val="#ppt_x"/>
                                              </p:val>
                                            </p:tav>
                                            <p:tav tm="100000">
                                              <p:val>
                                                <p:strVal val="#ppt_x"/>
                                              </p:val>
                                            </p:tav>
                                          </p:tavLst>
                                        </p:anim>
                                        <p:anim calcmode="lin" valueType="num" p14:bounceEnd="67000">
                                          <p:cBhvr additive="base">
                                            <p:cTn id="80" dur="1000" fill="hold"/>
                                            <p:tgtEl>
                                              <p:spTgt spid="59"/>
                                            </p:tgtEl>
                                            <p:attrNameLst>
                                              <p:attrName>ppt_y</p:attrName>
                                            </p:attrNameLst>
                                          </p:cBhvr>
                                          <p:tavLst>
                                            <p:tav tm="0">
                                              <p:val>
                                                <p:strVal val="1+#ppt_h/2"/>
                                              </p:val>
                                            </p:tav>
                                            <p:tav tm="100000">
                                              <p:val>
                                                <p:strVal val="#ppt_y"/>
                                              </p:val>
                                            </p:tav>
                                          </p:tavLst>
                                        </p:anim>
                                      </p:childTnLst>
                                    </p:cTn>
                                  </p:par>
                                  <p:par>
                                    <p:cTn id="81" presetID="53" presetClass="entr" presetSubtype="16" fill="hold" grpId="0" nodeType="withEffect">
                                      <p:stCondLst>
                                        <p:cond delay="2550"/>
                                      </p:stCondLst>
                                      <p:childTnLst>
                                        <p:set>
                                          <p:cBhvr>
                                            <p:cTn id="82" dur="1" fill="hold">
                                              <p:stCondLst>
                                                <p:cond delay="0"/>
                                              </p:stCondLst>
                                            </p:cTn>
                                            <p:tgtEl>
                                              <p:spTgt spid="30"/>
                                            </p:tgtEl>
                                            <p:attrNameLst>
                                              <p:attrName>style.visibility</p:attrName>
                                            </p:attrNameLst>
                                          </p:cBhvr>
                                          <p:to>
                                            <p:strVal val="visible"/>
                                          </p:to>
                                        </p:set>
                                        <p:anim calcmode="lin" valueType="num">
                                          <p:cBhvr>
                                            <p:cTn id="83" dur="500" fill="hold"/>
                                            <p:tgtEl>
                                              <p:spTgt spid="30"/>
                                            </p:tgtEl>
                                            <p:attrNameLst>
                                              <p:attrName>ppt_w</p:attrName>
                                            </p:attrNameLst>
                                          </p:cBhvr>
                                          <p:tavLst>
                                            <p:tav tm="0">
                                              <p:val>
                                                <p:fltVal val="0"/>
                                              </p:val>
                                            </p:tav>
                                            <p:tav tm="100000">
                                              <p:val>
                                                <p:strVal val="#ppt_w"/>
                                              </p:val>
                                            </p:tav>
                                          </p:tavLst>
                                        </p:anim>
                                        <p:anim calcmode="lin" valueType="num">
                                          <p:cBhvr>
                                            <p:cTn id="84" dur="500" fill="hold"/>
                                            <p:tgtEl>
                                              <p:spTgt spid="30"/>
                                            </p:tgtEl>
                                            <p:attrNameLst>
                                              <p:attrName>ppt_h</p:attrName>
                                            </p:attrNameLst>
                                          </p:cBhvr>
                                          <p:tavLst>
                                            <p:tav tm="0">
                                              <p:val>
                                                <p:fltVal val="0"/>
                                              </p:val>
                                            </p:tav>
                                            <p:tav tm="100000">
                                              <p:val>
                                                <p:strVal val="#ppt_h"/>
                                              </p:val>
                                            </p:tav>
                                          </p:tavLst>
                                        </p:anim>
                                        <p:animEffect transition="in" filter="fade">
                                          <p:cBhvr>
                                            <p:cTn id="85" dur="500"/>
                                            <p:tgtEl>
                                              <p:spTgt spid="30"/>
                                            </p:tgtEl>
                                          </p:cBhvr>
                                        </p:animEffect>
                                      </p:childTnLst>
                                    </p:cTn>
                                  </p:par>
                                  <p:par>
                                    <p:cTn id="86" presetID="2" presetClass="entr" presetSubtype="2" fill="hold" nodeType="withEffect" p14:presetBounceEnd="67000">
                                      <p:stCondLst>
                                        <p:cond delay="2700"/>
                                      </p:stCondLst>
                                      <p:childTnLst>
                                        <p:set>
                                          <p:cBhvr>
                                            <p:cTn id="87" dur="1" fill="hold">
                                              <p:stCondLst>
                                                <p:cond delay="0"/>
                                              </p:stCondLst>
                                            </p:cTn>
                                            <p:tgtEl>
                                              <p:spTgt spid="60"/>
                                            </p:tgtEl>
                                            <p:attrNameLst>
                                              <p:attrName>style.visibility</p:attrName>
                                            </p:attrNameLst>
                                          </p:cBhvr>
                                          <p:to>
                                            <p:strVal val="visible"/>
                                          </p:to>
                                        </p:set>
                                        <p:anim calcmode="lin" valueType="num" p14:bounceEnd="67000">
                                          <p:cBhvr additive="base">
                                            <p:cTn id="88" dur="1000" fill="hold"/>
                                            <p:tgtEl>
                                              <p:spTgt spid="60"/>
                                            </p:tgtEl>
                                            <p:attrNameLst>
                                              <p:attrName>ppt_x</p:attrName>
                                            </p:attrNameLst>
                                          </p:cBhvr>
                                          <p:tavLst>
                                            <p:tav tm="0">
                                              <p:val>
                                                <p:strVal val="1+#ppt_w/2"/>
                                              </p:val>
                                            </p:tav>
                                            <p:tav tm="100000">
                                              <p:val>
                                                <p:strVal val="#ppt_x"/>
                                              </p:val>
                                            </p:tav>
                                          </p:tavLst>
                                        </p:anim>
                                        <p:anim calcmode="lin" valueType="num" p14:bounceEnd="67000">
                                          <p:cBhvr additive="base">
                                            <p:cTn id="89" dur="1000" fill="hold"/>
                                            <p:tgtEl>
                                              <p:spTgt spid="60"/>
                                            </p:tgtEl>
                                            <p:attrNameLst>
                                              <p:attrName>ppt_y</p:attrName>
                                            </p:attrNameLst>
                                          </p:cBhvr>
                                          <p:tavLst>
                                            <p:tav tm="0">
                                              <p:val>
                                                <p:strVal val="#ppt_y"/>
                                              </p:val>
                                            </p:tav>
                                            <p:tav tm="100000">
                                              <p:val>
                                                <p:strVal val="#ppt_y"/>
                                              </p:val>
                                            </p:tav>
                                          </p:tavLst>
                                        </p:anim>
                                      </p:childTnLst>
                                    </p:cTn>
                                  </p:par>
                                  <p:par>
                                    <p:cTn id="90" presetID="2" presetClass="entr" presetSubtype="4" fill="hold" grpId="0" nodeType="withEffect" p14:presetBounceEnd="67000">
                                      <p:stCondLst>
                                        <p:cond delay="3000"/>
                                      </p:stCondLst>
                                      <p:childTnLst>
                                        <p:set>
                                          <p:cBhvr>
                                            <p:cTn id="91" dur="1" fill="hold">
                                              <p:stCondLst>
                                                <p:cond delay="0"/>
                                              </p:stCondLst>
                                            </p:cTn>
                                            <p:tgtEl>
                                              <p:spTgt spid="36"/>
                                            </p:tgtEl>
                                            <p:attrNameLst>
                                              <p:attrName>style.visibility</p:attrName>
                                            </p:attrNameLst>
                                          </p:cBhvr>
                                          <p:to>
                                            <p:strVal val="visible"/>
                                          </p:to>
                                        </p:set>
                                        <p:anim calcmode="lin" valueType="num" p14:bounceEnd="67000">
                                          <p:cBhvr additive="base">
                                            <p:cTn id="92" dur="1000" fill="hold"/>
                                            <p:tgtEl>
                                              <p:spTgt spid="36"/>
                                            </p:tgtEl>
                                            <p:attrNameLst>
                                              <p:attrName>ppt_x</p:attrName>
                                            </p:attrNameLst>
                                          </p:cBhvr>
                                          <p:tavLst>
                                            <p:tav tm="0">
                                              <p:val>
                                                <p:strVal val="#ppt_x"/>
                                              </p:val>
                                            </p:tav>
                                            <p:tav tm="100000">
                                              <p:val>
                                                <p:strVal val="#ppt_x"/>
                                              </p:val>
                                            </p:tav>
                                          </p:tavLst>
                                        </p:anim>
                                        <p:anim calcmode="lin" valueType="num" p14:bounceEnd="67000">
                                          <p:cBhvr additive="base">
                                            <p:cTn id="93" dur="1000" fill="hold"/>
                                            <p:tgtEl>
                                              <p:spTgt spid="36"/>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14:presetBounceEnd="67000">
                                      <p:stCondLst>
                                        <p:cond delay="3000"/>
                                      </p:stCondLst>
                                      <p:childTnLst>
                                        <p:set>
                                          <p:cBhvr>
                                            <p:cTn id="95" dur="1" fill="hold">
                                              <p:stCondLst>
                                                <p:cond delay="0"/>
                                              </p:stCondLst>
                                            </p:cTn>
                                            <p:tgtEl>
                                              <p:spTgt spid="41"/>
                                            </p:tgtEl>
                                            <p:attrNameLst>
                                              <p:attrName>style.visibility</p:attrName>
                                            </p:attrNameLst>
                                          </p:cBhvr>
                                          <p:to>
                                            <p:strVal val="visible"/>
                                          </p:to>
                                        </p:set>
                                        <p:anim calcmode="lin" valueType="num" p14:bounceEnd="67000">
                                          <p:cBhvr additive="base">
                                            <p:cTn id="96" dur="1000" fill="hold"/>
                                            <p:tgtEl>
                                              <p:spTgt spid="41"/>
                                            </p:tgtEl>
                                            <p:attrNameLst>
                                              <p:attrName>ppt_x</p:attrName>
                                            </p:attrNameLst>
                                          </p:cBhvr>
                                          <p:tavLst>
                                            <p:tav tm="0">
                                              <p:val>
                                                <p:strVal val="#ppt_x"/>
                                              </p:val>
                                            </p:tav>
                                            <p:tav tm="100000">
                                              <p:val>
                                                <p:strVal val="#ppt_x"/>
                                              </p:val>
                                            </p:tav>
                                          </p:tavLst>
                                        </p:anim>
                                        <p:anim calcmode="lin" valueType="num" p14:bounceEnd="67000">
                                          <p:cBhvr additive="base">
                                            <p:cTn id="97" dur="1000" fill="hold"/>
                                            <p:tgtEl>
                                              <p:spTgt spid="41"/>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14:presetBounceEnd="67000">
                                      <p:stCondLst>
                                        <p:cond delay="3000"/>
                                      </p:stCondLst>
                                      <p:childTnLst>
                                        <p:set>
                                          <p:cBhvr>
                                            <p:cTn id="99" dur="1" fill="hold">
                                              <p:stCondLst>
                                                <p:cond delay="0"/>
                                              </p:stCondLst>
                                            </p:cTn>
                                            <p:tgtEl>
                                              <p:spTgt spid="42"/>
                                            </p:tgtEl>
                                            <p:attrNameLst>
                                              <p:attrName>style.visibility</p:attrName>
                                            </p:attrNameLst>
                                          </p:cBhvr>
                                          <p:to>
                                            <p:strVal val="visible"/>
                                          </p:to>
                                        </p:set>
                                        <p:anim calcmode="lin" valueType="num" p14:bounceEnd="67000">
                                          <p:cBhvr additive="base">
                                            <p:cTn id="100" dur="1000" fill="hold"/>
                                            <p:tgtEl>
                                              <p:spTgt spid="42"/>
                                            </p:tgtEl>
                                            <p:attrNameLst>
                                              <p:attrName>ppt_x</p:attrName>
                                            </p:attrNameLst>
                                          </p:cBhvr>
                                          <p:tavLst>
                                            <p:tav tm="0">
                                              <p:val>
                                                <p:strVal val="#ppt_x"/>
                                              </p:val>
                                            </p:tav>
                                            <p:tav tm="100000">
                                              <p:val>
                                                <p:strVal val="#ppt_x"/>
                                              </p:val>
                                            </p:tav>
                                          </p:tavLst>
                                        </p:anim>
                                        <p:anim calcmode="lin" valueType="num" p14:bounceEnd="67000">
                                          <p:cBhvr additive="base">
                                            <p:cTn id="101" dur="1000" fill="hold"/>
                                            <p:tgtEl>
                                              <p:spTgt spid="42"/>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14:presetBounceEnd="67000">
                                      <p:stCondLst>
                                        <p:cond delay="3000"/>
                                      </p:stCondLst>
                                      <p:childTnLst>
                                        <p:set>
                                          <p:cBhvr>
                                            <p:cTn id="103" dur="1" fill="hold">
                                              <p:stCondLst>
                                                <p:cond delay="0"/>
                                              </p:stCondLst>
                                            </p:cTn>
                                            <p:tgtEl>
                                              <p:spTgt spid="43"/>
                                            </p:tgtEl>
                                            <p:attrNameLst>
                                              <p:attrName>style.visibility</p:attrName>
                                            </p:attrNameLst>
                                          </p:cBhvr>
                                          <p:to>
                                            <p:strVal val="visible"/>
                                          </p:to>
                                        </p:set>
                                        <p:anim calcmode="lin" valueType="num" p14:bounceEnd="67000">
                                          <p:cBhvr additive="base">
                                            <p:cTn id="104" dur="1000" fill="hold"/>
                                            <p:tgtEl>
                                              <p:spTgt spid="43"/>
                                            </p:tgtEl>
                                            <p:attrNameLst>
                                              <p:attrName>ppt_x</p:attrName>
                                            </p:attrNameLst>
                                          </p:cBhvr>
                                          <p:tavLst>
                                            <p:tav tm="0">
                                              <p:val>
                                                <p:strVal val="#ppt_x"/>
                                              </p:val>
                                            </p:tav>
                                            <p:tav tm="100000">
                                              <p:val>
                                                <p:strVal val="#ppt_x"/>
                                              </p:val>
                                            </p:tav>
                                          </p:tavLst>
                                        </p:anim>
                                        <p:anim calcmode="lin" valueType="num" p14:bounceEnd="67000">
                                          <p:cBhvr additive="base">
                                            <p:cTn id="105" dur="1000" fill="hold"/>
                                            <p:tgtEl>
                                              <p:spTgt spid="43"/>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14:presetBounceEnd="67000">
                                      <p:stCondLst>
                                        <p:cond delay="3000"/>
                                      </p:stCondLst>
                                      <p:childTnLst>
                                        <p:set>
                                          <p:cBhvr>
                                            <p:cTn id="107" dur="1" fill="hold">
                                              <p:stCondLst>
                                                <p:cond delay="0"/>
                                              </p:stCondLst>
                                            </p:cTn>
                                            <p:tgtEl>
                                              <p:spTgt spid="44"/>
                                            </p:tgtEl>
                                            <p:attrNameLst>
                                              <p:attrName>style.visibility</p:attrName>
                                            </p:attrNameLst>
                                          </p:cBhvr>
                                          <p:to>
                                            <p:strVal val="visible"/>
                                          </p:to>
                                        </p:set>
                                        <p:anim calcmode="lin" valueType="num" p14:bounceEnd="67000">
                                          <p:cBhvr additive="base">
                                            <p:cTn id="108" dur="1000" fill="hold"/>
                                            <p:tgtEl>
                                              <p:spTgt spid="44"/>
                                            </p:tgtEl>
                                            <p:attrNameLst>
                                              <p:attrName>ppt_x</p:attrName>
                                            </p:attrNameLst>
                                          </p:cBhvr>
                                          <p:tavLst>
                                            <p:tav tm="0">
                                              <p:val>
                                                <p:strVal val="#ppt_x"/>
                                              </p:val>
                                            </p:tav>
                                            <p:tav tm="100000">
                                              <p:val>
                                                <p:strVal val="#ppt_x"/>
                                              </p:val>
                                            </p:tav>
                                          </p:tavLst>
                                        </p:anim>
                                        <p:anim calcmode="lin" valueType="num" p14:bounceEnd="67000">
                                          <p:cBhvr additive="base">
                                            <p:cTn id="109" dur="1000" fill="hold"/>
                                            <p:tgtEl>
                                              <p:spTgt spid="44"/>
                                            </p:tgtEl>
                                            <p:attrNameLst>
                                              <p:attrName>ppt_y</p:attrName>
                                            </p:attrNameLst>
                                          </p:cBhvr>
                                          <p:tavLst>
                                            <p:tav tm="0">
                                              <p:val>
                                                <p:strVal val="1+#ppt_h/2"/>
                                              </p:val>
                                            </p:tav>
                                            <p:tav tm="100000">
                                              <p:val>
                                                <p:strVal val="#ppt_y"/>
                                              </p:val>
                                            </p:tav>
                                          </p:tavLst>
                                        </p:anim>
                                      </p:childTnLst>
                                    </p:cTn>
                                  </p:par>
                                  <p:par>
                                    <p:cTn id="110" presetID="2" presetClass="entr" presetSubtype="4" fill="hold" grpId="0" nodeType="withEffect" p14:presetBounceEnd="67000">
                                      <p:stCondLst>
                                        <p:cond delay="3000"/>
                                      </p:stCondLst>
                                      <p:childTnLst>
                                        <p:set>
                                          <p:cBhvr>
                                            <p:cTn id="111" dur="1" fill="hold">
                                              <p:stCondLst>
                                                <p:cond delay="0"/>
                                              </p:stCondLst>
                                            </p:cTn>
                                            <p:tgtEl>
                                              <p:spTgt spid="46"/>
                                            </p:tgtEl>
                                            <p:attrNameLst>
                                              <p:attrName>style.visibility</p:attrName>
                                            </p:attrNameLst>
                                          </p:cBhvr>
                                          <p:to>
                                            <p:strVal val="visible"/>
                                          </p:to>
                                        </p:set>
                                        <p:anim calcmode="lin" valueType="num" p14:bounceEnd="67000">
                                          <p:cBhvr additive="base">
                                            <p:cTn id="112" dur="1000" fill="hold"/>
                                            <p:tgtEl>
                                              <p:spTgt spid="46"/>
                                            </p:tgtEl>
                                            <p:attrNameLst>
                                              <p:attrName>ppt_x</p:attrName>
                                            </p:attrNameLst>
                                          </p:cBhvr>
                                          <p:tavLst>
                                            <p:tav tm="0">
                                              <p:val>
                                                <p:strVal val="#ppt_x"/>
                                              </p:val>
                                            </p:tav>
                                            <p:tav tm="100000">
                                              <p:val>
                                                <p:strVal val="#ppt_x"/>
                                              </p:val>
                                            </p:tav>
                                          </p:tavLst>
                                        </p:anim>
                                        <p:anim calcmode="lin" valueType="num" p14:bounceEnd="67000">
                                          <p:cBhvr additive="base">
                                            <p:cTn id="113" dur="1000" fill="hold"/>
                                            <p:tgtEl>
                                              <p:spTgt spid="46"/>
                                            </p:tgtEl>
                                            <p:attrNameLst>
                                              <p:attrName>ppt_y</p:attrName>
                                            </p:attrNameLst>
                                          </p:cBhvr>
                                          <p:tavLst>
                                            <p:tav tm="0">
                                              <p:val>
                                                <p:strVal val="1+#ppt_h/2"/>
                                              </p:val>
                                            </p:tav>
                                            <p:tav tm="100000">
                                              <p:val>
                                                <p:strVal val="#ppt_y"/>
                                              </p:val>
                                            </p:tav>
                                          </p:tavLst>
                                        </p:anim>
                                      </p:childTnLst>
                                    </p:cTn>
                                  </p:par>
                                  <p:par>
                                    <p:cTn id="114" presetID="2" presetClass="entr" presetSubtype="4" fill="hold" grpId="0" nodeType="withEffect" p14:presetBounceEnd="67000">
                                      <p:stCondLst>
                                        <p:cond delay="3000"/>
                                      </p:stCondLst>
                                      <p:childTnLst>
                                        <p:set>
                                          <p:cBhvr>
                                            <p:cTn id="115" dur="1" fill="hold">
                                              <p:stCondLst>
                                                <p:cond delay="0"/>
                                              </p:stCondLst>
                                            </p:cTn>
                                            <p:tgtEl>
                                              <p:spTgt spid="47"/>
                                            </p:tgtEl>
                                            <p:attrNameLst>
                                              <p:attrName>style.visibility</p:attrName>
                                            </p:attrNameLst>
                                          </p:cBhvr>
                                          <p:to>
                                            <p:strVal val="visible"/>
                                          </p:to>
                                        </p:set>
                                        <p:anim calcmode="lin" valueType="num" p14:bounceEnd="67000">
                                          <p:cBhvr additive="base">
                                            <p:cTn id="116" dur="1000" fill="hold"/>
                                            <p:tgtEl>
                                              <p:spTgt spid="47"/>
                                            </p:tgtEl>
                                            <p:attrNameLst>
                                              <p:attrName>ppt_x</p:attrName>
                                            </p:attrNameLst>
                                          </p:cBhvr>
                                          <p:tavLst>
                                            <p:tav tm="0">
                                              <p:val>
                                                <p:strVal val="#ppt_x"/>
                                              </p:val>
                                            </p:tav>
                                            <p:tav tm="100000">
                                              <p:val>
                                                <p:strVal val="#ppt_x"/>
                                              </p:val>
                                            </p:tav>
                                          </p:tavLst>
                                        </p:anim>
                                        <p:anim calcmode="lin" valueType="num" p14:bounceEnd="67000">
                                          <p:cBhvr additive="base">
                                            <p:cTn id="117" dur="1000" fill="hold"/>
                                            <p:tgtEl>
                                              <p:spTgt spid="47"/>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14:presetBounceEnd="67000">
                                      <p:stCondLst>
                                        <p:cond delay="3000"/>
                                      </p:stCondLst>
                                      <p:childTnLst>
                                        <p:set>
                                          <p:cBhvr>
                                            <p:cTn id="119" dur="1" fill="hold">
                                              <p:stCondLst>
                                                <p:cond delay="0"/>
                                              </p:stCondLst>
                                            </p:cTn>
                                            <p:tgtEl>
                                              <p:spTgt spid="48"/>
                                            </p:tgtEl>
                                            <p:attrNameLst>
                                              <p:attrName>style.visibility</p:attrName>
                                            </p:attrNameLst>
                                          </p:cBhvr>
                                          <p:to>
                                            <p:strVal val="visible"/>
                                          </p:to>
                                        </p:set>
                                        <p:anim calcmode="lin" valueType="num" p14:bounceEnd="67000">
                                          <p:cBhvr additive="base">
                                            <p:cTn id="120" dur="1000" fill="hold"/>
                                            <p:tgtEl>
                                              <p:spTgt spid="48"/>
                                            </p:tgtEl>
                                            <p:attrNameLst>
                                              <p:attrName>ppt_x</p:attrName>
                                            </p:attrNameLst>
                                          </p:cBhvr>
                                          <p:tavLst>
                                            <p:tav tm="0">
                                              <p:val>
                                                <p:strVal val="#ppt_x"/>
                                              </p:val>
                                            </p:tav>
                                            <p:tav tm="100000">
                                              <p:val>
                                                <p:strVal val="#ppt_x"/>
                                              </p:val>
                                            </p:tav>
                                          </p:tavLst>
                                        </p:anim>
                                        <p:anim calcmode="lin" valueType="num" p14:bounceEnd="67000">
                                          <p:cBhvr additive="base">
                                            <p:cTn id="121" dur="1000" fill="hold"/>
                                            <p:tgtEl>
                                              <p:spTgt spid="48"/>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14:presetBounceEnd="67000">
                                      <p:stCondLst>
                                        <p:cond delay="3000"/>
                                      </p:stCondLst>
                                      <p:childTnLst>
                                        <p:set>
                                          <p:cBhvr>
                                            <p:cTn id="123" dur="1" fill="hold">
                                              <p:stCondLst>
                                                <p:cond delay="0"/>
                                              </p:stCondLst>
                                            </p:cTn>
                                            <p:tgtEl>
                                              <p:spTgt spid="49"/>
                                            </p:tgtEl>
                                            <p:attrNameLst>
                                              <p:attrName>style.visibility</p:attrName>
                                            </p:attrNameLst>
                                          </p:cBhvr>
                                          <p:to>
                                            <p:strVal val="visible"/>
                                          </p:to>
                                        </p:set>
                                        <p:anim calcmode="lin" valueType="num" p14:bounceEnd="67000">
                                          <p:cBhvr additive="base">
                                            <p:cTn id="124" dur="1000" fill="hold"/>
                                            <p:tgtEl>
                                              <p:spTgt spid="49"/>
                                            </p:tgtEl>
                                            <p:attrNameLst>
                                              <p:attrName>ppt_x</p:attrName>
                                            </p:attrNameLst>
                                          </p:cBhvr>
                                          <p:tavLst>
                                            <p:tav tm="0">
                                              <p:val>
                                                <p:strVal val="#ppt_x"/>
                                              </p:val>
                                            </p:tav>
                                            <p:tav tm="100000">
                                              <p:val>
                                                <p:strVal val="#ppt_x"/>
                                              </p:val>
                                            </p:tav>
                                          </p:tavLst>
                                        </p:anim>
                                        <p:anim calcmode="lin" valueType="num" p14:bounceEnd="67000">
                                          <p:cBhvr additive="base">
                                            <p:cTn id="125" dur="1000" fill="hold"/>
                                            <p:tgtEl>
                                              <p:spTgt spid="49"/>
                                            </p:tgtEl>
                                            <p:attrNameLst>
                                              <p:attrName>ppt_y</p:attrName>
                                            </p:attrNameLst>
                                          </p:cBhvr>
                                          <p:tavLst>
                                            <p:tav tm="0">
                                              <p:val>
                                                <p:strVal val="1+#ppt_h/2"/>
                                              </p:val>
                                            </p:tav>
                                            <p:tav tm="100000">
                                              <p:val>
                                                <p:strVal val="#ppt_y"/>
                                              </p:val>
                                            </p:tav>
                                          </p:tavLst>
                                        </p:anim>
                                      </p:childTnLst>
                                    </p:cTn>
                                  </p:par>
                                  <p:par>
                                    <p:cTn id="126" presetID="2" presetClass="entr" presetSubtype="4" fill="hold" grpId="0" nodeType="withEffect" p14:presetBounceEnd="67000">
                                      <p:stCondLst>
                                        <p:cond delay="3000"/>
                                      </p:stCondLst>
                                      <p:childTnLst>
                                        <p:set>
                                          <p:cBhvr>
                                            <p:cTn id="127" dur="1" fill="hold">
                                              <p:stCondLst>
                                                <p:cond delay="0"/>
                                              </p:stCondLst>
                                            </p:cTn>
                                            <p:tgtEl>
                                              <p:spTgt spid="50"/>
                                            </p:tgtEl>
                                            <p:attrNameLst>
                                              <p:attrName>style.visibility</p:attrName>
                                            </p:attrNameLst>
                                          </p:cBhvr>
                                          <p:to>
                                            <p:strVal val="visible"/>
                                          </p:to>
                                        </p:set>
                                        <p:anim calcmode="lin" valueType="num" p14:bounceEnd="67000">
                                          <p:cBhvr additive="base">
                                            <p:cTn id="128" dur="1000" fill="hold"/>
                                            <p:tgtEl>
                                              <p:spTgt spid="50"/>
                                            </p:tgtEl>
                                            <p:attrNameLst>
                                              <p:attrName>ppt_x</p:attrName>
                                            </p:attrNameLst>
                                          </p:cBhvr>
                                          <p:tavLst>
                                            <p:tav tm="0">
                                              <p:val>
                                                <p:strVal val="#ppt_x"/>
                                              </p:val>
                                            </p:tav>
                                            <p:tav tm="100000">
                                              <p:val>
                                                <p:strVal val="#ppt_x"/>
                                              </p:val>
                                            </p:tav>
                                          </p:tavLst>
                                        </p:anim>
                                        <p:anim calcmode="lin" valueType="num" p14:bounceEnd="67000">
                                          <p:cBhvr additive="base">
                                            <p:cTn id="129" dur="1000" fill="hold"/>
                                            <p:tgtEl>
                                              <p:spTgt spid="50"/>
                                            </p:tgtEl>
                                            <p:attrNameLst>
                                              <p:attrName>ppt_y</p:attrName>
                                            </p:attrNameLst>
                                          </p:cBhvr>
                                          <p:tavLst>
                                            <p:tav tm="0">
                                              <p:val>
                                                <p:strVal val="1+#ppt_h/2"/>
                                              </p:val>
                                            </p:tav>
                                            <p:tav tm="100000">
                                              <p:val>
                                                <p:strVal val="#ppt_y"/>
                                              </p:val>
                                            </p:tav>
                                          </p:tavLst>
                                        </p:anim>
                                      </p:childTnLst>
                                    </p:cTn>
                                  </p:par>
                                  <p:par>
                                    <p:cTn id="130" presetID="2" presetClass="entr" presetSubtype="1" fill="hold" grpId="0" nodeType="withEffect" p14:presetBounceEnd="67000">
                                      <p:stCondLst>
                                        <p:cond delay="3000"/>
                                      </p:stCondLst>
                                      <p:childTnLst>
                                        <p:set>
                                          <p:cBhvr>
                                            <p:cTn id="131" dur="1" fill="hold">
                                              <p:stCondLst>
                                                <p:cond delay="0"/>
                                              </p:stCondLst>
                                            </p:cTn>
                                            <p:tgtEl>
                                              <p:spTgt spid="37"/>
                                            </p:tgtEl>
                                            <p:attrNameLst>
                                              <p:attrName>style.visibility</p:attrName>
                                            </p:attrNameLst>
                                          </p:cBhvr>
                                          <p:to>
                                            <p:strVal val="visible"/>
                                          </p:to>
                                        </p:set>
                                        <p:anim calcmode="lin" valueType="num" p14:bounceEnd="67000">
                                          <p:cBhvr additive="base">
                                            <p:cTn id="132" dur="1000" fill="hold"/>
                                            <p:tgtEl>
                                              <p:spTgt spid="37"/>
                                            </p:tgtEl>
                                            <p:attrNameLst>
                                              <p:attrName>ppt_x</p:attrName>
                                            </p:attrNameLst>
                                          </p:cBhvr>
                                          <p:tavLst>
                                            <p:tav tm="0">
                                              <p:val>
                                                <p:strVal val="#ppt_x"/>
                                              </p:val>
                                            </p:tav>
                                            <p:tav tm="100000">
                                              <p:val>
                                                <p:strVal val="#ppt_x"/>
                                              </p:val>
                                            </p:tav>
                                          </p:tavLst>
                                        </p:anim>
                                        <p:anim calcmode="lin" valueType="num" p14:bounceEnd="67000">
                                          <p:cBhvr additive="base">
                                            <p:cTn id="133" dur="1000" fill="hold"/>
                                            <p:tgtEl>
                                              <p:spTgt spid="37"/>
                                            </p:tgtEl>
                                            <p:attrNameLst>
                                              <p:attrName>ppt_y</p:attrName>
                                            </p:attrNameLst>
                                          </p:cBhvr>
                                          <p:tavLst>
                                            <p:tav tm="0">
                                              <p:val>
                                                <p:strVal val="0-#ppt_h/2"/>
                                              </p:val>
                                            </p:tav>
                                            <p:tav tm="100000">
                                              <p:val>
                                                <p:strVal val="#ppt_y"/>
                                              </p:val>
                                            </p:tav>
                                          </p:tavLst>
                                        </p:anim>
                                      </p:childTnLst>
                                    </p:cTn>
                                  </p:par>
                                  <p:par>
                                    <p:cTn id="134" presetID="2" presetClass="entr" presetSubtype="1" fill="hold" grpId="0" nodeType="withEffect" p14:presetBounceEnd="67000">
                                      <p:stCondLst>
                                        <p:cond delay="3000"/>
                                      </p:stCondLst>
                                      <p:childTnLst>
                                        <p:set>
                                          <p:cBhvr>
                                            <p:cTn id="135" dur="1" fill="hold">
                                              <p:stCondLst>
                                                <p:cond delay="0"/>
                                              </p:stCondLst>
                                            </p:cTn>
                                            <p:tgtEl>
                                              <p:spTgt spid="38"/>
                                            </p:tgtEl>
                                            <p:attrNameLst>
                                              <p:attrName>style.visibility</p:attrName>
                                            </p:attrNameLst>
                                          </p:cBhvr>
                                          <p:to>
                                            <p:strVal val="visible"/>
                                          </p:to>
                                        </p:set>
                                        <p:anim calcmode="lin" valueType="num" p14:bounceEnd="67000">
                                          <p:cBhvr additive="base">
                                            <p:cTn id="136" dur="1000" fill="hold"/>
                                            <p:tgtEl>
                                              <p:spTgt spid="38"/>
                                            </p:tgtEl>
                                            <p:attrNameLst>
                                              <p:attrName>ppt_x</p:attrName>
                                            </p:attrNameLst>
                                          </p:cBhvr>
                                          <p:tavLst>
                                            <p:tav tm="0">
                                              <p:val>
                                                <p:strVal val="#ppt_x"/>
                                              </p:val>
                                            </p:tav>
                                            <p:tav tm="100000">
                                              <p:val>
                                                <p:strVal val="#ppt_x"/>
                                              </p:val>
                                            </p:tav>
                                          </p:tavLst>
                                        </p:anim>
                                        <p:anim calcmode="lin" valueType="num" p14:bounceEnd="67000">
                                          <p:cBhvr additive="base">
                                            <p:cTn id="137" dur="1000" fill="hold"/>
                                            <p:tgtEl>
                                              <p:spTgt spid="38"/>
                                            </p:tgtEl>
                                            <p:attrNameLst>
                                              <p:attrName>ppt_y</p:attrName>
                                            </p:attrNameLst>
                                          </p:cBhvr>
                                          <p:tavLst>
                                            <p:tav tm="0">
                                              <p:val>
                                                <p:strVal val="0-#ppt_h/2"/>
                                              </p:val>
                                            </p:tav>
                                            <p:tav tm="100000">
                                              <p:val>
                                                <p:strVal val="#ppt_y"/>
                                              </p:val>
                                            </p:tav>
                                          </p:tavLst>
                                        </p:anim>
                                      </p:childTnLst>
                                    </p:cTn>
                                  </p:par>
                                  <p:par>
                                    <p:cTn id="138" presetID="2" presetClass="entr" presetSubtype="1" fill="hold" grpId="0" nodeType="withEffect" p14:presetBounceEnd="67000">
                                      <p:stCondLst>
                                        <p:cond delay="3000"/>
                                      </p:stCondLst>
                                      <p:childTnLst>
                                        <p:set>
                                          <p:cBhvr>
                                            <p:cTn id="139" dur="1" fill="hold">
                                              <p:stCondLst>
                                                <p:cond delay="0"/>
                                              </p:stCondLst>
                                            </p:cTn>
                                            <p:tgtEl>
                                              <p:spTgt spid="39"/>
                                            </p:tgtEl>
                                            <p:attrNameLst>
                                              <p:attrName>style.visibility</p:attrName>
                                            </p:attrNameLst>
                                          </p:cBhvr>
                                          <p:to>
                                            <p:strVal val="visible"/>
                                          </p:to>
                                        </p:set>
                                        <p:anim calcmode="lin" valueType="num" p14:bounceEnd="67000">
                                          <p:cBhvr additive="base">
                                            <p:cTn id="140" dur="1000" fill="hold"/>
                                            <p:tgtEl>
                                              <p:spTgt spid="39"/>
                                            </p:tgtEl>
                                            <p:attrNameLst>
                                              <p:attrName>ppt_x</p:attrName>
                                            </p:attrNameLst>
                                          </p:cBhvr>
                                          <p:tavLst>
                                            <p:tav tm="0">
                                              <p:val>
                                                <p:strVal val="#ppt_x"/>
                                              </p:val>
                                            </p:tav>
                                            <p:tav tm="100000">
                                              <p:val>
                                                <p:strVal val="#ppt_x"/>
                                              </p:val>
                                            </p:tav>
                                          </p:tavLst>
                                        </p:anim>
                                        <p:anim calcmode="lin" valueType="num" p14:bounceEnd="67000">
                                          <p:cBhvr additive="base">
                                            <p:cTn id="141" dur="1000" fill="hold"/>
                                            <p:tgtEl>
                                              <p:spTgt spid="39"/>
                                            </p:tgtEl>
                                            <p:attrNameLst>
                                              <p:attrName>ppt_y</p:attrName>
                                            </p:attrNameLst>
                                          </p:cBhvr>
                                          <p:tavLst>
                                            <p:tav tm="0">
                                              <p:val>
                                                <p:strVal val="0-#ppt_h/2"/>
                                              </p:val>
                                            </p:tav>
                                            <p:tav tm="100000">
                                              <p:val>
                                                <p:strVal val="#ppt_y"/>
                                              </p:val>
                                            </p:tav>
                                          </p:tavLst>
                                        </p:anim>
                                      </p:childTnLst>
                                    </p:cTn>
                                  </p:par>
                                  <p:par>
                                    <p:cTn id="142" presetID="2" presetClass="entr" presetSubtype="1" fill="hold" grpId="0" nodeType="withEffect" p14:presetBounceEnd="67000">
                                      <p:stCondLst>
                                        <p:cond delay="3000"/>
                                      </p:stCondLst>
                                      <p:childTnLst>
                                        <p:set>
                                          <p:cBhvr>
                                            <p:cTn id="143" dur="1" fill="hold">
                                              <p:stCondLst>
                                                <p:cond delay="0"/>
                                              </p:stCondLst>
                                            </p:cTn>
                                            <p:tgtEl>
                                              <p:spTgt spid="40"/>
                                            </p:tgtEl>
                                            <p:attrNameLst>
                                              <p:attrName>style.visibility</p:attrName>
                                            </p:attrNameLst>
                                          </p:cBhvr>
                                          <p:to>
                                            <p:strVal val="visible"/>
                                          </p:to>
                                        </p:set>
                                        <p:anim calcmode="lin" valueType="num" p14:bounceEnd="67000">
                                          <p:cBhvr additive="base">
                                            <p:cTn id="144" dur="1000" fill="hold"/>
                                            <p:tgtEl>
                                              <p:spTgt spid="40"/>
                                            </p:tgtEl>
                                            <p:attrNameLst>
                                              <p:attrName>ppt_x</p:attrName>
                                            </p:attrNameLst>
                                          </p:cBhvr>
                                          <p:tavLst>
                                            <p:tav tm="0">
                                              <p:val>
                                                <p:strVal val="#ppt_x"/>
                                              </p:val>
                                            </p:tav>
                                            <p:tav tm="100000">
                                              <p:val>
                                                <p:strVal val="#ppt_x"/>
                                              </p:val>
                                            </p:tav>
                                          </p:tavLst>
                                        </p:anim>
                                        <p:anim calcmode="lin" valueType="num" p14:bounceEnd="67000">
                                          <p:cBhvr additive="base">
                                            <p:cTn id="145" dur="1000" fill="hold"/>
                                            <p:tgtEl>
                                              <p:spTgt spid="40"/>
                                            </p:tgtEl>
                                            <p:attrNameLst>
                                              <p:attrName>ppt_y</p:attrName>
                                            </p:attrNameLst>
                                          </p:cBhvr>
                                          <p:tavLst>
                                            <p:tav tm="0">
                                              <p:val>
                                                <p:strVal val="0-#ppt_h/2"/>
                                              </p:val>
                                            </p:tav>
                                            <p:tav tm="100000">
                                              <p:val>
                                                <p:strVal val="#ppt_y"/>
                                              </p:val>
                                            </p:tav>
                                          </p:tavLst>
                                        </p:anim>
                                      </p:childTnLst>
                                    </p:cTn>
                                  </p:par>
                                  <p:par>
                                    <p:cTn id="146" presetID="2" presetClass="entr" presetSubtype="1" fill="hold" grpId="0" nodeType="withEffect" p14:presetBounceEnd="67000">
                                      <p:stCondLst>
                                        <p:cond delay="3000"/>
                                      </p:stCondLst>
                                      <p:childTnLst>
                                        <p:set>
                                          <p:cBhvr>
                                            <p:cTn id="147" dur="1" fill="hold">
                                              <p:stCondLst>
                                                <p:cond delay="0"/>
                                              </p:stCondLst>
                                            </p:cTn>
                                            <p:tgtEl>
                                              <p:spTgt spid="51"/>
                                            </p:tgtEl>
                                            <p:attrNameLst>
                                              <p:attrName>style.visibility</p:attrName>
                                            </p:attrNameLst>
                                          </p:cBhvr>
                                          <p:to>
                                            <p:strVal val="visible"/>
                                          </p:to>
                                        </p:set>
                                        <p:anim calcmode="lin" valueType="num" p14:bounceEnd="67000">
                                          <p:cBhvr additive="base">
                                            <p:cTn id="148" dur="1000" fill="hold"/>
                                            <p:tgtEl>
                                              <p:spTgt spid="51"/>
                                            </p:tgtEl>
                                            <p:attrNameLst>
                                              <p:attrName>ppt_x</p:attrName>
                                            </p:attrNameLst>
                                          </p:cBhvr>
                                          <p:tavLst>
                                            <p:tav tm="0">
                                              <p:val>
                                                <p:strVal val="#ppt_x"/>
                                              </p:val>
                                            </p:tav>
                                            <p:tav tm="100000">
                                              <p:val>
                                                <p:strVal val="#ppt_x"/>
                                              </p:val>
                                            </p:tav>
                                          </p:tavLst>
                                        </p:anim>
                                        <p:anim calcmode="lin" valueType="num" p14:bounceEnd="67000">
                                          <p:cBhvr additive="base">
                                            <p:cTn id="149" dur="1000" fill="hold"/>
                                            <p:tgtEl>
                                              <p:spTgt spid="51"/>
                                            </p:tgtEl>
                                            <p:attrNameLst>
                                              <p:attrName>ppt_y</p:attrName>
                                            </p:attrNameLst>
                                          </p:cBhvr>
                                          <p:tavLst>
                                            <p:tav tm="0">
                                              <p:val>
                                                <p:strVal val="0-#ppt_h/2"/>
                                              </p:val>
                                            </p:tav>
                                            <p:tav tm="100000">
                                              <p:val>
                                                <p:strVal val="#ppt_y"/>
                                              </p:val>
                                            </p:tav>
                                          </p:tavLst>
                                        </p:anim>
                                      </p:childTnLst>
                                    </p:cTn>
                                  </p:par>
                                  <p:par>
                                    <p:cTn id="150" presetID="2" presetClass="entr" presetSubtype="1" fill="hold" grpId="0" nodeType="withEffect" p14:presetBounceEnd="67000">
                                      <p:stCondLst>
                                        <p:cond delay="3000"/>
                                      </p:stCondLst>
                                      <p:childTnLst>
                                        <p:set>
                                          <p:cBhvr>
                                            <p:cTn id="151" dur="1" fill="hold">
                                              <p:stCondLst>
                                                <p:cond delay="0"/>
                                              </p:stCondLst>
                                            </p:cTn>
                                            <p:tgtEl>
                                              <p:spTgt spid="52"/>
                                            </p:tgtEl>
                                            <p:attrNameLst>
                                              <p:attrName>style.visibility</p:attrName>
                                            </p:attrNameLst>
                                          </p:cBhvr>
                                          <p:to>
                                            <p:strVal val="visible"/>
                                          </p:to>
                                        </p:set>
                                        <p:anim calcmode="lin" valueType="num" p14:bounceEnd="67000">
                                          <p:cBhvr additive="base">
                                            <p:cTn id="152" dur="1000" fill="hold"/>
                                            <p:tgtEl>
                                              <p:spTgt spid="52"/>
                                            </p:tgtEl>
                                            <p:attrNameLst>
                                              <p:attrName>ppt_x</p:attrName>
                                            </p:attrNameLst>
                                          </p:cBhvr>
                                          <p:tavLst>
                                            <p:tav tm="0">
                                              <p:val>
                                                <p:strVal val="#ppt_x"/>
                                              </p:val>
                                            </p:tav>
                                            <p:tav tm="100000">
                                              <p:val>
                                                <p:strVal val="#ppt_x"/>
                                              </p:val>
                                            </p:tav>
                                          </p:tavLst>
                                        </p:anim>
                                        <p:anim calcmode="lin" valueType="num" p14:bounceEnd="67000">
                                          <p:cBhvr additive="base">
                                            <p:cTn id="153" dur="1000" fill="hold"/>
                                            <p:tgtEl>
                                              <p:spTgt spid="52"/>
                                            </p:tgtEl>
                                            <p:attrNameLst>
                                              <p:attrName>ppt_y</p:attrName>
                                            </p:attrNameLst>
                                          </p:cBhvr>
                                          <p:tavLst>
                                            <p:tav tm="0">
                                              <p:val>
                                                <p:strVal val="0-#ppt_h/2"/>
                                              </p:val>
                                            </p:tav>
                                            <p:tav tm="100000">
                                              <p:val>
                                                <p:strVal val="#ppt_y"/>
                                              </p:val>
                                            </p:tav>
                                          </p:tavLst>
                                        </p:anim>
                                      </p:childTnLst>
                                    </p:cTn>
                                  </p:par>
                                  <p:par>
                                    <p:cTn id="154" presetID="2" presetClass="entr" presetSubtype="1" fill="hold" grpId="0" nodeType="withEffect" p14:presetBounceEnd="67000">
                                      <p:stCondLst>
                                        <p:cond delay="3000"/>
                                      </p:stCondLst>
                                      <p:childTnLst>
                                        <p:set>
                                          <p:cBhvr>
                                            <p:cTn id="155" dur="1" fill="hold">
                                              <p:stCondLst>
                                                <p:cond delay="0"/>
                                              </p:stCondLst>
                                            </p:cTn>
                                            <p:tgtEl>
                                              <p:spTgt spid="53"/>
                                            </p:tgtEl>
                                            <p:attrNameLst>
                                              <p:attrName>style.visibility</p:attrName>
                                            </p:attrNameLst>
                                          </p:cBhvr>
                                          <p:to>
                                            <p:strVal val="visible"/>
                                          </p:to>
                                        </p:set>
                                        <p:anim calcmode="lin" valueType="num" p14:bounceEnd="67000">
                                          <p:cBhvr additive="base">
                                            <p:cTn id="156" dur="1000" fill="hold"/>
                                            <p:tgtEl>
                                              <p:spTgt spid="53"/>
                                            </p:tgtEl>
                                            <p:attrNameLst>
                                              <p:attrName>ppt_x</p:attrName>
                                            </p:attrNameLst>
                                          </p:cBhvr>
                                          <p:tavLst>
                                            <p:tav tm="0">
                                              <p:val>
                                                <p:strVal val="#ppt_x"/>
                                              </p:val>
                                            </p:tav>
                                            <p:tav tm="100000">
                                              <p:val>
                                                <p:strVal val="#ppt_x"/>
                                              </p:val>
                                            </p:tav>
                                          </p:tavLst>
                                        </p:anim>
                                        <p:anim calcmode="lin" valueType="num" p14:bounceEnd="67000">
                                          <p:cBhvr additive="base">
                                            <p:cTn id="157" dur="1000" fill="hold"/>
                                            <p:tgtEl>
                                              <p:spTgt spid="53"/>
                                            </p:tgtEl>
                                            <p:attrNameLst>
                                              <p:attrName>ppt_y</p:attrName>
                                            </p:attrNameLst>
                                          </p:cBhvr>
                                          <p:tavLst>
                                            <p:tav tm="0">
                                              <p:val>
                                                <p:strVal val="0-#ppt_h/2"/>
                                              </p:val>
                                            </p:tav>
                                            <p:tav tm="100000">
                                              <p:val>
                                                <p:strVal val="#ppt_y"/>
                                              </p:val>
                                            </p:tav>
                                          </p:tavLst>
                                        </p:anim>
                                      </p:childTnLst>
                                    </p:cTn>
                                  </p:par>
                                  <p:par>
                                    <p:cTn id="158" presetID="2" presetClass="entr" presetSubtype="1" fill="hold" grpId="0" nodeType="withEffect" p14:presetBounceEnd="67000">
                                      <p:stCondLst>
                                        <p:cond delay="3000"/>
                                      </p:stCondLst>
                                      <p:childTnLst>
                                        <p:set>
                                          <p:cBhvr>
                                            <p:cTn id="159" dur="1" fill="hold">
                                              <p:stCondLst>
                                                <p:cond delay="0"/>
                                              </p:stCondLst>
                                            </p:cTn>
                                            <p:tgtEl>
                                              <p:spTgt spid="54"/>
                                            </p:tgtEl>
                                            <p:attrNameLst>
                                              <p:attrName>style.visibility</p:attrName>
                                            </p:attrNameLst>
                                          </p:cBhvr>
                                          <p:to>
                                            <p:strVal val="visible"/>
                                          </p:to>
                                        </p:set>
                                        <p:anim calcmode="lin" valueType="num" p14:bounceEnd="67000">
                                          <p:cBhvr additive="base">
                                            <p:cTn id="160" dur="1000" fill="hold"/>
                                            <p:tgtEl>
                                              <p:spTgt spid="54"/>
                                            </p:tgtEl>
                                            <p:attrNameLst>
                                              <p:attrName>ppt_x</p:attrName>
                                            </p:attrNameLst>
                                          </p:cBhvr>
                                          <p:tavLst>
                                            <p:tav tm="0">
                                              <p:val>
                                                <p:strVal val="#ppt_x"/>
                                              </p:val>
                                            </p:tav>
                                            <p:tav tm="100000">
                                              <p:val>
                                                <p:strVal val="#ppt_x"/>
                                              </p:val>
                                            </p:tav>
                                          </p:tavLst>
                                        </p:anim>
                                        <p:anim calcmode="lin" valueType="num" p14:bounceEnd="67000">
                                          <p:cBhvr additive="base">
                                            <p:cTn id="161" dur="1000" fill="hold"/>
                                            <p:tgtEl>
                                              <p:spTgt spid="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animBg="1"/>
          <p:bldP spid="15" grpId="0" animBg="1"/>
          <p:bldP spid="19" grpId="0" animBg="1"/>
          <p:bldP spid="22" grpId="0" animBg="1"/>
          <p:bldP spid="25" grpId="0" animBg="1"/>
          <p:bldP spid="30" grpId="0" animBg="1"/>
          <p:bldP spid="33" grpId="0" animBg="1"/>
          <p:bldP spid="36" grpId="0"/>
          <p:bldP spid="37" grpId="0"/>
          <p:bldP spid="38" grpId="0"/>
          <p:bldP spid="39" grpId="0"/>
          <p:bldP spid="40" grpId="0"/>
          <p:bldP spid="41" grpId="0"/>
          <p:bldP spid="42" grpId="0"/>
          <p:bldP spid="43" grpId="0"/>
          <p:bldP spid="44" grpId="0"/>
          <p:bldP spid="46" grpId="0"/>
          <p:bldP spid="47" grpId="0"/>
          <p:bldP spid="48" grpId="0"/>
          <p:bldP spid="49" grpId="0"/>
          <p:bldP spid="50" grpId="0"/>
          <p:bldP spid="51" grpId="0"/>
          <p:bldP spid="52" grpId="0"/>
          <p:bldP spid="53" grpId="0"/>
          <p:bldP spid="5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15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par>
                                    <p:cTn id="14" presetID="2" presetClass="entr" presetSubtype="1" fill="hold" nodeType="withEffect">
                                      <p:stCondLst>
                                        <p:cond delay="30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1000" fill="hold"/>
                                            <p:tgtEl>
                                              <p:spTgt spid="3"/>
                                            </p:tgtEl>
                                            <p:attrNameLst>
                                              <p:attrName>ppt_x</p:attrName>
                                            </p:attrNameLst>
                                          </p:cBhvr>
                                          <p:tavLst>
                                            <p:tav tm="0">
                                              <p:val>
                                                <p:strVal val="#ppt_x"/>
                                              </p:val>
                                            </p:tav>
                                            <p:tav tm="100000">
                                              <p:val>
                                                <p:strVal val="#ppt_x"/>
                                              </p:val>
                                            </p:tav>
                                          </p:tavLst>
                                        </p:anim>
                                        <p:anim calcmode="lin" valueType="num">
                                          <p:cBhvr additive="base">
                                            <p:cTn id="17" dur="1000" fill="hold"/>
                                            <p:tgtEl>
                                              <p:spTgt spid="3"/>
                                            </p:tgtEl>
                                            <p:attrNameLst>
                                              <p:attrName>ppt_y</p:attrName>
                                            </p:attrNameLst>
                                          </p:cBhvr>
                                          <p:tavLst>
                                            <p:tav tm="0">
                                              <p:val>
                                                <p:strVal val="0-#ppt_h/2"/>
                                              </p:val>
                                            </p:tav>
                                            <p:tav tm="100000">
                                              <p:val>
                                                <p:strVal val="#ppt_y"/>
                                              </p:val>
                                            </p:tav>
                                          </p:tavLst>
                                        </p:anim>
                                      </p:childTnLst>
                                    </p:cTn>
                                  </p:par>
                                  <p:par>
                                    <p:cTn id="18" presetID="53" presetClass="entr" presetSubtype="16" fill="hold" grpId="0" nodeType="withEffect">
                                      <p:stCondLst>
                                        <p:cond delay="45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par>
                                    <p:cTn id="23" presetID="2" presetClass="entr" presetSubtype="4" fill="hold" nodeType="withEffect">
                                      <p:stCondLst>
                                        <p:cond delay="60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000" fill="hold"/>
                                            <p:tgtEl>
                                              <p:spTgt spid="4"/>
                                            </p:tgtEl>
                                            <p:attrNameLst>
                                              <p:attrName>ppt_x</p:attrName>
                                            </p:attrNameLst>
                                          </p:cBhvr>
                                          <p:tavLst>
                                            <p:tav tm="0">
                                              <p:val>
                                                <p:strVal val="#ppt_x"/>
                                              </p:val>
                                            </p:tav>
                                            <p:tav tm="100000">
                                              <p:val>
                                                <p:strVal val="#ppt_x"/>
                                              </p:val>
                                            </p:tav>
                                          </p:tavLst>
                                        </p:anim>
                                        <p:anim calcmode="lin" valueType="num">
                                          <p:cBhvr additive="base">
                                            <p:cTn id="26" dur="1000" fill="hold"/>
                                            <p:tgtEl>
                                              <p:spTgt spid="4"/>
                                            </p:tgtEl>
                                            <p:attrNameLst>
                                              <p:attrName>ppt_y</p:attrName>
                                            </p:attrNameLst>
                                          </p:cBhvr>
                                          <p:tavLst>
                                            <p:tav tm="0">
                                              <p:val>
                                                <p:strVal val="1+#ppt_h/2"/>
                                              </p:val>
                                            </p:tav>
                                            <p:tav tm="100000">
                                              <p:val>
                                                <p:strVal val="#ppt_y"/>
                                              </p:val>
                                            </p:tav>
                                          </p:tavLst>
                                        </p:anim>
                                      </p:childTnLst>
                                    </p:cTn>
                                  </p:par>
                                  <p:par>
                                    <p:cTn id="27" presetID="53" presetClass="entr" presetSubtype="16" fill="hold" grpId="0" nodeType="withEffect">
                                      <p:stCondLst>
                                        <p:cond delay="75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par>
                                    <p:cTn id="32" presetID="2" presetClass="entr" presetSubtype="1" fill="hold" nodeType="withEffect">
                                      <p:stCondLst>
                                        <p:cond delay="90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1000" fill="hold"/>
                                            <p:tgtEl>
                                              <p:spTgt spid="5"/>
                                            </p:tgtEl>
                                            <p:attrNameLst>
                                              <p:attrName>ppt_x</p:attrName>
                                            </p:attrNameLst>
                                          </p:cBhvr>
                                          <p:tavLst>
                                            <p:tav tm="0">
                                              <p:val>
                                                <p:strVal val="#ppt_x"/>
                                              </p:val>
                                            </p:tav>
                                            <p:tav tm="100000">
                                              <p:val>
                                                <p:strVal val="#ppt_x"/>
                                              </p:val>
                                            </p:tav>
                                          </p:tavLst>
                                        </p:anim>
                                        <p:anim calcmode="lin" valueType="num">
                                          <p:cBhvr additive="base">
                                            <p:cTn id="35" dur="1000" fill="hold"/>
                                            <p:tgtEl>
                                              <p:spTgt spid="5"/>
                                            </p:tgtEl>
                                            <p:attrNameLst>
                                              <p:attrName>ppt_y</p:attrName>
                                            </p:attrNameLst>
                                          </p:cBhvr>
                                          <p:tavLst>
                                            <p:tav tm="0">
                                              <p:val>
                                                <p:strVal val="0-#ppt_h/2"/>
                                              </p:val>
                                            </p:tav>
                                            <p:tav tm="100000">
                                              <p:val>
                                                <p:strVal val="#ppt_y"/>
                                              </p:val>
                                            </p:tav>
                                          </p:tavLst>
                                        </p:anim>
                                      </p:childTnLst>
                                    </p:cTn>
                                  </p:par>
                                  <p:par>
                                    <p:cTn id="36" presetID="53" presetClass="entr" presetSubtype="16" fill="hold" grpId="0" nodeType="withEffect">
                                      <p:stCondLst>
                                        <p:cond delay="105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par>
                                    <p:cTn id="41" presetID="2" presetClass="entr" presetSubtype="4" fill="hold" nodeType="withEffect">
                                      <p:stCondLst>
                                        <p:cond delay="1200"/>
                                      </p:stCondLst>
                                      <p:childTnLst>
                                        <p:set>
                                          <p:cBhvr>
                                            <p:cTn id="42" dur="1" fill="hold">
                                              <p:stCondLst>
                                                <p:cond delay="0"/>
                                              </p:stCondLst>
                                            </p:cTn>
                                            <p:tgtEl>
                                              <p:spTgt spid="45"/>
                                            </p:tgtEl>
                                            <p:attrNameLst>
                                              <p:attrName>style.visibility</p:attrName>
                                            </p:attrNameLst>
                                          </p:cBhvr>
                                          <p:to>
                                            <p:strVal val="visible"/>
                                          </p:to>
                                        </p:set>
                                        <p:anim calcmode="lin" valueType="num">
                                          <p:cBhvr additive="base">
                                            <p:cTn id="43" dur="1000" fill="hold"/>
                                            <p:tgtEl>
                                              <p:spTgt spid="45"/>
                                            </p:tgtEl>
                                            <p:attrNameLst>
                                              <p:attrName>ppt_x</p:attrName>
                                            </p:attrNameLst>
                                          </p:cBhvr>
                                          <p:tavLst>
                                            <p:tav tm="0">
                                              <p:val>
                                                <p:strVal val="#ppt_x"/>
                                              </p:val>
                                            </p:tav>
                                            <p:tav tm="100000">
                                              <p:val>
                                                <p:strVal val="#ppt_x"/>
                                              </p:val>
                                            </p:tav>
                                          </p:tavLst>
                                        </p:anim>
                                        <p:anim calcmode="lin" valueType="num">
                                          <p:cBhvr additive="base">
                                            <p:cTn id="44" dur="1000" fill="hold"/>
                                            <p:tgtEl>
                                              <p:spTgt spid="45"/>
                                            </p:tgtEl>
                                            <p:attrNameLst>
                                              <p:attrName>ppt_y</p:attrName>
                                            </p:attrNameLst>
                                          </p:cBhvr>
                                          <p:tavLst>
                                            <p:tav tm="0">
                                              <p:val>
                                                <p:strVal val="1+#ppt_h/2"/>
                                              </p:val>
                                            </p:tav>
                                            <p:tav tm="100000">
                                              <p:val>
                                                <p:strVal val="#ppt_y"/>
                                              </p:val>
                                            </p:tav>
                                          </p:tavLst>
                                        </p:anim>
                                      </p:childTnLst>
                                    </p:cTn>
                                  </p:par>
                                  <p:par>
                                    <p:cTn id="45" presetID="53" presetClass="entr" presetSubtype="16" fill="hold" grpId="0" nodeType="withEffect">
                                      <p:stCondLst>
                                        <p:cond delay="1350"/>
                                      </p:stCondLst>
                                      <p:childTnLst>
                                        <p:set>
                                          <p:cBhvr>
                                            <p:cTn id="46" dur="1" fill="hold">
                                              <p:stCondLst>
                                                <p:cond delay="0"/>
                                              </p:stCondLst>
                                            </p:cTn>
                                            <p:tgtEl>
                                              <p:spTgt spid="22"/>
                                            </p:tgtEl>
                                            <p:attrNameLst>
                                              <p:attrName>style.visibility</p:attrName>
                                            </p:attrNameLst>
                                          </p:cBhvr>
                                          <p:to>
                                            <p:strVal val="visible"/>
                                          </p:to>
                                        </p:set>
                                        <p:anim calcmode="lin" valueType="num">
                                          <p:cBhvr>
                                            <p:cTn id="47" dur="500" fill="hold"/>
                                            <p:tgtEl>
                                              <p:spTgt spid="22"/>
                                            </p:tgtEl>
                                            <p:attrNameLst>
                                              <p:attrName>ppt_w</p:attrName>
                                            </p:attrNameLst>
                                          </p:cBhvr>
                                          <p:tavLst>
                                            <p:tav tm="0">
                                              <p:val>
                                                <p:fltVal val="0"/>
                                              </p:val>
                                            </p:tav>
                                            <p:tav tm="100000">
                                              <p:val>
                                                <p:strVal val="#ppt_w"/>
                                              </p:val>
                                            </p:tav>
                                          </p:tavLst>
                                        </p:anim>
                                        <p:anim calcmode="lin" valueType="num">
                                          <p:cBhvr>
                                            <p:cTn id="48" dur="500" fill="hold"/>
                                            <p:tgtEl>
                                              <p:spTgt spid="22"/>
                                            </p:tgtEl>
                                            <p:attrNameLst>
                                              <p:attrName>ppt_h</p:attrName>
                                            </p:attrNameLst>
                                          </p:cBhvr>
                                          <p:tavLst>
                                            <p:tav tm="0">
                                              <p:val>
                                                <p:fltVal val="0"/>
                                              </p:val>
                                            </p:tav>
                                            <p:tav tm="100000">
                                              <p:val>
                                                <p:strVal val="#ppt_h"/>
                                              </p:val>
                                            </p:tav>
                                          </p:tavLst>
                                        </p:anim>
                                        <p:animEffect transition="in" filter="fade">
                                          <p:cBhvr>
                                            <p:cTn id="49" dur="500"/>
                                            <p:tgtEl>
                                              <p:spTgt spid="22"/>
                                            </p:tgtEl>
                                          </p:cBhvr>
                                        </p:animEffect>
                                      </p:childTnLst>
                                    </p:cTn>
                                  </p:par>
                                  <p:par>
                                    <p:cTn id="50" presetID="2" presetClass="entr" presetSubtype="1" fill="hold" nodeType="withEffect">
                                      <p:stCondLst>
                                        <p:cond delay="1500"/>
                                      </p:stCondLst>
                                      <p:childTnLst>
                                        <p:set>
                                          <p:cBhvr>
                                            <p:cTn id="51" dur="1" fill="hold">
                                              <p:stCondLst>
                                                <p:cond delay="0"/>
                                              </p:stCondLst>
                                            </p:cTn>
                                            <p:tgtEl>
                                              <p:spTgt spid="56"/>
                                            </p:tgtEl>
                                            <p:attrNameLst>
                                              <p:attrName>style.visibility</p:attrName>
                                            </p:attrNameLst>
                                          </p:cBhvr>
                                          <p:to>
                                            <p:strVal val="visible"/>
                                          </p:to>
                                        </p:set>
                                        <p:anim calcmode="lin" valueType="num">
                                          <p:cBhvr additive="base">
                                            <p:cTn id="52" dur="1000" fill="hold"/>
                                            <p:tgtEl>
                                              <p:spTgt spid="56"/>
                                            </p:tgtEl>
                                            <p:attrNameLst>
                                              <p:attrName>ppt_x</p:attrName>
                                            </p:attrNameLst>
                                          </p:cBhvr>
                                          <p:tavLst>
                                            <p:tav tm="0">
                                              <p:val>
                                                <p:strVal val="#ppt_x"/>
                                              </p:val>
                                            </p:tav>
                                            <p:tav tm="100000">
                                              <p:val>
                                                <p:strVal val="#ppt_x"/>
                                              </p:val>
                                            </p:tav>
                                          </p:tavLst>
                                        </p:anim>
                                        <p:anim calcmode="lin" valueType="num">
                                          <p:cBhvr additive="base">
                                            <p:cTn id="53" dur="1000" fill="hold"/>
                                            <p:tgtEl>
                                              <p:spTgt spid="56"/>
                                            </p:tgtEl>
                                            <p:attrNameLst>
                                              <p:attrName>ppt_y</p:attrName>
                                            </p:attrNameLst>
                                          </p:cBhvr>
                                          <p:tavLst>
                                            <p:tav tm="0">
                                              <p:val>
                                                <p:strVal val="0-#ppt_h/2"/>
                                              </p:val>
                                            </p:tav>
                                            <p:tav tm="100000">
                                              <p:val>
                                                <p:strVal val="#ppt_y"/>
                                              </p:val>
                                            </p:tav>
                                          </p:tavLst>
                                        </p:anim>
                                      </p:childTnLst>
                                    </p:cTn>
                                  </p:par>
                                  <p:par>
                                    <p:cTn id="54" presetID="53" presetClass="entr" presetSubtype="16" fill="hold" grpId="0" nodeType="withEffect">
                                      <p:stCondLst>
                                        <p:cond delay="165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par>
                                    <p:cTn id="59" presetID="2" presetClass="entr" presetSubtype="4" fill="hold" nodeType="withEffect">
                                      <p:stCondLst>
                                        <p:cond delay="1800"/>
                                      </p:stCondLst>
                                      <p:childTnLst>
                                        <p:set>
                                          <p:cBhvr>
                                            <p:cTn id="60" dur="1" fill="hold">
                                              <p:stCondLst>
                                                <p:cond delay="0"/>
                                              </p:stCondLst>
                                            </p:cTn>
                                            <p:tgtEl>
                                              <p:spTgt spid="57"/>
                                            </p:tgtEl>
                                            <p:attrNameLst>
                                              <p:attrName>style.visibility</p:attrName>
                                            </p:attrNameLst>
                                          </p:cBhvr>
                                          <p:to>
                                            <p:strVal val="visible"/>
                                          </p:to>
                                        </p:set>
                                        <p:anim calcmode="lin" valueType="num">
                                          <p:cBhvr additive="base">
                                            <p:cTn id="61" dur="1000" fill="hold"/>
                                            <p:tgtEl>
                                              <p:spTgt spid="57"/>
                                            </p:tgtEl>
                                            <p:attrNameLst>
                                              <p:attrName>ppt_x</p:attrName>
                                            </p:attrNameLst>
                                          </p:cBhvr>
                                          <p:tavLst>
                                            <p:tav tm="0">
                                              <p:val>
                                                <p:strVal val="#ppt_x"/>
                                              </p:val>
                                            </p:tav>
                                            <p:tav tm="100000">
                                              <p:val>
                                                <p:strVal val="#ppt_x"/>
                                              </p:val>
                                            </p:tav>
                                          </p:tavLst>
                                        </p:anim>
                                        <p:anim calcmode="lin" valueType="num">
                                          <p:cBhvr additive="base">
                                            <p:cTn id="62" dur="1000" fill="hold"/>
                                            <p:tgtEl>
                                              <p:spTgt spid="57"/>
                                            </p:tgtEl>
                                            <p:attrNameLst>
                                              <p:attrName>ppt_y</p:attrName>
                                            </p:attrNameLst>
                                          </p:cBhvr>
                                          <p:tavLst>
                                            <p:tav tm="0">
                                              <p:val>
                                                <p:strVal val="1+#ppt_h/2"/>
                                              </p:val>
                                            </p:tav>
                                            <p:tav tm="100000">
                                              <p:val>
                                                <p:strVal val="#ppt_y"/>
                                              </p:val>
                                            </p:tav>
                                          </p:tavLst>
                                        </p:anim>
                                      </p:childTnLst>
                                    </p:cTn>
                                  </p:par>
                                  <p:par>
                                    <p:cTn id="63" presetID="53" presetClass="entr" presetSubtype="16" fill="hold" grpId="0" nodeType="withEffect">
                                      <p:stCondLst>
                                        <p:cond delay="195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par>
                                    <p:cTn id="68" presetID="2" presetClass="entr" presetSubtype="1" fill="hold" nodeType="withEffect">
                                      <p:stCondLst>
                                        <p:cond delay="2100"/>
                                      </p:stCondLst>
                                      <p:childTnLst>
                                        <p:set>
                                          <p:cBhvr>
                                            <p:cTn id="69" dur="1" fill="hold">
                                              <p:stCondLst>
                                                <p:cond delay="0"/>
                                              </p:stCondLst>
                                            </p:cTn>
                                            <p:tgtEl>
                                              <p:spTgt spid="58"/>
                                            </p:tgtEl>
                                            <p:attrNameLst>
                                              <p:attrName>style.visibility</p:attrName>
                                            </p:attrNameLst>
                                          </p:cBhvr>
                                          <p:to>
                                            <p:strVal val="visible"/>
                                          </p:to>
                                        </p:set>
                                        <p:anim calcmode="lin" valueType="num">
                                          <p:cBhvr additive="base">
                                            <p:cTn id="70" dur="1000" fill="hold"/>
                                            <p:tgtEl>
                                              <p:spTgt spid="58"/>
                                            </p:tgtEl>
                                            <p:attrNameLst>
                                              <p:attrName>ppt_x</p:attrName>
                                            </p:attrNameLst>
                                          </p:cBhvr>
                                          <p:tavLst>
                                            <p:tav tm="0">
                                              <p:val>
                                                <p:strVal val="#ppt_x"/>
                                              </p:val>
                                            </p:tav>
                                            <p:tav tm="100000">
                                              <p:val>
                                                <p:strVal val="#ppt_x"/>
                                              </p:val>
                                            </p:tav>
                                          </p:tavLst>
                                        </p:anim>
                                        <p:anim calcmode="lin" valueType="num">
                                          <p:cBhvr additive="base">
                                            <p:cTn id="71" dur="1000" fill="hold"/>
                                            <p:tgtEl>
                                              <p:spTgt spid="58"/>
                                            </p:tgtEl>
                                            <p:attrNameLst>
                                              <p:attrName>ppt_y</p:attrName>
                                            </p:attrNameLst>
                                          </p:cBhvr>
                                          <p:tavLst>
                                            <p:tav tm="0">
                                              <p:val>
                                                <p:strVal val="0-#ppt_h/2"/>
                                              </p:val>
                                            </p:tav>
                                            <p:tav tm="100000">
                                              <p:val>
                                                <p:strVal val="#ppt_y"/>
                                              </p:val>
                                            </p:tav>
                                          </p:tavLst>
                                        </p:anim>
                                      </p:childTnLst>
                                    </p:cTn>
                                  </p:par>
                                  <p:par>
                                    <p:cTn id="72" presetID="53" presetClass="entr" presetSubtype="16" fill="hold" grpId="0" nodeType="withEffect">
                                      <p:stCondLst>
                                        <p:cond delay="225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fltVal val="0"/>
                                              </p:val>
                                            </p:tav>
                                            <p:tav tm="100000">
                                              <p:val>
                                                <p:strVal val="#ppt_w"/>
                                              </p:val>
                                            </p:tav>
                                          </p:tavLst>
                                        </p:anim>
                                        <p:anim calcmode="lin" valueType="num">
                                          <p:cBhvr>
                                            <p:cTn id="75" dur="500" fill="hold"/>
                                            <p:tgtEl>
                                              <p:spTgt spid="33"/>
                                            </p:tgtEl>
                                            <p:attrNameLst>
                                              <p:attrName>ppt_h</p:attrName>
                                            </p:attrNameLst>
                                          </p:cBhvr>
                                          <p:tavLst>
                                            <p:tav tm="0">
                                              <p:val>
                                                <p:fltVal val="0"/>
                                              </p:val>
                                            </p:tav>
                                            <p:tav tm="100000">
                                              <p:val>
                                                <p:strVal val="#ppt_h"/>
                                              </p:val>
                                            </p:tav>
                                          </p:tavLst>
                                        </p:anim>
                                        <p:animEffect transition="in" filter="fade">
                                          <p:cBhvr>
                                            <p:cTn id="76" dur="500"/>
                                            <p:tgtEl>
                                              <p:spTgt spid="33"/>
                                            </p:tgtEl>
                                          </p:cBhvr>
                                        </p:animEffect>
                                      </p:childTnLst>
                                    </p:cTn>
                                  </p:par>
                                  <p:par>
                                    <p:cTn id="77" presetID="2" presetClass="entr" presetSubtype="4" fill="hold" nodeType="withEffect">
                                      <p:stCondLst>
                                        <p:cond delay="2400"/>
                                      </p:stCondLst>
                                      <p:childTnLst>
                                        <p:set>
                                          <p:cBhvr>
                                            <p:cTn id="78" dur="1" fill="hold">
                                              <p:stCondLst>
                                                <p:cond delay="0"/>
                                              </p:stCondLst>
                                            </p:cTn>
                                            <p:tgtEl>
                                              <p:spTgt spid="59"/>
                                            </p:tgtEl>
                                            <p:attrNameLst>
                                              <p:attrName>style.visibility</p:attrName>
                                            </p:attrNameLst>
                                          </p:cBhvr>
                                          <p:to>
                                            <p:strVal val="visible"/>
                                          </p:to>
                                        </p:set>
                                        <p:anim calcmode="lin" valueType="num">
                                          <p:cBhvr additive="base">
                                            <p:cTn id="79" dur="1000" fill="hold"/>
                                            <p:tgtEl>
                                              <p:spTgt spid="59"/>
                                            </p:tgtEl>
                                            <p:attrNameLst>
                                              <p:attrName>ppt_x</p:attrName>
                                            </p:attrNameLst>
                                          </p:cBhvr>
                                          <p:tavLst>
                                            <p:tav tm="0">
                                              <p:val>
                                                <p:strVal val="#ppt_x"/>
                                              </p:val>
                                            </p:tav>
                                            <p:tav tm="100000">
                                              <p:val>
                                                <p:strVal val="#ppt_x"/>
                                              </p:val>
                                            </p:tav>
                                          </p:tavLst>
                                        </p:anim>
                                        <p:anim calcmode="lin" valueType="num">
                                          <p:cBhvr additive="base">
                                            <p:cTn id="80" dur="1000" fill="hold"/>
                                            <p:tgtEl>
                                              <p:spTgt spid="59"/>
                                            </p:tgtEl>
                                            <p:attrNameLst>
                                              <p:attrName>ppt_y</p:attrName>
                                            </p:attrNameLst>
                                          </p:cBhvr>
                                          <p:tavLst>
                                            <p:tav tm="0">
                                              <p:val>
                                                <p:strVal val="1+#ppt_h/2"/>
                                              </p:val>
                                            </p:tav>
                                            <p:tav tm="100000">
                                              <p:val>
                                                <p:strVal val="#ppt_y"/>
                                              </p:val>
                                            </p:tav>
                                          </p:tavLst>
                                        </p:anim>
                                      </p:childTnLst>
                                    </p:cTn>
                                  </p:par>
                                  <p:par>
                                    <p:cTn id="81" presetID="53" presetClass="entr" presetSubtype="16" fill="hold" grpId="0" nodeType="withEffect">
                                      <p:stCondLst>
                                        <p:cond delay="2550"/>
                                      </p:stCondLst>
                                      <p:childTnLst>
                                        <p:set>
                                          <p:cBhvr>
                                            <p:cTn id="82" dur="1" fill="hold">
                                              <p:stCondLst>
                                                <p:cond delay="0"/>
                                              </p:stCondLst>
                                            </p:cTn>
                                            <p:tgtEl>
                                              <p:spTgt spid="30"/>
                                            </p:tgtEl>
                                            <p:attrNameLst>
                                              <p:attrName>style.visibility</p:attrName>
                                            </p:attrNameLst>
                                          </p:cBhvr>
                                          <p:to>
                                            <p:strVal val="visible"/>
                                          </p:to>
                                        </p:set>
                                        <p:anim calcmode="lin" valueType="num">
                                          <p:cBhvr>
                                            <p:cTn id="83" dur="500" fill="hold"/>
                                            <p:tgtEl>
                                              <p:spTgt spid="30"/>
                                            </p:tgtEl>
                                            <p:attrNameLst>
                                              <p:attrName>ppt_w</p:attrName>
                                            </p:attrNameLst>
                                          </p:cBhvr>
                                          <p:tavLst>
                                            <p:tav tm="0">
                                              <p:val>
                                                <p:fltVal val="0"/>
                                              </p:val>
                                            </p:tav>
                                            <p:tav tm="100000">
                                              <p:val>
                                                <p:strVal val="#ppt_w"/>
                                              </p:val>
                                            </p:tav>
                                          </p:tavLst>
                                        </p:anim>
                                        <p:anim calcmode="lin" valueType="num">
                                          <p:cBhvr>
                                            <p:cTn id="84" dur="500" fill="hold"/>
                                            <p:tgtEl>
                                              <p:spTgt spid="30"/>
                                            </p:tgtEl>
                                            <p:attrNameLst>
                                              <p:attrName>ppt_h</p:attrName>
                                            </p:attrNameLst>
                                          </p:cBhvr>
                                          <p:tavLst>
                                            <p:tav tm="0">
                                              <p:val>
                                                <p:fltVal val="0"/>
                                              </p:val>
                                            </p:tav>
                                            <p:tav tm="100000">
                                              <p:val>
                                                <p:strVal val="#ppt_h"/>
                                              </p:val>
                                            </p:tav>
                                          </p:tavLst>
                                        </p:anim>
                                        <p:animEffect transition="in" filter="fade">
                                          <p:cBhvr>
                                            <p:cTn id="85" dur="500"/>
                                            <p:tgtEl>
                                              <p:spTgt spid="30"/>
                                            </p:tgtEl>
                                          </p:cBhvr>
                                        </p:animEffect>
                                      </p:childTnLst>
                                    </p:cTn>
                                  </p:par>
                                  <p:par>
                                    <p:cTn id="86" presetID="2" presetClass="entr" presetSubtype="2" fill="hold" nodeType="withEffect">
                                      <p:stCondLst>
                                        <p:cond delay="2700"/>
                                      </p:stCondLst>
                                      <p:childTnLst>
                                        <p:set>
                                          <p:cBhvr>
                                            <p:cTn id="87" dur="1" fill="hold">
                                              <p:stCondLst>
                                                <p:cond delay="0"/>
                                              </p:stCondLst>
                                            </p:cTn>
                                            <p:tgtEl>
                                              <p:spTgt spid="60"/>
                                            </p:tgtEl>
                                            <p:attrNameLst>
                                              <p:attrName>style.visibility</p:attrName>
                                            </p:attrNameLst>
                                          </p:cBhvr>
                                          <p:to>
                                            <p:strVal val="visible"/>
                                          </p:to>
                                        </p:set>
                                        <p:anim calcmode="lin" valueType="num">
                                          <p:cBhvr additive="base">
                                            <p:cTn id="88" dur="1000" fill="hold"/>
                                            <p:tgtEl>
                                              <p:spTgt spid="60"/>
                                            </p:tgtEl>
                                            <p:attrNameLst>
                                              <p:attrName>ppt_x</p:attrName>
                                            </p:attrNameLst>
                                          </p:cBhvr>
                                          <p:tavLst>
                                            <p:tav tm="0">
                                              <p:val>
                                                <p:strVal val="1+#ppt_w/2"/>
                                              </p:val>
                                            </p:tav>
                                            <p:tav tm="100000">
                                              <p:val>
                                                <p:strVal val="#ppt_x"/>
                                              </p:val>
                                            </p:tav>
                                          </p:tavLst>
                                        </p:anim>
                                        <p:anim calcmode="lin" valueType="num">
                                          <p:cBhvr additive="base">
                                            <p:cTn id="89" dur="1000" fill="hold"/>
                                            <p:tgtEl>
                                              <p:spTgt spid="60"/>
                                            </p:tgtEl>
                                            <p:attrNameLst>
                                              <p:attrName>ppt_y</p:attrName>
                                            </p:attrNameLst>
                                          </p:cBhvr>
                                          <p:tavLst>
                                            <p:tav tm="0">
                                              <p:val>
                                                <p:strVal val="#ppt_y"/>
                                              </p:val>
                                            </p:tav>
                                            <p:tav tm="100000">
                                              <p:val>
                                                <p:strVal val="#ppt_y"/>
                                              </p:val>
                                            </p:tav>
                                          </p:tavLst>
                                        </p:anim>
                                      </p:childTnLst>
                                    </p:cTn>
                                  </p:par>
                                  <p:par>
                                    <p:cTn id="90" presetID="2" presetClass="entr" presetSubtype="4" fill="hold" grpId="0" nodeType="withEffect">
                                      <p:stCondLst>
                                        <p:cond delay="3000"/>
                                      </p:stCondLst>
                                      <p:childTnLst>
                                        <p:set>
                                          <p:cBhvr>
                                            <p:cTn id="91" dur="1" fill="hold">
                                              <p:stCondLst>
                                                <p:cond delay="0"/>
                                              </p:stCondLst>
                                            </p:cTn>
                                            <p:tgtEl>
                                              <p:spTgt spid="36"/>
                                            </p:tgtEl>
                                            <p:attrNameLst>
                                              <p:attrName>style.visibility</p:attrName>
                                            </p:attrNameLst>
                                          </p:cBhvr>
                                          <p:to>
                                            <p:strVal val="visible"/>
                                          </p:to>
                                        </p:set>
                                        <p:anim calcmode="lin" valueType="num">
                                          <p:cBhvr additive="base">
                                            <p:cTn id="92" dur="1000" fill="hold"/>
                                            <p:tgtEl>
                                              <p:spTgt spid="36"/>
                                            </p:tgtEl>
                                            <p:attrNameLst>
                                              <p:attrName>ppt_x</p:attrName>
                                            </p:attrNameLst>
                                          </p:cBhvr>
                                          <p:tavLst>
                                            <p:tav tm="0">
                                              <p:val>
                                                <p:strVal val="#ppt_x"/>
                                              </p:val>
                                            </p:tav>
                                            <p:tav tm="100000">
                                              <p:val>
                                                <p:strVal val="#ppt_x"/>
                                              </p:val>
                                            </p:tav>
                                          </p:tavLst>
                                        </p:anim>
                                        <p:anim calcmode="lin" valueType="num">
                                          <p:cBhvr additive="base">
                                            <p:cTn id="93" dur="1000" fill="hold"/>
                                            <p:tgtEl>
                                              <p:spTgt spid="36"/>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3000"/>
                                      </p:stCondLst>
                                      <p:childTnLst>
                                        <p:set>
                                          <p:cBhvr>
                                            <p:cTn id="95" dur="1" fill="hold">
                                              <p:stCondLst>
                                                <p:cond delay="0"/>
                                              </p:stCondLst>
                                            </p:cTn>
                                            <p:tgtEl>
                                              <p:spTgt spid="41"/>
                                            </p:tgtEl>
                                            <p:attrNameLst>
                                              <p:attrName>style.visibility</p:attrName>
                                            </p:attrNameLst>
                                          </p:cBhvr>
                                          <p:to>
                                            <p:strVal val="visible"/>
                                          </p:to>
                                        </p:set>
                                        <p:anim calcmode="lin" valueType="num">
                                          <p:cBhvr additive="base">
                                            <p:cTn id="96" dur="1000" fill="hold"/>
                                            <p:tgtEl>
                                              <p:spTgt spid="41"/>
                                            </p:tgtEl>
                                            <p:attrNameLst>
                                              <p:attrName>ppt_x</p:attrName>
                                            </p:attrNameLst>
                                          </p:cBhvr>
                                          <p:tavLst>
                                            <p:tav tm="0">
                                              <p:val>
                                                <p:strVal val="#ppt_x"/>
                                              </p:val>
                                            </p:tav>
                                            <p:tav tm="100000">
                                              <p:val>
                                                <p:strVal val="#ppt_x"/>
                                              </p:val>
                                            </p:tav>
                                          </p:tavLst>
                                        </p:anim>
                                        <p:anim calcmode="lin" valueType="num">
                                          <p:cBhvr additive="base">
                                            <p:cTn id="97" dur="1000" fill="hold"/>
                                            <p:tgtEl>
                                              <p:spTgt spid="41"/>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3000"/>
                                      </p:stCondLst>
                                      <p:childTnLst>
                                        <p:set>
                                          <p:cBhvr>
                                            <p:cTn id="99" dur="1" fill="hold">
                                              <p:stCondLst>
                                                <p:cond delay="0"/>
                                              </p:stCondLst>
                                            </p:cTn>
                                            <p:tgtEl>
                                              <p:spTgt spid="42"/>
                                            </p:tgtEl>
                                            <p:attrNameLst>
                                              <p:attrName>style.visibility</p:attrName>
                                            </p:attrNameLst>
                                          </p:cBhvr>
                                          <p:to>
                                            <p:strVal val="visible"/>
                                          </p:to>
                                        </p:set>
                                        <p:anim calcmode="lin" valueType="num">
                                          <p:cBhvr additive="base">
                                            <p:cTn id="100" dur="1000" fill="hold"/>
                                            <p:tgtEl>
                                              <p:spTgt spid="42"/>
                                            </p:tgtEl>
                                            <p:attrNameLst>
                                              <p:attrName>ppt_x</p:attrName>
                                            </p:attrNameLst>
                                          </p:cBhvr>
                                          <p:tavLst>
                                            <p:tav tm="0">
                                              <p:val>
                                                <p:strVal val="#ppt_x"/>
                                              </p:val>
                                            </p:tav>
                                            <p:tav tm="100000">
                                              <p:val>
                                                <p:strVal val="#ppt_x"/>
                                              </p:val>
                                            </p:tav>
                                          </p:tavLst>
                                        </p:anim>
                                        <p:anim calcmode="lin" valueType="num">
                                          <p:cBhvr additive="base">
                                            <p:cTn id="101" dur="1000" fill="hold"/>
                                            <p:tgtEl>
                                              <p:spTgt spid="42"/>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3000"/>
                                      </p:stCondLst>
                                      <p:childTnLst>
                                        <p:set>
                                          <p:cBhvr>
                                            <p:cTn id="103" dur="1" fill="hold">
                                              <p:stCondLst>
                                                <p:cond delay="0"/>
                                              </p:stCondLst>
                                            </p:cTn>
                                            <p:tgtEl>
                                              <p:spTgt spid="43"/>
                                            </p:tgtEl>
                                            <p:attrNameLst>
                                              <p:attrName>style.visibility</p:attrName>
                                            </p:attrNameLst>
                                          </p:cBhvr>
                                          <p:to>
                                            <p:strVal val="visible"/>
                                          </p:to>
                                        </p:set>
                                        <p:anim calcmode="lin" valueType="num">
                                          <p:cBhvr additive="base">
                                            <p:cTn id="104" dur="1000" fill="hold"/>
                                            <p:tgtEl>
                                              <p:spTgt spid="43"/>
                                            </p:tgtEl>
                                            <p:attrNameLst>
                                              <p:attrName>ppt_x</p:attrName>
                                            </p:attrNameLst>
                                          </p:cBhvr>
                                          <p:tavLst>
                                            <p:tav tm="0">
                                              <p:val>
                                                <p:strVal val="#ppt_x"/>
                                              </p:val>
                                            </p:tav>
                                            <p:tav tm="100000">
                                              <p:val>
                                                <p:strVal val="#ppt_x"/>
                                              </p:val>
                                            </p:tav>
                                          </p:tavLst>
                                        </p:anim>
                                        <p:anim calcmode="lin" valueType="num">
                                          <p:cBhvr additive="base">
                                            <p:cTn id="105" dur="1000" fill="hold"/>
                                            <p:tgtEl>
                                              <p:spTgt spid="43"/>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3000"/>
                                      </p:stCondLst>
                                      <p:childTnLst>
                                        <p:set>
                                          <p:cBhvr>
                                            <p:cTn id="107" dur="1" fill="hold">
                                              <p:stCondLst>
                                                <p:cond delay="0"/>
                                              </p:stCondLst>
                                            </p:cTn>
                                            <p:tgtEl>
                                              <p:spTgt spid="44"/>
                                            </p:tgtEl>
                                            <p:attrNameLst>
                                              <p:attrName>style.visibility</p:attrName>
                                            </p:attrNameLst>
                                          </p:cBhvr>
                                          <p:to>
                                            <p:strVal val="visible"/>
                                          </p:to>
                                        </p:set>
                                        <p:anim calcmode="lin" valueType="num">
                                          <p:cBhvr additive="base">
                                            <p:cTn id="108" dur="1000" fill="hold"/>
                                            <p:tgtEl>
                                              <p:spTgt spid="44"/>
                                            </p:tgtEl>
                                            <p:attrNameLst>
                                              <p:attrName>ppt_x</p:attrName>
                                            </p:attrNameLst>
                                          </p:cBhvr>
                                          <p:tavLst>
                                            <p:tav tm="0">
                                              <p:val>
                                                <p:strVal val="#ppt_x"/>
                                              </p:val>
                                            </p:tav>
                                            <p:tav tm="100000">
                                              <p:val>
                                                <p:strVal val="#ppt_x"/>
                                              </p:val>
                                            </p:tav>
                                          </p:tavLst>
                                        </p:anim>
                                        <p:anim calcmode="lin" valueType="num">
                                          <p:cBhvr additive="base">
                                            <p:cTn id="109" dur="1000" fill="hold"/>
                                            <p:tgtEl>
                                              <p:spTgt spid="44"/>
                                            </p:tgtEl>
                                            <p:attrNameLst>
                                              <p:attrName>ppt_y</p:attrName>
                                            </p:attrNameLst>
                                          </p:cBhvr>
                                          <p:tavLst>
                                            <p:tav tm="0">
                                              <p:val>
                                                <p:strVal val="1+#ppt_h/2"/>
                                              </p:val>
                                            </p:tav>
                                            <p:tav tm="100000">
                                              <p:val>
                                                <p:strVal val="#ppt_y"/>
                                              </p:val>
                                            </p:tav>
                                          </p:tavLst>
                                        </p:anim>
                                      </p:childTnLst>
                                    </p:cTn>
                                  </p:par>
                                  <p:par>
                                    <p:cTn id="110" presetID="2" presetClass="entr" presetSubtype="4" fill="hold" grpId="0" nodeType="withEffect">
                                      <p:stCondLst>
                                        <p:cond delay="3000"/>
                                      </p:stCondLst>
                                      <p:childTnLst>
                                        <p:set>
                                          <p:cBhvr>
                                            <p:cTn id="111" dur="1" fill="hold">
                                              <p:stCondLst>
                                                <p:cond delay="0"/>
                                              </p:stCondLst>
                                            </p:cTn>
                                            <p:tgtEl>
                                              <p:spTgt spid="46"/>
                                            </p:tgtEl>
                                            <p:attrNameLst>
                                              <p:attrName>style.visibility</p:attrName>
                                            </p:attrNameLst>
                                          </p:cBhvr>
                                          <p:to>
                                            <p:strVal val="visible"/>
                                          </p:to>
                                        </p:set>
                                        <p:anim calcmode="lin" valueType="num">
                                          <p:cBhvr additive="base">
                                            <p:cTn id="112" dur="1000" fill="hold"/>
                                            <p:tgtEl>
                                              <p:spTgt spid="46"/>
                                            </p:tgtEl>
                                            <p:attrNameLst>
                                              <p:attrName>ppt_x</p:attrName>
                                            </p:attrNameLst>
                                          </p:cBhvr>
                                          <p:tavLst>
                                            <p:tav tm="0">
                                              <p:val>
                                                <p:strVal val="#ppt_x"/>
                                              </p:val>
                                            </p:tav>
                                            <p:tav tm="100000">
                                              <p:val>
                                                <p:strVal val="#ppt_x"/>
                                              </p:val>
                                            </p:tav>
                                          </p:tavLst>
                                        </p:anim>
                                        <p:anim calcmode="lin" valueType="num">
                                          <p:cBhvr additive="base">
                                            <p:cTn id="113" dur="1000" fill="hold"/>
                                            <p:tgtEl>
                                              <p:spTgt spid="46"/>
                                            </p:tgtEl>
                                            <p:attrNameLst>
                                              <p:attrName>ppt_y</p:attrName>
                                            </p:attrNameLst>
                                          </p:cBhvr>
                                          <p:tavLst>
                                            <p:tav tm="0">
                                              <p:val>
                                                <p:strVal val="1+#ppt_h/2"/>
                                              </p:val>
                                            </p:tav>
                                            <p:tav tm="100000">
                                              <p:val>
                                                <p:strVal val="#ppt_y"/>
                                              </p:val>
                                            </p:tav>
                                          </p:tavLst>
                                        </p:anim>
                                      </p:childTnLst>
                                    </p:cTn>
                                  </p:par>
                                  <p:par>
                                    <p:cTn id="114" presetID="2" presetClass="entr" presetSubtype="4" fill="hold" grpId="0" nodeType="withEffect">
                                      <p:stCondLst>
                                        <p:cond delay="3000"/>
                                      </p:stCondLst>
                                      <p:childTnLst>
                                        <p:set>
                                          <p:cBhvr>
                                            <p:cTn id="115" dur="1" fill="hold">
                                              <p:stCondLst>
                                                <p:cond delay="0"/>
                                              </p:stCondLst>
                                            </p:cTn>
                                            <p:tgtEl>
                                              <p:spTgt spid="47"/>
                                            </p:tgtEl>
                                            <p:attrNameLst>
                                              <p:attrName>style.visibility</p:attrName>
                                            </p:attrNameLst>
                                          </p:cBhvr>
                                          <p:to>
                                            <p:strVal val="visible"/>
                                          </p:to>
                                        </p:set>
                                        <p:anim calcmode="lin" valueType="num">
                                          <p:cBhvr additive="base">
                                            <p:cTn id="116" dur="1000" fill="hold"/>
                                            <p:tgtEl>
                                              <p:spTgt spid="47"/>
                                            </p:tgtEl>
                                            <p:attrNameLst>
                                              <p:attrName>ppt_x</p:attrName>
                                            </p:attrNameLst>
                                          </p:cBhvr>
                                          <p:tavLst>
                                            <p:tav tm="0">
                                              <p:val>
                                                <p:strVal val="#ppt_x"/>
                                              </p:val>
                                            </p:tav>
                                            <p:tav tm="100000">
                                              <p:val>
                                                <p:strVal val="#ppt_x"/>
                                              </p:val>
                                            </p:tav>
                                          </p:tavLst>
                                        </p:anim>
                                        <p:anim calcmode="lin" valueType="num">
                                          <p:cBhvr additive="base">
                                            <p:cTn id="117" dur="1000" fill="hold"/>
                                            <p:tgtEl>
                                              <p:spTgt spid="47"/>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3000"/>
                                      </p:stCondLst>
                                      <p:childTnLst>
                                        <p:set>
                                          <p:cBhvr>
                                            <p:cTn id="119" dur="1" fill="hold">
                                              <p:stCondLst>
                                                <p:cond delay="0"/>
                                              </p:stCondLst>
                                            </p:cTn>
                                            <p:tgtEl>
                                              <p:spTgt spid="48"/>
                                            </p:tgtEl>
                                            <p:attrNameLst>
                                              <p:attrName>style.visibility</p:attrName>
                                            </p:attrNameLst>
                                          </p:cBhvr>
                                          <p:to>
                                            <p:strVal val="visible"/>
                                          </p:to>
                                        </p:set>
                                        <p:anim calcmode="lin" valueType="num">
                                          <p:cBhvr additive="base">
                                            <p:cTn id="120" dur="1000" fill="hold"/>
                                            <p:tgtEl>
                                              <p:spTgt spid="48"/>
                                            </p:tgtEl>
                                            <p:attrNameLst>
                                              <p:attrName>ppt_x</p:attrName>
                                            </p:attrNameLst>
                                          </p:cBhvr>
                                          <p:tavLst>
                                            <p:tav tm="0">
                                              <p:val>
                                                <p:strVal val="#ppt_x"/>
                                              </p:val>
                                            </p:tav>
                                            <p:tav tm="100000">
                                              <p:val>
                                                <p:strVal val="#ppt_x"/>
                                              </p:val>
                                            </p:tav>
                                          </p:tavLst>
                                        </p:anim>
                                        <p:anim calcmode="lin" valueType="num">
                                          <p:cBhvr additive="base">
                                            <p:cTn id="121" dur="1000" fill="hold"/>
                                            <p:tgtEl>
                                              <p:spTgt spid="48"/>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stCondLst>
                                        <p:cond delay="3000"/>
                                      </p:stCondLst>
                                      <p:childTnLst>
                                        <p:set>
                                          <p:cBhvr>
                                            <p:cTn id="123" dur="1" fill="hold">
                                              <p:stCondLst>
                                                <p:cond delay="0"/>
                                              </p:stCondLst>
                                            </p:cTn>
                                            <p:tgtEl>
                                              <p:spTgt spid="49"/>
                                            </p:tgtEl>
                                            <p:attrNameLst>
                                              <p:attrName>style.visibility</p:attrName>
                                            </p:attrNameLst>
                                          </p:cBhvr>
                                          <p:to>
                                            <p:strVal val="visible"/>
                                          </p:to>
                                        </p:set>
                                        <p:anim calcmode="lin" valueType="num">
                                          <p:cBhvr additive="base">
                                            <p:cTn id="124" dur="1000" fill="hold"/>
                                            <p:tgtEl>
                                              <p:spTgt spid="49"/>
                                            </p:tgtEl>
                                            <p:attrNameLst>
                                              <p:attrName>ppt_x</p:attrName>
                                            </p:attrNameLst>
                                          </p:cBhvr>
                                          <p:tavLst>
                                            <p:tav tm="0">
                                              <p:val>
                                                <p:strVal val="#ppt_x"/>
                                              </p:val>
                                            </p:tav>
                                            <p:tav tm="100000">
                                              <p:val>
                                                <p:strVal val="#ppt_x"/>
                                              </p:val>
                                            </p:tav>
                                          </p:tavLst>
                                        </p:anim>
                                        <p:anim calcmode="lin" valueType="num">
                                          <p:cBhvr additive="base">
                                            <p:cTn id="125" dur="1000" fill="hold"/>
                                            <p:tgtEl>
                                              <p:spTgt spid="49"/>
                                            </p:tgtEl>
                                            <p:attrNameLst>
                                              <p:attrName>ppt_y</p:attrName>
                                            </p:attrNameLst>
                                          </p:cBhvr>
                                          <p:tavLst>
                                            <p:tav tm="0">
                                              <p:val>
                                                <p:strVal val="1+#ppt_h/2"/>
                                              </p:val>
                                            </p:tav>
                                            <p:tav tm="100000">
                                              <p:val>
                                                <p:strVal val="#ppt_y"/>
                                              </p:val>
                                            </p:tav>
                                          </p:tavLst>
                                        </p:anim>
                                      </p:childTnLst>
                                    </p:cTn>
                                  </p:par>
                                  <p:par>
                                    <p:cTn id="126" presetID="2" presetClass="entr" presetSubtype="4" fill="hold" grpId="0" nodeType="withEffect">
                                      <p:stCondLst>
                                        <p:cond delay="3000"/>
                                      </p:stCondLst>
                                      <p:childTnLst>
                                        <p:set>
                                          <p:cBhvr>
                                            <p:cTn id="127" dur="1" fill="hold">
                                              <p:stCondLst>
                                                <p:cond delay="0"/>
                                              </p:stCondLst>
                                            </p:cTn>
                                            <p:tgtEl>
                                              <p:spTgt spid="50"/>
                                            </p:tgtEl>
                                            <p:attrNameLst>
                                              <p:attrName>style.visibility</p:attrName>
                                            </p:attrNameLst>
                                          </p:cBhvr>
                                          <p:to>
                                            <p:strVal val="visible"/>
                                          </p:to>
                                        </p:set>
                                        <p:anim calcmode="lin" valueType="num">
                                          <p:cBhvr additive="base">
                                            <p:cTn id="128" dur="1000" fill="hold"/>
                                            <p:tgtEl>
                                              <p:spTgt spid="50"/>
                                            </p:tgtEl>
                                            <p:attrNameLst>
                                              <p:attrName>ppt_x</p:attrName>
                                            </p:attrNameLst>
                                          </p:cBhvr>
                                          <p:tavLst>
                                            <p:tav tm="0">
                                              <p:val>
                                                <p:strVal val="#ppt_x"/>
                                              </p:val>
                                            </p:tav>
                                            <p:tav tm="100000">
                                              <p:val>
                                                <p:strVal val="#ppt_x"/>
                                              </p:val>
                                            </p:tav>
                                          </p:tavLst>
                                        </p:anim>
                                        <p:anim calcmode="lin" valueType="num">
                                          <p:cBhvr additive="base">
                                            <p:cTn id="129" dur="1000" fill="hold"/>
                                            <p:tgtEl>
                                              <p:spTgt spid="50"/>
                                            </p:tgtEl>
                                            <p:attrNameLst>
                                              <p:attrName>ppt_y</p:attrName>
                                            </p:attrNameLst>
                                          </p:cBhvr>
                                          <p:tavLst>
                                            <p:tav tm="0">
                                              <p:val>
                                                <p:strVal val="1+#ppt_h/2"/>
                                              </p:val>
                                            </p:tav>
                                            <p:tav tm="100000">
                                              <p:val>
                                                <p:strVal val="#ppt_y"/>
                                              </p:val>
                                            </p:tav>
                                          </p:tavLst>
                                        </p:anim>
                                      </p:childTnLst>
                                    </p:cTn>
                                  </p:par>
                                  <p:par>
                                    <p:cTn id="130" presetID="2" presetClass="entr" presetSubtype="1" fill="hold" grpId="0" nodeType="withEffect">
                                      <p:stCondLst>
                                        <p:cond delay="3000"/>
                                      </p:stCondLst>
                                      <p:childTnLst>
                                        <p:set>
                                          <p:cBhvr>
                                            <p:cTn id="131" dur="1" fill="hold">
                                              <p:stCondLst>
                                                <p:cond delay="0"/>
                                              </p:stCondLst>
                                            </p:cTn>
                                            <p:tgtEl>
                                              <p:spTgt spid="37"/>
                                            </p:tgtEl>
                                            <p:attrNameLst>
                                              <p:attrName>style.visibility</p:attrName>
                                            </p:attrNameLst>
                                          </p:cBhvr>
                                          <p:to>
                                            <p:strVal val="visible"/>
                                          </p:to>
                                        </p:set>
                                        <p:anim calcmode="lin" valueType="num">
                                          <p:cBhvr additive="base">
                                            <p:cTn id="132" dur="1000" fill="hold"/>
                                            <p:tgtEl>
                                              <p:spTgt spid="37"/>
                                            </p:tgtEl>
                                            <p:attrNameLst>
                                              <p:attrName>ppt_x</p:attrName>
                                            </p:attrNameLst>
                                          </p:cBhvr>
                                          <p:tavLst>
                                            <p:tav tm="0">
                                              <p:val>
                                                <p:strVal val="#ppt_x"/>
                                              </p:val>
                                            </p:tav>
                                            <p:tav tm="100000">
                                              <p:val>
                                                <p:strVal val="#ppt_x"/>
                                              </p:val>
                                            </p:tav>
                                          </p:tavLst>
                                        </p:anim>
                                        <p:anim calcmode="lin" valueType="num">
                                          <p:cBhvr additive="base">
                                            <p:cTn id="133" dur="1000" fill="hold"/>
                                            <p:tgtEl>
                                              <p:spTgt spid="37"/>
                                            </p:tgtEl>
                                            <p:attrNameLst>
                                              <p:attrName>ppt_y</p:attrName>
                                            </p:attrNameLst>
                                          </p:cBhvr>
                                          <p:tavLst>
                                            <p:tav tm="0">
                                              <p:val>
                                                <p:strVal val="0-#ppt_h/2"/>
                                              </p:val>
                                            </p:tav>
                                            <p:tav tm="100000">
                                              <p:val>
                                                <p:strVal val="#ppt_y"/>
                                              </p:val>
                                            </p:tav>
                                          </p:tavLst>
                                        </p:anim>
                                      </p:childTnLst>
                                    </p:cTn>
                                  </p:par>
                                  <p:par>
                                    <p:cTn id="134" presetID="2" presetClass="entr" presetSubtype="1" fill="hold" grpId="0" nodeType="withEffect">
                                      <p:stCondLst>
                                        <p:cond delay="3000"/>
                                      </p:stCondLst>
                                      <p:childTnLst>
                                        <p:set>
                                          <p:cBhvr>
                                            <p:cTn id="135" dur="1" fill="hold">
                                              <p:stCondLst>
                                                <p:cond delay="0"/>
                                              </p:stCondLst>
                                            </p:cTn>
                                            <p:tgtEl>
                                              <p:spTgt spid="38"/>
                                            </p:tgtEl>
                                            <p:attrNameLst>
                                              <p:attrName>style.visibility</p:attrName>
                                            </p:attrNameLst>
                                          </p:cBhvr>
                                          <p:to>
                                            <p:strVal val="visible"/>
                                          </p:to>
                                        </p:set>
                                        <p:anim calcmode="lin" valueType="num">
                                          <p:cBhvr additive="base">
                                            <p:cTn id="136" dur="1000" fill="hold"/>
                                            <p:tgtEl>
                                              <p:spTgt spid="38"/>
                                            </p:tgtEl>
                                            <p:attrNameLst>
                                              <p:attrName>ppt_x</p:attrName>
                                            </p:attrNameLst>
                                          </p:cBhvr>
                                          <p:tavLst>
                                            <p:tav tm="0">
                                              <p:val>
                                                <p:strVal val="#ppt_x"/>
                                              </p:val>
                                            </p:tav>
                                            <p:tav tm="100000">
                                              <p:val>
                                                <p:strVal val="#ppt_x"/>
                                              </p:val>
                                            </p:tav>
                                          </p:tavLst>
                                        </p:anim>
                                        <p:anim calcmode="lin" valueType="num">
                                          <p:cBhvr additive="base">
                                            <p:cTn id="137" dur="1000" fill="hold"/>
                                            <p:tgtEl>
                                              <p:spTgt spid="38"/>
                                            </p:tgtEl>
                                            <p:attrNameLst>
                                              <p:attrName>ppt_y</p:attrName>
                                            </p:attrNameLst>
                                          </p:cBhvr>
                                          <p:tavLst>
                                            <p:tav tm="0">
                                              <p:val>
                                                <p:strVal val="0-#ppt_h/2"/>
                                              </p:val>
                                            </p:tav>
                                            <p:tav tm="100000">
                                              <p:val>
                                                <p:strVal val="#ppt_y"/>
                                              </p:val>
                                            </p:tav>
                                          </p:tavLst>
                                        </p:anim>
                                      </p:childTnLst>
                                    </p:cTn>
                                  </p:par>
                                  <p:par>
                                    <p:cTn id="138" presetID="2" presetClass="entr" presetSubtype="1" fill="hold" grpId="0" nodeType="withEffect">
                                      <p:stCondLst>
                                        <p:cond delay="3000"/>
                                      </p:stCondLst>
                                      <p:childTnLst>
                                        <p:set>
                                          <p:cBhvr>
                                            <p:cTn id="139" dur="1" fill="hold">
                                              <p:stCondLst>
                                                <p:cond delay="0"/>
                                              </p:stCondLst>
                                            </p:cTn>
                                            <p:tgtEl>
                                              <p:spTgt spid="39"/>
                                            </p:tgtEl>
                                            <p:attrNameLst>
                                              <p:attrName>style.visibility</p:attrName>
                                            </p:attrNameLst>
                                          </p:cBhvr>
                                          <p:to>
                                            <p:strVal val="visible"/>
                                          </p:to>
                                        </p:set>
                                        <p:anim calcmode="lin" valueType="num">
                                          <p:cBhvr additive="base">
                                            <p:cTn id="140" dur="1000" fill="hold"/>
                                            <p:tgtEl>
                                              <p:spTgt spid="39"/>
                                            </p:tgtEl>
                                            <p:attrNameLst>
                                              <p:attrName>ppt_x</p:attrName>
                                            </p:attrNameLst>
                                          </p:cBhvr>
                                          <p:tavLst>
                                            <p:tav tm="0">
                                              <p:val>
                                                <p:strVal val="#ppt_x"/>
                                              </p:val>
                                            </p:tav>
                                            <p:tav tm="100000">
                                              <p:val>
                                                <p:strVal val="#ppt_x"/>
                                              </p:val>
                                            </p:tav>
                                          </p:tavLst>
                                        </p:anim>
                                        <p:anim calcmode="lin" valueType="num">
                                          <p:cBhvr additive="base">
                                            <p:cTn id="141" dur="1000" fill="hold"/>
                                            <p:tgtEl>
                                              <p:spTgt spid="39"/>
                                            </p:tgtEl>
                                            <p:attrNameLst>
                                              <p:attrName>ppt_y</p:attrName>
                                            </p:attrNameLst>
                                          </p:cBhvr>
                                          <p:tavLst>
                                            <p:tav tm="0">
                                              <p:val>
                                                <p:strVal val="0-#ppt_h/2"/>
                                              </p:val>
                                            </p:tav>
                                            <p:tav tm="100000">
                                              <p:val>
                                                <p:strVal val="#ppt_y"/>
                                              </p:val>
                                            </p:tav>
                                          </p:tavLst>
                                        </p:anim>
                                      </p:childTnLst>
                                    </p:cTn>
                                  </p:par>
                                  <p:par>
                                    <p:cTn id="142" presetID="2" presetClass="entr" presetSubtype="1" fill="hold" grpId="0" nodeType="withEffect">
                                      <p:stCondLst>
                                        <p:cond delay="3000"/>
                                      </p:stCondLst>
                                      <p:childTnLst>
                                        <p:set>
                                          <p:cBhvr>
                                            <p:cTn id="143" dur="1" fill="hold">
                                              <p:stCondLst>
                                                <p:cond delay="0"/>
                                              </p:stCondLst>
                                            </p:cTn>
                                            <p:tgtEl>
                                              <p:spTgt spid="40"/>
                                            </p:tgtEl>
                                            <p:attrNameLst>
                                              <p:attrName>style.visibility</p:attrName>
                                            </p:attrNameLst>
                                          </p:cBhvr>
                                          <p:to>
                                            <p:strVal val="visible"/>
                                          </p:to>
                                        </p:set>
                                        <p:anim calcmode="lin" valueType="num">
                                          <p:cBhvr additive="base">
                                            <p:cTn id="144" dur="1000" fill="hold"/>
                                            <p:tgtEl>
                                              <p:spTgt spid="40"/>
                                            </p:tgtEl>
                                            <p:attrNameLst>
                                              <p:attrName>ppt_x</p:attrName>
                                            </p:attrNameLst>
                                          </p:cBhvr>
                                          <p:tavLst>
                                            <p:tav tm="0">
                                              <p:val>
                                                <p:strVal val="#ppt_x"/>
                                              </p:val>
                                            </p:tav>
                                            <p:tav tm="100000">
                                              <p:val>
                                                <p:strVal val="#ppt_x"/>
                                              </p:val>
                                            </p:tav>
                                          </p:tavLst>
                                        </p:anim>
                                        <p:anim calcmode="lin" valueType="num">
                                          <p:cBhvr additive="base">
                                            <p:cTn id="145" dur="1000" fill="hold"/>
                                            <p:tgtEl>
                                              <p:spTgt spid="40"/>
                                            </p:tgtEl>
                                            <p:attrNameLst>
                                              <p:attrName>ppt_y</p:attrName>
                                            </p:attrNameLst>
                                          </p:cBhvr>
                                          <p:tavLst>
                                            <p:tav tm="0">
                                              <p:val>
                                                <p:strVal val="0-#ppt_h/2"/>
                                              </p:val>
                                            </p:tav>
                                            <p:tav tm="100000">
                                              <p:val>
                                                <p:strVal val="#ppt_y"/>
                                              </p:val>
                                            </p:tav>
                                          </p:tavLst>
                                        </p:anim>
                                      </p:childTnLst>
                                    </p:cTn>
                                  </p:par>
                                  <p:par>
                                    <p:cTn id="146" presetID="2" presetClass="entr" presetSubtype="1" fill="hold" grpId="0" nodeType="withEffect">
                                      <p:stCondLst>
                                        <p:cond delay="3000"/>
                                      </p:stCondLst>
                                      <p:childTnLst>
                                        <p:set>
                                          <p:cBhvr>
                                            <p:cTn id="147" dur="1" fill="hold">
                                              <p:stCondLst>
                                                <p:cond delay="0"/>
                                              </p:stCondLst>
                                            </p:cTn>
                                            <p:tgtEl>
                                              <p:spTgt spid="51"/>
                                            </p:tgtEl>
                                            <p:attrNameLst>
                                              <p:attrName>style.visibility</p:attrName>
                                            </p:attrNameLst>
                                          </p:cBhvr>
                                          <p:to>
                                            <p:strVal val="visible"/>
                                          </p:to>
                                        </p:set>
                                        <p:anim calcmode="lin" valueType="num">
                                          <p:cBhvr additive="base">
                                            <p:cTn id="148" dur="1000" fill="hold"/>
                                            <p:tgtEl>
                                              <p:spTgt spid="51"/>
                                            </p:tgtEl>
                                            <p:attrNameLst>
                                              <p:attrName>ppt_x</p:attrName>
                                            </p:attrNameLst>
                                          </p:cBhvr>
                                          <p:tavLst>
                                            <p:tav tm="0">
                                              <p:val>
                                                <p:strVal val="#ppt_x"/>
                                              </p:val>
                                            </p:tav>
                                            <p:tav tm="100000">
                                              <p:val>
                                                <p:strVal val="#ppt_x"/>
                                              </p:val>
                                            </p:tav>
                                          </p:tavLst>
                                        </p:anim>
                                        <p:anim calcmode="lin" valueType="num">
                                          <p:cBhvr additive="base">
                                            <p:cTn id="149" dur="1000" fill="hold"/>
                                            <p:tgtEl>
                                              <p:spTgt spid="51"/>
                                            </p:tgtEl>
                                            <p:attrNameLst>
                                              <p:attrName>ppt_y</p:attrName>
                                            </p:attrNameLst>
                                          </p:cBhvr>
                                          <p:tavLst>
                                            <p:tav tm="0">
                                              <p:val>
                                                <p:strVal val="0-#ppt_h/2"/>
                                              </p:val>
                                            </p:tav>
                                            <p:tav tm="100000">
                                              <p:val>
                                                <p:strVal val="#ppt_y"/>
                                              </p:val>
                                            </p:tav>
                                          </p:tavLst>
                                        </p:anim>
                                      </p:childTnLst>
                                    </p:cTn>
                                  </p:par>
                                  <p:par>
                                    <p:cTn id="150" presetID="2" presetClass="entr" presetSubtype="1" fill="hold" grpId="0" nodeType="withEffect">
                                      <p:stCondLst>
                                        <p:cond delay="3000"/>
                                      </p:stCondLst>
                                      <p:childTnLst>
                                        <p:set>
                                          <p:cBhvr>
                                            <p:cTn id="151" dur="1" fill="hold">
                                              <p:stCondLst>
                                                <p:cond delay="0"/>
                                              </p:stCondLst>
                                            </p:cTn>
                                            <p:tgtEl>
                                              <p:spTgt spid="52"/>
                                            </p:tgtEl>
                                            <p:attrNameLst>
                                              <p:attrName>style.visibility</p:attrName>
                                            </p:attrNameLst>
                                          </p:cBhvr>
                                          <p:to>
                                            <p:strVal val="visible"/>
                                          </p:to>
                                        </p:set>
                                        <p:anim calcmode="lin" valueType="num">
                                          <p:cBhvr additive="base">
                                            <p:cTn id="152" dur="1000" fill="hold"/>
                                            <p:tgtEl>
                                              <p:spTgt spid="52"/>
                                            </p:tgtEl>
                                            <p:attrNameLst>
                                              <p:attrName>ppt_x</p:attrName>
                                            </p:attrNameLst>
                                          </p:cBhvr>
                                          <p:tavLst>
                                            <p:tav tm="0">
                                              <p:val>
                                                <p:strVal val="#ppt_x"/>
                                              </p:val>
                                            </p:tav>
                                            <p:tav tm="100000">
                                              <p:val>
                                                <p:strVal val="#ppt_x"/>
                                              </p:val>
                                            </p:tav>
                                          </p:tavLst>
                                        </p:anim>
                                        <p:anim calcmode="lin" valueType="num">
                                          <p:cBhvr additive="base">
                                            <p:cTn id="153" dur="1000" fill="hold"/>
                                            <p:tgtEl>
                                              <p:spTgt spid="52"/>
                                            </p:tgtEl>
                                            <p:attrNameLst>
                                              <p:attrName>ppt_y</p:attrName>
                                            </p:attrNameLst>
                                          </p:cBhvr>
                                          <p:tavLst>
                                            <p:tav tm="0">
                                              <p:val>
                                                <p:strVal val="0-#ppt_h/2"/>
                                              </p:val>
                                            </p:tav>
                                            <p:tav tm="100000">
                                              <p:val>
                                                <p:strVal val="#ppt_y"/>
                                              </p:val>
                                            </p:tav>
                                          </p:tavLst>
                                        </p:anim>
                                      </p:childTnLst>
                                    </p:cTn>
                                  </p:par>
                                  <p:par>
                                    <p:cTn id="154" presetID="2" presetClass="entr" presetSubtype="1" fill="hold" grpId="0" nodeType="withEffect">
                                      <p:stCondLst>
                                        <p:cond delay="3000"/>
                                      </p:stCondLst>
                                      <p:childTnLst>
                                        <p:set>
                                          <p:cBhvr>
                                            <p:cTn id="155" dur="1" fill="hold">
                                              <p:stCondLst>
                                                <p:cond delay="0"/>
                                              </p:stCondLst>
                                            </p:cTn>
                                            <p:tgtEl>
                                              <p:spTgt spid="53"/>
                                            </p:tgtEl>
                                            <p:attrNameLst>
                                              <p:attrName>style.visibility</p:attrName>
                                            </p:attrNameLst>
                                          </p:cBhvr>
                                          <p:to>
                                            <p:strVal val="visible"/>
                                          </p:to>
                                        </p:set>
                                        <p:anim calcmode="lin" valueType="num">
                                          <p:cBhvr additive="base">
                                            <p:cTn id="156" dur="1000" fill="hold"/>
                                            <p:tgtEl>
                                              <p:spTgt spid="53"/>
                                            </p:tgtEl>
                                            <p:attrNameLst>
                                              <p:attrName>ppt_x</p:attrName>
                                            </p:attrNameLst>
                                          </p:cBhvr>
                                          <p:tavLst>
                                            <p:tav tm="0">
                                              <p:val>
                                                <p:strVal val="#ppt_x"/>
                                              </p:val>
                                            </p:tav>
                                            <p:tav tm="100000">
                                              <p:val>
                                                <p:strVal val="#ppt_x"/>
                                              </p:val>
                                            </p:tav>
                                          </p:tavLst>
                                        </p:anim>
                                        <p:anim calcmode="lin" valueType="num">
                                          <p:cBhvr additive="base">
                                            <p:cTn id="157" dur="1000" fill="hold"/>
                                            <p:tgtEl>
                                              <p:spTgt spid="53"/>
                                            </p:tgtEl>
                                            <p:attrNameLst>
                                              <p:attrName>ppt_y</p:attrName>
                                            </p:attrNameLst>
                                          </p:cBhvr>
                                          <p:tavLst>
                                            <p:tav tm="0">
                                              <p:val>
                                                <p:strVal val="0-#ppt_h/2"/>
                                              </p:val>
                                            </p:tav>
                                            <p:tav tm="100000">
                                              <p:val>
                                                <p:strVal val="#ppt_y"/>
                                              </p:val>
                                            </p:tav>
                                          </p:tavLst>
                                        </p:anim>
                                      </p:childTnLst>
                                    </p:cTn>
                                  </p:par>
                                  <p:par>
                                    <p:cTn id="158" presetID="2" presetClass="entr" presetSubtype="1" fill="hold" grpId="0" nodeType="withEffect">
                                      <p:stCondLst>
                                        <p:cond delay="3000"/>
                                      </p:stCondLst>
                                      <p:childTnLst>
                                        <p:set>
                                          <p:cBhvr>
                                            <p:cTn id="159" dur="1" fill="hold">
                                              <p:stCondLst>
                                                <p:cond delay="0"/>
                                              </p:stCondLst>
                                            </p:cTn>
                                            <p:tgtEl>
                                              <p:spTgt spid="54"/>
                                            </p:tgtEl>
                                            <p:attrNameLst>
                                              <p:attrName>style.visibility</p:attrName>
                                            </p:attrNameLst>
                                          </p:cBhvr>
                                          <p:to>
                                            <p:strVal val="visible"/>
                                          </p:to>
                                        </p:set>
                                        <p:anim calcmode="lin" valueType="num">
                                          <p:cBhvr additive="base">
                                            <p:cTn id="160" dur="1000" fill="hold"/>
                                            <p:tgtEl>
                                              <p:spTgt spid="54"/>
                                            </p:tgtEl>
                                            <p:attrNameLst>
                                              <p:attrName>ppt_x</p:attrName>
                                            </p:attrNameLst>
                                          </p:cBhvr>
                                          <p:tavLst>
                                            <p:tav tm="0">
                                              <p:val>
                                                <p:strVal val="#ppt_x"/>
                                              </p:val>
                                            </p:tav>
                                            <p:tav tm="100000">
                                              <p:val>
                                                <p:strVal val="#ppt_x"/>
                                              </p:val>
                                            </p:tav>
                                          </p:tavLst>
                                        </p:anim>
                                        <p:anim calcmode="lin" valueType="num">
                                          <p:cBhvr additive="base">
                                            <p:cTn id="161" dur="1000" fill="hold"/>
                                            <p:tgtEl>
                                              <p:spTgt spid="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animBg="1"/>
          <p:bldP spid="15" grpId="0" animBg="1"/>
          <p:bldP spid="19" grpId="0" animBg="1"/>
          <p:bldP spid="22" grpId="0" animBg="1"/>
          <p:bldP spid="25" grpId="0" animBg="1"/>
          <p:bldP spid="30" grpId="0" animBg="1"/>
          <p:bldP spid="33" grpId="0" animBg="1"/>
          <p:bldP spid="36" grpId="0"/>
          <p:bldP spid="37" grpId="0"/>
          <p:bldP spid="38" grpId="0"/>
          <p:bldP spid="39" grpId="0"/>
          <p:bldP spid="40" grpId="0"/>
          <p:bldP spid="41" grpId="0"/>
          <p:bldP spid="42" grpId="0"/>
          <p:bldP spid="43" grpId="0"/>
          <p:bldP spid="44" grpId="0"/>
          <p:bldP spid="46" grpId="0"/>
          <p:bldP spid="47" grpId="0"/>
          <p:bldP spid="48" grpId="0"/>
          <p:bldP spid="49" grpId="0"/>
          <p:bldP spid="50" grpId="0"/>
          <p:bldP spid="51" grpId="0"/>
          <p:bldP spid="52" grpId="0"/>
          <p:bldP spid="53" grpId="0"/>
          <p:bldP spid="54" grpId="0"/>
        </p:bldLst>
      </p:timing>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SA PowerPoint Theme v3">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MSA PowerPoint Theme v3" id="{3922F1E9-87DB-45E8-90EF-1E2CC957643D}" vid="{8D5AD704-ECFF-4B93-9F97-F76ED8EF5F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MSA PowerPoint Theme v3</Template>
  <TotalTime>1254</TotalTime>
  <Words>554</Words>
  <Application>Microsoft Office PowerPoint</Application>
  <PresentationFormat>Widescreen</PresentationFormat>
  <Paragraphs>46</Paragraphs>
  <Slides>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Aptos</vt:lpstr>
      <vt:lpstr>Arial</vt:lpstr>
      <vt:lpstr>Courier New</vt:lpstr>
      <vt:lpstr>Franklin Gothic Demi Cond</vt:lpstr>
      <vt:lpstr>Helvetica</vt:lpstr>
      <vt:lpstr>Open Sans</vt:lpstr>
      <vt:lpstr>Tw Cen MT</vt:lpstr>
      <vt:lpstr>Tw Cen MT Condensed</vt:lpstr>
      <vt:lpstr>Wingdings</vt:lpstr>
      <vt:lpstr>Wingdings 3</vt:lpstr>
      <vt:lpstr>MSA PowerPoint Theme v3</vt:lpstr>
      <vt:lpstr>2025 Canada Summer Games Team Manitoba Soccer General Information</vt:lpstr>
      <vt:lpstr>DOCUMENT PURPOSE</vt:lpstr>
      <vt:lpstr>DOCUMENT OBJECTIVE </vt:lpstr>
      <vt:lpstr>SELECTION PROCESS</vt:lpstr>
      <vt:lpstr>AUTHORITY OF SELECTION</vt:lpstr>
      <vt:lpstr>EXPECTATIONS</vt:lpstr>
      <vt:lpstr>APPEALS </vt:lpstr>
      <vt:lpstr>TRY OUT  TIMELINE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2025 Canada Summer Games Team Manitoba Soccer General Information</dc:title>
  <dc:creator>Raff Cantafio</dc:creator>
  <cp:lastModifiedBy>Chris Lourenco</cp:lastModifiedBy>
  <cp:revision>12</cp:revision>
  <cp:lastPrinted>2024-02-14T14:15:18Z</cp:lastPrinted>
  <dcterms:created xsi:type="dcterms:W3CDTF">2024-02-13T20:10:22Z</dcterms:created>
  <dcterms:modified xsi:type="dcterms:W3CDTF">2024-04-11T19:55:23Z</dcterms:modified>
</cp:coreProperties>
</file>