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6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Avenir Light"/>
      </a:defRPr>
    </a:lvl1pPr>
    <a:lvl2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6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Avenir Light"/>
      </a:defRPr>
    </a:lvl2pPr>
    <a:lvl3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6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Avenir Light"/>
      </a:defRPr>
    </a:lvl3pPr>
    <a:lvl4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6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Avenir Light"/>
      </a:defRPr>
    </a:lvl4pPr>
    <a:lvl5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6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Avenir Light"/>
      </a:defRPr>
    </a:lvl5pPr>
    <a:lvl6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6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Avenir Light"/>
      </a:defRPr>
    </a:lvl6pPr>
    <a:lvl7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6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Avenir Light"/>
      </a:defRPr>
    </a:lvl7pPr>
    <a:lvl8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6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Avenir Light"/>
      </a:defRPr>
    </a:lvl8pPr>
    <a:lvl9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6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Avenir Light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chemeClr val="accent2">
                  <a:satOff val="-5186"/>
                  <a:lumOff val="-28409"/>
                </a:schemeClr>
              </a:solidFill>
              <a:prstDash val="solid"/>
              <a:miter lim="400000"/>
            </a:ln>
          </a:left>
          <a:right>
            <a:ln w="12700" cap="flat">
              <a:solidFill>
                <a:schemeClr val="accent2">
                  <a:satOff val="-5186"/>
                  <a:lumOff val="-28409"/>
                </a:schemeClr>
              </a:solidFill>
              <a:prstDash val="solid"/>
              <a:miter lim="400000"/>
            </a:ln>
          </a:right>
          <a:top>
            <a:ln w="12700" cap="flat">
              <a:solidFill>
                <a:schemeClr val="accent2">
                  <a:satOff val="-5186"/>
                  <a:lumOff val="-28409"/>
                </a:schemeClr>
              </a:solidFill>
              <a:prstDash val="solid"/>
              <a:miter lim="400000"/>
            </a:ln>
          </a:top>
          <a:bottom>
            <a:ln w="12700" cap="flat">
              <a:solidFill>
                <a:schemeClr val="accent2">
                  <a:satOff val="-5186"/>
                  <a:lumOff val="-28409"/>
                </a:schemeClr>
              </a:solidFill>
              <a:prstDash val="solid"/>
              <a:miter lim="400000"/>
            </a:ln>
          </a:bottom>
          <a:insideH>
            <a:ln w="12700" cap="flat">
              <a:solidFill>
                <a:schemeClr val="accent2">
                  <a:satOff val="-5186"/>
                  <a:lumOff val="-28409"/>
                </a:schemeClr>
              </a:solidFill>
              <a:prstDash val="solid"/>
              <a:miter lim="400000"/>
            </a:ln>
          </a:insideH>
          <a:insideV>
            <a:ln w="12700" cap="flat">
              <a:solidFill>
                <a:schemeClr val="accent2">
                  <a:satOff val="-5186"/>
                  <a:lumOff val="-28409"/>
                </a:schemeClr>
              </a:solidFill>
              <a:prstDash val="solid"/>
              <a:miter lim="400000"/>
            </a:ln>
          </a:insideV>
        </a:tcBdr>
        <a:fill>
          <a:solidFill>
            <a:srgbClr val="375A7D"/>
          </a:solidFill>
        </a:fill>
      </a:tcStyle>
    </a:wholeTbl>
    <a:band2H>
      <a:tcTxStyle/>
      <a:tcStyle>
        <a:tcBdr/>
        <a:fill>
          <a:solidFill>
            <a:srgbClr val="3B7499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chemeClr val="accent2">
                  <a:satOff val="-5186"/>
                  <a:lumOff val="-28409"/>
                </a:schemeClr>
              </a:solidFill>
              <a:prstDash val="solid"/>
              <a:miter lim="400000"/>
            </a:ln>
          </a:left>
          <a:right>
            <a:ln w="12700" cap="flat">
              <a:solidFill>
                <a:srgbClr val="53D5FD"/>
              </a:solidFill>
              <a:prstDash val="solid"/>
              <a:miter lim="400000"/>
            </a:ln>
          </a:right>
          <a:top>
            <a:ln w="12700" cap="flat">
              <a:solidFill>
                <a:schemeClr val="accent2">
                  <a:satOff val="-5186"/>
                  <a:lumOff val="-28409"/>
                </a:schemeClr>
              </a:solidFill>
              <a:prstDash val="solid"/>
              <a:miter lim="400000"/>
            </a:ln>
          </a:top>
          <a:bottom>
            <a:ln w="12700" cap="flat">
              <a:solidFill>
                <a:schemeClr val="accent2">
                  <a:satOff val="-5186"/>
                  <a:lumOff val="-28409"/>
                </a:schemeClr>
              </a:solidFill>
              <a:prstDash val="solid"/>
              <a:miter lim="400000"/>
            </a:ln>
          </a:bottom>
          <a:insideH>
            <a:ln w="12700" cap="flat">
              <a:solidFill>
                <a:schemeClr val="accent2">
                  <a:satOff val="-5186"/>
                  <a:lumOff val="-28409"/>
                </a:schemeClr>
              </a:solidFill>
              <a:prstDash val="solid"/>
              <a:miter lim="400000"/>
            </a:ln>
          </a:insideH>
          <a:insideV>
            <a:ln w="12700" cap="flat">
              <a:solidFill>
                <a:schemeClr val="accent2">
                  <a:satOff val="-5186"/>
                  <a:lumOff val="-28409"/>
                </a:schemeClr>
              </a:solidFill>
              <a:prstDash val="solid"/>
              <a:miter lim="400000"/>
            </a:ln>
          </a:insideV>
        </a:tcBdr>
        <a:fill>
          <a:solidFill>
            <a:schemeClr val="accent1">
              <a:hueOff val="450000"/>
              <a:satOff val="-18071"/>
              <a:lumOff val="-14609"/>
            </a:schemeClr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chemeClr val="accent2">
                  <a:satOff val="-5186"/>
                  <a:lumOff val="-28409"/>
                </a:schemeClr>
              </a:solidFill>
              <a:prstDash val="solid"/>
              <a:miter lim="400000"/>
            </a:ln>
          </a:left>
          <a:right>
            <a:ln w="12700" cap="flat">
              <a:solidFill>
                <a:schemeClr val="accent2">
                  <a:satOff val="-5186"/>
                  <a:lumOff val="-28409"/>
                </a:schemeClr>
              </a:solidFill>
              <a:prstDash val="solid"/>
              <a:miter lim="400000"/>
            </a:ln>
          </a:right>
          <a:top>
            <a:ln w="12700" cap="flat">
              <a:solidFill>
                <a:srgbClr val="53D5FD"/>
              </a:solidFill>
              <a:prstDash val="solid"/>
              <a:miter lim="400000"/>
            </a:ln>
          </a:top>
          <a:bottom>
            <a:ln w="12700" cap="flat">
              <a:solidFill>
                <a:schemeClr val="accent2">
                  <a:satOff val="-5186"/>
                  <a:lumOff val="-28409"/>
                </a:schemeClr>
              </a:solidFill>
              <a:prstDash val="solid"/>
              <a:miter lim="400000"/>
            </a:ln>
          </a:bottom>
          <a:insideH>
            <a:ln w="12700" cap="flat">
              <a:solidFill>
                <a:schemeClr val="accent2">
                  <a:satOff val="-5186"/>
                  <a:lumOff val="-28409"/>
                </a:schemeClr>
              </a:solidFill>
              <a:prstDash val="solid"/>
              <a:miter lim="400000"/>
            </a:ln>
          </a:insideH>
          <a:insideV>
            <a:ln w="12700" cap="flat">
              <a:solidFill>
                <a:schemeClr val="accent2">
                  <a:satOff val="-5186"/>
                  <a:lumOff val="-28409"/>
                </a:schemeClr>
              </a:solidFill>
              <a:prstDash val="solid"/>
              <a:miter lim="400000"/>
            </a:ln>
          </a:insideV>
        </a:tcBdr>
        <a:fill>
          <a:solidFill>
            <a:schemeClr val="accent1">
              <a:hueOff val="450000"/>
              <a:satOff val="-18071"/>
              <a:lumOff val="-14609"/>
            </a:schemeClr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chemeClr val="accent2">
                  <a:satOff val="-5186"/>
                  <a:lumOff val="-28409"/>
                </a:schemeClr>
              </a:solidFill>
              <a:prstDash val="solid"/>
              <a:miter lim="400000"/>
            </a:ln>
          </a:left>
          <a:right>
            <a:ln w="12700" cap="flat">
              <a:solidFill>
                <a:schemeClr val="accent2">
                  <a:satOff val="-5186"/>
                  <a:lumOff val="-28409"/>
                </a:schemeClr>
              </a:solidFill>
              <a:prstDash val="solid"/>
              <a:miter lim="400000"/>
            </a:ln>
          </a:right>
          <a:top>
            <a:ln w="12700" cap="flat">
              <a:solidFill>
                <a:schemeClr val="accent2">
                  <a:satOff val="-5186"/>
                  <a:lumOff val="-28409"/>
                </a:schemeClr>
              </a:solidFill>
              <a:prstDash val="solid"/>
              <a:miter lim="400000"/>
            </a:ln>
          </a:top>
          <a:bottom>
            <a:ln w="12700" cap="flat">
              <a:solidFill>
                <a:srgbClr val="53D5FD"/>
              </a:solidFill>
              <a:prstDash val="solid"/>
              <a:miter lim="400000"/>
            </a:ln>
          </a:bottom>
          <a:insideH>
            <a:ln w="12700" cap="flat">
              <a:solidFill>
                <a:schemeClr val="accent2">
                  <a:satOff val="-5186"/>
                  <a:lumOff val="-28409"/>
                </a:schemeClr>
              </a:solidFill>
              <a:prstDash val="solid"/>
              <a:miter lim="400000"/>
            </a:ln>
          </a:insideH>
          <a:insideV>
            <a:ln w="12700" cap="flat">
              <a:solidFill>
                <a:schemeClr val="accent2">
                  <a:satOff val="-5186"/>
                  <a:lumOff val="-28409"/>
                </a:schemeClr>
              </a:solidFill>
              <a:prstDash val="solid"/>
              <a:miter lim="400000"/>
            </a:ln>
          </a:insideV>
        </a:tcBdr>
        <a:fill>
          <a:solidFill>
            <a:schemeClr val="accent1">
              <a:hueOff val="450000"/>
              <a:satOff val="-18071"/>
              <a:lumOff val="-14609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Avenir Medium"/>
          <a:ea typeface="Avenir Medium"/>
          <a:cs typeface="Avenir Medium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38100" cap="flat">
              <a:solidFill>
                <a:srgbClr val="000000"/>
              </a:solidFill>
              <a:prstDash val="solid"/>
              <a:miter lim="400000"/>
            </a:ln>
          </a:bottom>
          <a:insideH>
            <a:ln w="381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0A0A0A">
              <a:alpha val="92000"/>
            </a:srgbClr>
          </a:solidFill>
        </a:fill>
      </a:tcStyle>
    </a:band2H>
    <a:firstCol>
      <a:tcTxStyle b="off" i="off">
        <a:font>
          <a:latin typeface="Avenir Medium"/>
          <a:ea typeface="Avenir Medium"/>
          <a:cs typeface="Avenir Medium"/>
        </a:font>
        <a:srgbClr val="FFFFFF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635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38100" cap="flat">
              <a:solidFill>
                <a:srgbClr val="000000"/>
              </a:solidFill>
              <a:prstDash val="solid"/>
              <a:miter lim="400000"/>
            </a:ln>
          </a:bottom>
          <a:insideH>
            <a:ln w="381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>
          <a:latin typeface="Avenir Medium"/>
          <a:ea typeface="Avenir Medium"/>
          <a:cs typeface="Avenir Medium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635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Avenir Medium"/>
          <a:ea typeface="Avenir Medium"/>
          <a:cs typeface="Avenir Medium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635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EEE7283C-3CF3-47DC-8721-378D4A62B22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chemeClr val="accent2">
                  <a:satOff val="-5186"/>
                  <a:lumOff val="-28409"/>
                </a:schemeClr>
              </a:solidFill>
              <a:prstDash val="solid"/>
              <a:miter lim="400000"/>
            </a:ln>
          </a:left>
          <a:right>
            <a:ln w="12700" cap="flat">
              <a:solidFill>
                <a:schemeClr val="accent2">
                  <a:satOff val="-5186"/>
                  <a:lumOff val="-28409"/>
                </a:schemeClr>
              </a:solidFill>
              <a:prstDash val="solid"/>
              <a:miter lim="400000"/>
            </a:ln>
          </a:right>
          <a:top>
            <a:ln w="12700" cap="flat">
              <a:solidFill>
                <a:schemeClr val="accent2">
                  <a:satOff val="-5186"/>
                  <a:lumOff val="-28409"/>
                </a:schemeClr>
              </a:solidFill>
              <a:prstDash val="solid"/>
              <a:miter lim="400000"/>
            </a:ln>
          </a:top>
          <a:bottom>
            <a:ln w="12700" cap="flat">
              <a:solidFill>
                <a:schemeClr val="accent2">
                  <a:satOff val="-5186"/>
                  <a:lumOff val="-28409"/>
                </a:schemeClr>
              </a:solidFill>
              <a:prstDash val="solid"/>
              <a:miter lim="400000"/>
            </a:ln>
          </a:bottom>
          <a:insideH>
            <a:ln w="12700" cap="flat">
              <a:solidFill>
                <a:schemeClr val="accent2">
                  <a:satOff val="-5186"/>
                  <a:lumOff val="-28409"/>
                </a:schemeClr>
              </a:solidFill>
              <a:prstDash val="solid"/>
              <a:miter lim="400000"/>
            </a:ln>
          </a:insideH>
          <a:insideV>
            <a:ln w="12700" cap="flat">
              <a:solidFill>
                <a:schemeClr val="accent2">
                  <a:satOff val="-5186"/>
                  <a:lumOff val="-28409"/>
                </a:schemeClr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00EDFF">
              <a:alpha val="24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solidFill>
                <a:schemeClr val="accent2">
                  <a:satOff val="-5186"/>
                  <a:lumOff val="-28409"/>
                </a:schemeClr>
              </a:solidFill>
              <a:prstDash val="solid"/>
              <a:miter lim="400000"/>
            </a:ln>
          </a:insideV>
        </a:tcBdr>
        <a:fill>
          <a:solidFill>
            <a:schemeClr val="accent2">
              <a:satOff val="-5186"/>
              <a:lumOff val="-12389"/>
            </a:schemeClr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919C">
                  <a:alpha val="79000"/>
                </a:srgbClr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919C">
                  <a:alpha val="79000"/>
                </a:srgbClr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2">
              <a:satOff val="-5186"/>
              <a:lumOff val="-28409"/>
            </a:schemeClr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rnd">
              <a:solidFill>
                <a:srgbClr val="4F4F4F"/>
              </a:solidFill>
              <a:custDash>
                <a:ds d="100000" sp="200000"/>
              </a:custDash>
              <a:miter lim="400000"/>
            </a:ln>
          </a:top>
          <a:bottom>
            <a:ln w="25400" cap="rnd">
              <a:solidFill>
                <a:srgbClr val="4F4F4F"/>
              </a:solidFill>
              <a:custDash>
                <a:ds d="100000" sp="200000"/>
              </a:custDash>
              <a:miter lim="400000"/>
            </a:ln>
          </a:bottom>
          <a:insideH>
            <a:ln w="25400" cap="rnd">
              <a:solidFill>
                <a:srgbClr val="4F4F4F"/>
              </a:solidFill>
              <a:custDash>
                <a:ds d="100000" sp="200000"/>
              </a:custDash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6D6D6D">
              <a:alpha val="25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0" cap="flat">
              <a:noFill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808080">
              <a:alpha val="32000"/>
            </a:srgbClr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41B00">
              <a:alpha val="80000"/>
            </a:srgbClr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381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CD2600">
              <a:alpha val="80000"/>
            </a:srgbClr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4F4F4F"/>
              </a:solidFill>
              <a:prstDash val="solid"/>
              <a:miter lim="400000"/>
            </a:ln>
          </a:top>
          <a:bottom>
            <a:ln w="12700" cap="flat">
              <a:solidFill>
                <a:srgbClr val="4F4F4F"/>
              </a:solidFill>
              <a:prstDash val="solid"/>
              <a:miter lim="400000"/>
            </a:ln>
          </a:bottom>
          <a:insideH>
            <a:ln w="12700" cap="flat">
              <a:solidFill>
                <a:srgbClr val="4F4F4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97A7B">
              <a:alpha val="3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4F4F4F"/>
              </a:solidFill>
              <a:prstDash val="solid"/>
              <a:miter lim="400000"/>
            </a:ln>
          </a:top>
          <a:bottom>
            <a:ln w="12700" cap="flat">
              <a:solidFill>
                <a:srgbClr val="4F4F4F"/>
              </a:solidFill>
              <a:prstDash val="solid"/>
              <a:miter lim="400000"/>
            </a:ln>
          </a:bottom>
          <a:insideH>
            <a:ln w="12700" cap="flat">
              <a:solidFill>
                <a:srgbClr val="4F4F4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1F2428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808080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84B4C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808080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84B4C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797979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797979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797979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97A7B">
              <a:alpha val="3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797979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797979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797979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797979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Ref idx="minor">
          <a:schemeClr val="accent2">
            <a:satOff val="44164"/>
            <a:lumOff val="14231"/>
          </a:schemeClr>
        </a:fontRef>
        <a:schemeClr val="accent2">
          <a:satOff val="44164"/>
          <a:lumOff val="14231"/>
        </a:schemeClr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797979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34" d="100"/>
          <a:sy n="34" d="100"/>
        </p:scale>
        <p:origin x="83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37" name="Shape 13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&amp; Subtitle"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>
            <a:spLocks noGrp="1"/>
          </p:cNvSpPr>
          <p:nvPr>
            <p:ph type="title"/>
          </p:nvPr>
        </p:nvSpPr>
        <p:spPr>
          <a:xfrm>
            <a:off x="1231900" y="6032500"/>
            <a:ext cx="21907500" cy="3124200"/>
          </a:xfrm>
          <a:prstGeom prst="rect">
            <a:avLst/>
          </a:prstGeom>
        </p:spPr>
        <p:txBody>
          <a:bodyPr/>
          <a:lstStyle>
            <a:lvl1pPr>
              <a:defRPr sz="8600" spc="1375"/>
            </a:lvl1pPr>
          </a:lstStyle>
          <a:p>
            <a:r>
              <a:t>Title Text</a:t>
            </a:r>
          </a:p>
        </p:txBody>
      </p:sp>
      <p:sp>
        <p:nvSpPr>
          <p:cNvPr id="1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231900" y="4775200"/>
            <a:ext cx="21907500" cy="12446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ClrTx/>
              <a:buSzTx/>
              <a:buNone/>
              <a:defRPr sz="3200" cap="all" spc="512">
                <a:solidFill>
                  <a:schemeClr val="accent2">
                    <a:satOff val="44164"/>
                    <a:lumOff val="14231"/>
                  </a:schemeClr>
                </a:solidFill>
                <a:latin typeface="Avenir Book"/>
                <a:ea typeface="Avenir Book"/>
                <a:cs typeface="Avenir Book"/>
                <a:sym typeface="Avenir Book"/>
              </a:defRPr>
            </a:lvl1pPr>
            <a:lvl2pPr marL="0" indent="0">
              <a:spcBef>
                <a:spcPts val="0"/>
              </a:spcBef>
              <a:buClrTx/>
              <a:buSzTx/>
              <a:buNone/>
              <a:defRPr sz="3200" cap="all" spc="512">
                <a:solidFill>
                  <a:schemeClr val="accent2">
                    <a:satOff val="44164"/>
                    <a:lumOff val="14231"/>
                  </a:schemeClr>
                </a:solidFill>
                <a:latin typeface="Avenir Book"/>
                <a:ea typeface="Avenir Book"/>
                <a:cs typeface="Avenir Book"/>
                <a:sym typeface="Avenir Book"/>
              </a:defRPr>
            </a:lvl2pPr>
            <a:lvl3pPr marL="0" indent="0">
              <a:spcBef>
                <a:spcPts val="0"/>
              </a:spcBef>
              <a:buClrTx/>
              <a:buSzTx/>
              <a:buNone/>
              <a:defRPr sz="3200" cap="all" spc="512">
                <a:solidFill>
                  <a:schemeClr val="accent2">
                    <a:satOff val="44164"/>
                    <a:lumOff val="14231"/>
                  </a:schemeClr>
                </a:solidFill>
                <a:latin typeface="Avenir Book"/>
                <a:ea typeface="Avenir Book"/>
                <a:cs typeface="Avenir Book"/>
                <a:sym typeface="Avenir Book"/>
              </a:defRPr>
            </a:lvl3pPr>
            <a:lvl4pPr marL="0" indent="0">
              <a:spcBef>
                <a:spcPts val="0"/>
              </a:spcBef>
              <a:buClrTx/>
              <a:buSzTx/>
              <a:buNone/>
              <a:defRPr sz="3200" cap="all" spc="512">
                <a:solidFill>
                  <a:schemeClr val="accent2">
                    <a:satOff val="44164"/>
                    <a:lumOff val="14231"/>
                  </a:schemeClr>
                </a:solidFill>
                <a:latin typeface="Avenir Book"/>
                <a:ea typeface="Avenir Book"/>
                <a:cs typeface="Avenir Book"/>
                <a:sym typeface="Avenir Book"/>
              </a:defRPr>
            </a:lvl4pPr>
            <a:lvl5pPr marL="0" indent="0">
              <a:spcBef>
                <a:spcPts val="0"/>
              </a:spcBef>
              <a:buClrTx/>
              <a:buSzTx/>
              <a:buNone/>
              <a:defRPr sz="3200" cap="all" spc="512">
                <a:solidFill>
                  <a:schemeClr val="accent2">
                    <a:satOff val="44164"/>
                    <a:lumOff val="14231"/>
                  </a:schemeClr>
                </a:solidFill>
                <a:latin typeface="Avenir Book"/>
                <a:ea typeface="Avenir Book"/>
                <a:cs typeface="Avenir Book"/>
                <a:sym typeface="Avenir Book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Image"/>
          <p:cNvSpPr>
            <a:spLocks noGrp="1"/>
          </p:cNvSpPr>
          <p:nvPr>
            <p:ph type="pic" sz="half" idx="21"/>
          </p:nvPr>
        </p:nvSpPr>
        <p:spPr>
          <a:xfrm>
            <a:off x="11907501" y="5275274"/>
            <a:ext cx="12700001" cy="8781134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94" name="143918632_1620x1622.jpeg"/>
          <p:cNvSpPr>
            <a:spLocks noGrp="1"/>
          </p:cNvSpPr>
          <p:nvPr>
            <p:ph type="pic" idx="22"/>
          </p:nvPr>
        </p:nvSpPr>
        <p:spPr>
          <a:xfrm>
            <a:off x="12192000" y="-2387600"/>
            <a:ext cx="12192000" cy="12207052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95" name="Image"/>
          <p:cNvSpPr>
            <a:spLocks noGrp="1"/>
          </p:cNvSpPr>
          <p:nvPr>
            <p:ph type="pic" idx="23"/>
          </p:nvPr>
        </p:nvSpPr>
        <p:spPr>
          <a:xfrm>
            <a:off x="-114300" y="-139700"/>
            <a:ext cx="12458700" cy="14008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9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–Johnny Appleseed"/>
          <p:cNvSpPr txBox="1">
            <a:spLocks noGrp="1"/>
          </p:cNvSpPr>
          <p:nvPr>
            <p:ph type="body" sz="quarter" idx="21"/>
          </p:nvPr>
        </p:nvSpPr>
        <p:spPr>
          <a:xfrm>
            <a:off x="2374900" y="8991600"/>
            <a:ext cx="19621500" cy="6604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ClrTx/>
              <a:buSzTx/>
              <a:buNone/>
              <a:defRPr sz="3200" cap="all" spc="512">
                <a:solidFill>
                  <a:schemeClr val="accent2">
                    <a:satOff val="44164"/>
                    <a:lumOff val="14231"/>
                  </a:schemeClr>
                </a:solidFill>
              </a:defRPr>
            </a:lvl1pPr>
          </a:lstStyle>
          <a:p>
            <a:r>
              <a:t>–Johnny Appleseed</a:t>
            </a:r>
          </a:p>
        </p:txBody>
      </p:sp>
      <p:sp>
        <p:nvSpPr>
          <p:cNvPr id="104" name="“Type a quote here.”"/>
          <p:cNvSpPr txBox="1">
            <a:spLocks noGrp="1"/>
          </p:cNvSpPr>
          <p:nvPr>
            <p:ph type="body" sz="quarter" idx="22"/>
          </p:nvPr>
        </p:nvSpPr>
        <p:spPr>
          <a:xfrm>
            <a:off x="2374900" y="5999360"/>
            <a:ext cx="19621500" cy="965201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ClrTx/>
              <a:buSzTx/>
              <a:buNone/>
            </a:lvl1pPr>
          </a:lstStyle>
          <a:p>
            <a:r>
              <a:t>“Type a quote here.” </a:t>
            </a:r>
          </a:p>
        </p:txBody>
      </p:sp>
      <p:sp>
        <p:nvSpPr>
          <p:cNvPr id="10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–Johnny Appleseed"/>
          <p:cNvSpPr txBox="1">
            <a:spLocks noGrp="1"/>
          </p:cNvSpPr>
          <p:nvPr>
            <p:ph type="body" sz="quarter" idx="21"/>
          </p:nvPr>
        </p:nvSpPr>
        <p:spPr>
          <a:xfrm>
            <a:off x="2374900" y="4165600"/>
            <a:ext cx="19621500" cy="660400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ClrTx/>
              <a:buSzTx/>
              <a:buNone/>
              <a:defRPr sz="3200" cap="all" spc="512">
                <a:solidFill>
                  <a:schemeClr val="accent2">
                    <a:satOff val="44164"/>
                    <a:lumOff val="14231"/>
                  </a:schemeClr>
                </a:solidFill>
              </a:defRPr>
            </a:lvl1pPr>
          </a:lstStyle>
          <a:p>
            <a:r>
              <a:t>–Johnny Appleseed</a:t>
            </a:r>
          </a:p>
        </p:txBody>
      </p:sp>
      <p:sp>
        <p:nvSpPr>
          <p:cNvPr id="113" name="“Type a quote here.”"/>
          <p:cNvSpPr txBox="1">
            <a:spLocks noGrp="1"/>
          </p:cNvSpPr>
          <p:nvPr>
            <p:ph type="body" sz="quarter" idx="22"/>
          </p:nvPr>
        </p:nvSpPr>
        <p:spPr>
          <a:xfrm>
            <a:off x="2374900" y="1917700"/>
            <a:ext cx="19621500" cy="9652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ClrTx/>
              <a:buSzTx/>
              <a:buNone/>
            </a:lvl1pPr>
          </a:lstStyle>
          <a:p>
            <a:r>
              <a:t>“Type a quote here.” </a:t>
            </a:r>
          </a:p>
        </p:txBody>
      </p:sp>
      <p:sp>
        <p:nvSpPr>
          <p:cNvPr id="114" name="Image"/>
          <p:cNvSpPr>
            <a:spLocks noGrp="1"/>
          </p:cNvSpPr>
          <p:nvPr>
            <p:ph type="pic" idx="23"/>
          </p:nvPr>
        </p:nvSpPr>
        <p:spPr>
          <a:xfrm>
            <a:off x="-76200" y="3950692"/>
            <a:ext cx="24536400" cy="13363196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1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Image"/>
          <p:cNvSpPr>
            <a:spLocks noGrp="1"/>
          </p:cNvSpPr>
          <p:nvPr>
            <p:ph type="pic" idx="21"/>
          </p:nvPr>
        </p:nvSpPr>
        <p:spPr>
          <a:xfrm>
            <a:off x="0" y="-1587500"/>
            <a:ext cx="24383997" cy="16859792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2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>
            <a:spLocks noGrp="1"/>
          </p:cNvSpPr>
          <p:nvPr>
            <p:ph type="pic" idx="21"/>
          </p:nvPr>
        </p:nvSpPr>
        <p:spPr>
          <a:xfrm>
            <a:off x="0" y="-1587500"/>
            <a:ext cx="24383997" cy="16859792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21" name="Title Text"/>
          <p:cNvSpPr txBox="1">
            <a:spLocks noGrp="1"/>
          </p:cNvSpPr>
          <p:nvPr>
            <p:ph type="title"/>
          </p:nvPr>
        </p:nvSpPr>
        <p:spPr>
          <a:xfrm>
            <a:off x="1231900" y="1409700"/>
            <a:ext cx="21907500" cy="2057400"/>
          </a:xfrm>
          <a:prstGeom prst="rect">
            <a:avLst/>
          </a:prstGeom>
        </p:spPr>
        <p:txBody>
          <a:bodyPr/>
          <a:lstStyle>
            <a:lvl1pPr>
              <a:defRPr sz="8600" spc="1375"/>
            </a:lvl1pPr>
          </a:lstStyle>
          <a:p>
            <a:r>
              <a:t>Title Text</a:t>
            </a:r>
          </a:p>
        </p:txBody>
      </p:sp>
      <p:sp>
        <p:nvSpPr>
          <p:cNvPr id="2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231900" y="698500"/>
            <a:ext cx="21907500" cy="7112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ClrTx/>
              <a:buSzTx/>
              <a:buNone/>
              <a:defRPr sz="3200" cap="all" spc="512">
                <a:latin typeface="Avenir Book"/>
                <a:ea typeface="Avenir Book"/>
                <a:cs typeface="Avenir Book"/>
                <a:sym typeface="Avenir Book"/>
              </a:defRPr>
            </a:lvl1pPr>
            <a:lvl2pPr marL="0" indent="0">
              <a:spcBef>
                <a:spcPts val="0"/>
              </a:spcBef>
              <a:buClrTx/>
              <a:buSzTx/>
              <a:buNone/>
              <a:defRPr sz="3200" cap="all" spc="512">
                <a:latin typeface="Avenir Book"/>
                <a:ea typeface="Avenir Book"/>
                <a:cs typeface="Avenir Book"/>
                <a:sym typeface="Avenir Book"/>
              </a:defRPr>
            </a:lvl2pPr>
            <a:lvl3pPr marL="0" indent="0">
              <a:spcBef>
                <a:spcPts val="0"/>
              </a:spcBef>
              <a:buClrTx/>
              <a:buSzTx/>
              <a:buNone/>
              <a:defRPr sz="3200" cap="all" spc="512">
                <a:latin typeface="Avenir Book"/>
                <a:ea typeface="Avenir Book"/>
                <a:cs typeface="Avenir Book"/>
                <a:sym typeface="Avenir Book"/>
              </a:defRPr>
            </a:lvl3pPr>
            <a:lvl4pPr marL="0" indent="0">
              <a:spcBef>
                <a:spcPts val="0"/>
              </a:spcBef>
              <a:buClrTx/>
              <a:buSzTx/>
              <a:buNone/>
              <a:defRPr sz="3200" cap="all" spc="512">
                <a:latin typeface="Avenir Book"/>
                <a:ea typeface="Avenir Book"/>
                <a:cs typeface="Avenir Book"/>
                <a:sym typeface="Avenir Book"/>
              </a:defRPr>
            </a:lvl4pPr>
            <a:lvl5pPr marL="0" indent="0">
              <a:spcBef>
                <a:spcPts val="0"/>
              </a:spcBef>
              <a:buClrTx/>
              <a:buSzTx/>
              <a:buNone/>
              <a:defRPr sz="3200" cap="all" spc="512">
                <a:latin typeface="Avenir Book"/>
                <a:ea typeface="Avenir Book"/>
                <a:cs typeface="Avenir Book"/>
                <a:sym typeface="Avenir Book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 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Image"/>
          <p:cNvSpPr>
            <a:spLocks noGrp="1"/>
          </p:cNvSpPr>
          <p:nvPr>
            <p:ph type="pic" idx="21"/>
          </p:nvPr>
        </p:nvSpPr>
        <p:spPr>
          <a:xfrm>
            <a:off x="0" y="2680692"/>
            <a:ext cx="24434800" cy="1330786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1" name="Title Text"/>
          <p:cNvSpPr txBox="1">
            <a:spLocks noGrp="1"/>
          </p:cNvSpPr>
          <p:nvPr>
            <p:ph type="title"/>
          </p:nvPr>
        </p:nvSpPr>
        <p:spPr>
          <a:xfrm>
            <a:off x="1231900" y="1409700"/>
            <a:ext cx="21907500" cy="2057400"/>
          </a:xfrm>
          <a:prstGeom prst="rect">
            <a:avLst/>
          </a:prstGeom>
        </p:spPr>
        <p:txBody>
          <a:bodyPr/>
          <a:lstStyle>
            <a:lvl1pPr>
              <a:defRPr sz="8600" spc="1375"/>
            </a:lvl1pPr>
          </a:lstStyle>
          <a:p>
            <a:r>
              <a:t>Title Text</a:t>
            </a:r>
          </a:p>
        </p:txBody>
      </p:sp>
      <p:sp>
        <p:nvSpPr>
          <p:cNvPr id="3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231900" y="698500"/>
            <a:ext cx="21907500" cy="7112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ClrTx/>
              <a:buSzTx/>
              <a:buNone/>
              <a:defRPr sz="3200" cap="all" spc="512">
                <a:latin typeface="Avenir Book"/>
                <a:ea typeface="Avenir Book"/>
                <a:cs typeface="Avenir Book"/>
                <a:sym typeface="Avenir Book"/>
              </a:defRPr>
            </a:lvl1pPr>
            <a:lvl2pPr marL="0" indent="0">
              <a:spcBef>
                <a:spcPts val="0"/>
              </a:spcBef>
              <a:buClrTx/>
              <a:buSzTx/>
              <a:buNone/>
              <a:defRPr sz="3200" cap="all" spc="512">
                <a:latin typeface="Avenir Book"/>
                <a:ea typeface="Avenir Book"/>
                <a:cs typeface="Avenir Book"/>
                <a:sym typeface="Avenir Book"/>
              </a:defRPr>
            </a:lvl2pPr>
            <a:lvl3pPr marL="0" indent="0">
              <a:spcBef>
                <a:spcPts val="0"/>
              </a:spcBef>
              <a:buClrTx/>
              <a:buSzTx/>
              <a:buNone/>
              <a:defRPr sz="3200" cap="all" spc="512">
                <a:latin typeface="Avenir Book"/>
                <a:ea typeface="Avenir Book"/>
                <a:cs typeface="Avenir Book"/>
                <a:sym typeface="Avenir Book"/>
              </a:defRPr>
            </a:lvl3pPr>
            <a:lvl4pPr marL="0" indent="0">
              <a:spcBef>
                <a:spcPts val="0"/>
              </a:spcBef>
              <a:buClrTx/>
              <a:buSzTx/>
              <a:buNone/>
              <a:defRPr sz="3200" cap="all" spc="512">
                <a:latin typeface="Avenir Book"/>
                <a:ea typeface="Avenir Book"/>
                <a:cs typeface="Avenir Book"/>
                <a:sym typeface="Avenir Book"/>
              </a:defRPr>
            </a:lvl4pPr>
            <a:lvl5pPr marL="0" indent="0">
              <a:spcBef>
                <a:spcPts val="0"/>
              </a:spcBef>
              <a:buClrTx/>
              <a:buSzTx/>
              <a:buNone/>
              <a:defRPr sz="3200" cap="all" spc="512">
                <a:latin typeface="Avenir Book"/>
                <a:ea typeface="Avenir Book"/>
                <a:cs typeface="Avenir Book"/>
                <a:sym typeface="Avenir Book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le Text"/>
          <p:cNvSpPr txBox="1">
            <a:spLocks noGrp="1"/>
          </p:cNvSpPr>
          <p:nvPr>
            <p:ph type="title"/>
          </p:nvPr>
        </p:nvSpPr>
        <p:spPr>
          <a:xfrm>
            <a:off x="1231900" y="5295900"/>
            <a:ext cx="21907500" cy="3124200"/>
          </a:xfrm>
          <a:prstGeom prst="rect">
            <a:avLst/>
          </a:prstGeom>
        </p:spPr>
        <p:txBody>
          <a:bodyPr anchor="ctr"/>
          <a:lstStyle>
            <a:lvl1pPr>
              <a:defRPr sz="8600" spc="1375"/>
            </a:lvl1pPr>
          </a:lstStyle>
          <a:p>
            <a:r>
              <a:t>Title Text</a:t>
            </a:r>
          </a:p>
        </p:txBody>
      </p:sp>
      <p:sp>
        <p:nvSpPr>
          <p:cNvPr id="4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Image"/>
          <p:cNvSpPr>
            <a:spLocks noGrp="1"/>
          </p:cNvSpPr>
          <p:nvPr>
            <p:ph type="pic" idx="21"/>
          </p:nvPr>
        </p:nvSpPr>
        <p:spPr>
          <a:xfrm>
            <a:off x="11299229" y="-38100"/>
            <a:ext cx="13756503" cy="13773485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49" name="Title Text"/>
          <p:cNvSpPr txBox="1">
            <a:spLocks noGrp="1"/>
          </p:cNvSpPr>
          <p:nvPr>
            <p:ph type="title"/>
          </p:nvPr>
        </p:nvSpPr>
        <p:spPr>
          <a:xfrm>
            <a:off x="1028700" y="6057900"/>
            <a:ext cx="10147300" cy="419100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028700" y="4813300"/>
            <a:ext cx="10147300" cy="12446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ClrTx/>
              <a:buSzTx/>
              <a:buNone/>
              <a:defRPr sz="3200" cap="all" spc="512">
                <a:solidFill>
                  <a:schemeClr val="accent2">
                    <a:satOff val="44164"/>
                    <a:lumOff val="14231"/>
                  </a:schemeClr>
                </a:solidFill>
                <a:latin typeface="Avenir Book"/>
                <a:ea typeface="Avenir Book"/>
                <a:cs typeface="Avenir Book"/>
                <a:sym typeface="Avenir Book"/>
              </a:defRPr>
            </a:lvl1pPr>
            <a:lvl2pPr marL="0" indent="0">
              <a:spcBef>
                <a:spcPts val="0"/>
              </a:spcBef>
              <a:buClrTx/>
              <a:buSzTx/>
              <a:buNone/>
              <a:defRPr sz="3200" cap="all" spc="512">
                <a:solidFill>
                  <a:schemeClr val="accent2">
                    <a:satOff val="44164"/>
                    <a:lumOff val="14231"/>
                  </a:schemeClr>
                </a:solidFill>
                <a:latin typeface="Avenir Book"/>
                <a:ea typeface="Avenir Book"/>
                <a:cs typeface="Avenir Book"/>
                <a:sym typeface="Avenir Book"/>
              </a:defRPr>
            </a:lvl2pPr>
            <a:lvl3pPr marL="0" indent="0">
              <a:spcBef>
                <a:spcPts val="0"/>
              </a:spcBef>
              <a:buClrTx/>
              <a:buSzTx/>
              <a:buNone/>
              <a:defRPr sz="3200" cap="all" spc="512">
                <a:solidFill>
                  <a:schemeClr val="accent2">
                    <a:satOff val="44164"/>
                    <a:lumOff val="14231"/>
                  </a:schemeClr>
                </a:solidFill>
                <a:latin typeface="Avenir Book"/>
                <a:ea typeface="Avenir Book"/>
                <a:cs typeface="Avenir Book"/>
                <a:sym typeface="Avenir Book"/>
              </a:defRPr>
            </a:lvl3pPr>
            <a:lvl4pPr marL="0" indent="0">
              <a:spcBef>
                <a:spcPts val="0"/>
              </a:spcBef>
              <a:buClrTx/>
              <a:buSzTx/>
              <a:buNone/>
              <a:defRPr sz="3200" cap="all" spc="512">
                <a:solidFill>
                  <a:schemeClr val="accent2">
                    <a:satOff val="44164"/>
                    <a:lumOff val="14231"/>
                  </a:schemeClr>
                </a:solidFill>
                <a:latin typeface="Avenir Book"/>
                <a:ea typeface="Avenir Book"/>
                <a:cs typeface="Avenir Book"/>
                <a:sym typeface="Avenir Book"/>
              </a:defRPr>
            </a:lvl4pPr>
            <a:lvl5pPr marL="0" indent="0">
              <a:spcBef>
                <a:spcPts val="0"/>
              </a:spcBef>
              <a:buClrTx/>
              <a:buSzTx/>
              <a:buNone/>
              <a:defRPr sz="3200" cap="all" spc="512">
                <a:solidFill>
                  <a:schemeClr val="accent2">
                    <a:satOff val="44164"/>
                    <a:lumOff val="14231"/>
                  </a:schemeClr>
                </a:solidFill>
                <a:latin typeface="Avenir Book"/>
                <a:ea typeface="Avenir Book"/>
                <a:cs typeface="Avenir Book"/>
                <a:sym typeface="Avenir Book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7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Image"/>
          <p:cNvSpPr>
            <a:spLocks noGrp="1"/>
          </p:cNvSpPr>
          <p:nvPr>
            <p:ph type="pic" idx="21"/>
          </p:nvPr>
        </p:nvSpPr>
        <p:spPr>
          <a:xfrm>
            <a:off x="11303000" y="-38100"/>
            <a:ext cx="13756502" cy="13773485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76" name="Title Text"/>
          <p:cNvSpPr txBox="1">
            <a:spLocks noGrp="1"/>
          </p:cNvSpPr>
          <p:nvPr>
            <p:ph type="title"/>
          </p:nvPr>
        </p:nvSpPr>
        <p:spPr>
          <a:xfrm>
            <a:off x="1244600" y="863600"/>
            <a:ext cx="9525000" cy="260350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77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1244600" y="3962400"/>
            <a:ext cx="9525000" cy="8521700"/>
          </a:xfrm>
          <a:prstGeom prst="rect">
            <a:avLst/>
          </a:prstGeom>
        </p:spPr>
        <p:txBody>
          <a:bodyPr/>
          <a:lstStyle>
            <a:lvl1pPr marL="546100" indent="-546100">
              <a:spcBef>
                <a:spcPts val="4500"/>
              </a:spcBef>
              <a:defRPr sz="4200"/>
            </a:lvl1pPr>
            <a:lvl2pPr marL="1092200" indent="-546100">
              <a:spcBef>
                <a:spcPts val="4500"/>
              </a:spcBef>
              <a:defRPr sz="4200"/>
            </a:lvl2pPr>
            <a:lvl3pPr marL="1638300" indent="-546100">
              <a:spcBef>
                <a:spcPts val="4500"/>
              </a:spcBef>
              <a:defRPr sz="4200"/>
            </a:lvl3pPr>
            <a:lvl4pPr marL="2184400" indent="-546100">
              <a:spcBef>
                <a:spcPts val="4500"/>
              </a:spcBef>
              <a:defRPr sz="4200"/>
            </a:lvl4pPr>
            <a:lvl5pPr marL="2730500" indent="-546100">
              <a:spcBef>
                <a:spcPts val="4500"/>
              </a:spcBef>
              <a:defRPr sz="4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Body Level One…"/>
          <p:cNvSpPr txBox="1">
            <a:spLocks noGrp="1"/>
          </p:cNvSpPr>
          <p:nvPr>
            <p:ph type="body" idx="1"/>
          </p:nvPr>
        </p:nvSpPr>
        <p:spPr>
          <a:xfrm>
            <a:off x="1231900" y="2133600"/>
            <a:ext cx="21907500" cy="944880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1231900" y="863600"/>
            <a:ext cx="21907500" cy="2006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1231900" y="2844800"/>
            <a:ext cx="21907500" cy="9448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950793" y="13049250"/>
            <a:ext cx="431293" cy="5207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ctr">
            <a:spAutoFit/>
          </a:bodyPr>
          <a:lstStyle>
            <a:lvl1pPr>
              <a:defRPr sz="24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ransition spd="med"/>
  <p:txStyles>
    <p:titleStyle>
      <a:lvl1pPr marL="0" marR="0" indent="0" algn="l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200" b="0" i="0" u="none" strike="noStrike" cap="all" spc="992" baseline="0">
          <a:solidFill>
            <a:srgbClr val="FFFFFF"/>
          </a:solidFill>
          <a:uFillTx/>
          <a:latin typeface="+mn-lt"/>
          <a:ea typeface="+mn-ea"/>
          <a:cs typeface="+mn-cs"/>
          <a:sym typeface="Avenir Light"/>
        </a:defRPr>
      </a:lvl1pPr>
      <a:lvl2pPr marL="0" marR="0" indent="0" algn="l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200" b="0" i="0" u="none" strike="noStrike" cap="all" spc="992" baseline="0">
          <a:solidFill>
            <a:srgbClr val="FFFFFF"/>
          </a:solidFill>
          <a:uFillTx/>
          <a:latin typeface="+mn-lt"/>
          <a:ea typeface="+mn-ea"/>
          <a:cs typeface="+mn-cs"/>
          <a:sym typeface="Avenir Light"/>
        </a:defRPr>
      </a:lvl2pPr>
      <a:lvl3pPr marL="0" marR="0" indent="0" algn="l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200" b="0" i="0" u="none" strike="noStrike" cap="all" spc="992" baseline="0">
          <a:solidFill>
            <a:srgbClr val="FFFFFF"/>
          </a:solidFill>
          <a:uFillTx/>
          <a:latin typeface="+mn-lt"/>
          <a:ea typeface="+mn-ea"/>
          <a:cs typeface="+mn-cs"/>
          <a:sym typeface="Avenir Light"/>
        </a:defRPr>
      </a:lvl3pPr>
      <a:lvl4pPr marL="0" marR="0" indent="0" algn="l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200" b="0" i="0" u="none" strike="noStrike" cap="all" spc="992" baseline="0">
          <a:solidFill>
            <a:srgbClr val="FFFFFF"/>
          </a:solidFill>
          <a:uFillTx/>
          <a:latin typeface="+mn-lt"/>
          <a:ea typeface="+mn-ea"/>
          <a:cs typeface="+mn-cs"/>
          <a:sym typeface="Avenir Light"/>
        </a:defRPr>
      </a:lvl4pPr>
      <a:lvl5pPr marL="0" marR="0" indent="0" algn="l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200" b="0" i="0" u="none" strike="noStrike" cap="all" spc="992" baseline="0">
          <a:solidFill>
            <a:srgbClr val="FFFFFF"/>
          </a:solidFill>
          <a:uFillTx/>
          <a:latin typeface="+mn-lt"/>
          <a:ea typeface="+mn-ea"/>
          <a:cs typeface="+mn-cs"/>
          <a:sym typeface="Avenir Light"/>
        </a:defRPr>
      </a:lvl5pPr>
      <a:lvl6pPr marL="0" marR="0" indent="0" algn="l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200" b="0" i="0" u="none" strike="noStrike" cap="all" spc="992" baseline="0">
          <a:solidFill>
            <a:srgbClr val="FFFFFF"/>
          </a:solidFill>
          <a:uFillTx/>
          <a:latin typeface="+mn-lt"/>
          <a:ea typeface="+mn-ea"/>
          <a:cs typeface="+mn-cs"/>
          <a:sym typeface="Avenir Light"/>
        </a:defRPr>
      </a:lvl6pPr>
      <a:lvl7pPr marL="0" marR="0" indent="0" algn="l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200" b="0" i="0" u="none" strike="noStrike" cap="all" spc="992" baseline="0">
          <a:solidFill>
            <a:srgbClr val="FFFFFF"/>
          </a:solidFill>
          <a:uFillTx/>
          <a:latin typeface="+mn-lt"/>
          <a:ea typeface="+mn-ea"/>
          <a:cs typeface="+mn-cs"/>
          <a:sym typeface="Avenir Light"/>
        </a:defRPr>
      </a:lvl7pPr>
      <a:lvl8pPr marL="0" marR="0" indent="0" algn="l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200" b="0" i="0" u="none" strike="noStrike" cap="all" spc="992" baseline="0">
          <a:solidFill>
            <a:srgbClr val="FFFFFF"/>
          </a:solidFill>
          <a:uFillTx/>
          <a:latin typeface="+mn-lt"/>
          <a:ea typeface="+mn-ea"/>
          <a:cs typeface="+mn-cs"/>
          <a:sym typeface="Avenir Light"/>
        </a:defRPr>
      </a:lvl8pPr>
      <a:lvl9pPr marL="0" marR="0" indent="0" algn="l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200" b="0" i="0" u="none" strike="noStrike" cap="all" spc="992" baseline="0">
          <a:solidFill>
            <a:srgbClr val="FFFFFF"/>
          </a:solidFill>
          <a:uFillTx/>
          <a:latin typeface="+mn-lt"/>
          <a:ea typeface="+mn-ea"/>
          <a:cs typeface="+mn-cs"/>
          <a:sym typeface="Avenir Light"/>
        </a:defRPr>
      </a:lvl9pPr>
    </p:titleStyle>
    <p:bodyStyle>
      <a:lvl1pPr marL="635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>
          <a:srgbClr val="646464"/>
        </a:buClr>
        <a:buSzPct val="90000"/>
        <a:buFontTx/>
        <a:buChar char="•"/>
        <a:tabLst/>
        <a:defRPr sz="50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Avenir Light"/>
        </a:defRPr>
      </a:lvl1pPr>
      <a:lvl2pPr marL="1270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>
          <a:srgbClr val="646464"/>
        </a:buClr>
        <a:buSzPct val="90000"/>
        <a:buFontTx/>
        <a:buChar char="•"/>
        <a:tabLst/>
        <a:defRPr sz="50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Avenir Light"/>
        </a:defRPr>
      </a:lvl2pPr>
      <a:lvl3pPr marL="1905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>
          <a:srgbClr val="646464"/>
        </a:buClr>
        <a:buSzPct val="90000"/>
        <a:buFontTx/>
        <a:buChar char="•"/>
        <a:tabLst/>
        <a:defRPr sz="50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Avenir Light"/>
        </a:defRPr>
      </a:lvl3pPr>
      <a:lvl4pPr marL="2540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>
          <a:srgbClr val="646464"/>
        </a:buClr>
        <a:buSzPct val="90000"/>
        <a:buFontTx/>
        <a:buChar char="•"/>
        <a:tabLst/>
        <a:defRPr sz="50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Avenir Light"/>
        </a:defRPr>
      </a:lvl4pPr>
      <a:lvl5pPr marL="3175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>
          <a:srgbClr val="646464"/>
        </a:buClr>
        <a:buSzPct val="90000"/>
        <a:buFontTx/>
        <a:buChar char="•"/>
        <a:tabLst/>
        <a:defRPr sz="50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Avenir Light"/>
        </a:defRPr>
      </a:lvl5pPr>
      <a:lvl6pPr marL="3810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>
          <a:srgbClr val="646464"/>
        </a:buClr>
        <a:buSzPct val="90000"/>
        <a:buFontTx/>
        <a:buChar char="•"/>
        <a:tabLst/>
        <a:defRPr sz="50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Avenir Light"/>
        </a:defRPr>
      </a:lvl6pPr>
      <a:lvl7pPr marL="4445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>
          <a:srgbClr val="646464"/>
        </a:buClr>
        <a:buSzPct val="90000"/>
        <a:buFontTx/>
        <a:buChar char="•"/>
        <a:tabLst/>
        <a:defRPr sz="50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Avenir Light"/>
        </a:defRPr>
      </a:lvl7pPr>
      <a:lvl8pPr marL="5080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>
          <a:srgbClr val="646464"/>
        </a:buClr>
        <a:buSzPct val="90000"/>
        <a:buFontTx/>
        <a:buChar char="•"/>
        <a:tabLst/>
        <a:defRPr sz="50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Avenir Light"/>
        </a:defRPr>
      </a:lvl8pPr>
      <a:lvl9pPr marL="5715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>
          <a:srgbClr val="646464"/>
        </a:buClr>
        <a:buSzPct val="90000"/>
        <a:buFontTx/>
        <a:buChar char="•"/>
        <a:tabLst/>
        <a:defRPr sz="50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Avenir Light"/>
        </a:defRPr>
      </a:lvl9pPr>
    </p:bodyStyle>
    <p:otherStyle>
      <a:lvl1pPr marL="0" marR="0" indent="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venir Light"/>
        </a:defRPr>
      </a:lvl1pPr>
      <a:lvl2pPr marL="0" marR="0" indent="2286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venir Light"/>
        </a:defRPr>
      </a:lvl2pPr>
      <a:lvl3pPr marL="0" marR="0" indent="4572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venir Light"/>
        </a:defRPr>
      </a:lvl3pPr>
      <a:lvl4pPr marL="0" marR="0" indent="6858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venir Light"/>
        </a:defRPr>
      </a:lvl4pPr>
      <a:lvl5pPr marL="0" marR="0" indent="9144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venir Light"/>
        </a:defRPr>
      </a:lvl5pPr>
      <a:lvl6pPr marL="0" marR="0" indent="11430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venir Light"/>
        </a:defRPr>
      </a:lvl6pPr>
      <a:lvl7pPr marL="0" marR="0" indent="13716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venir Light"/>
        </a:defRPr>
      </a:lvl7pPr>
      <a:lvl8pPr marL="0" marR="0" indent="16002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venir Light"/>
        </a:defRPr>
      </a:lvl8pPr>
      <a:lvl9pPr marL="0" marR="0" indent="18288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venir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Moose Jaw Soccer Association return to play plan"/>
          <p:cNvSpPr txBox="1">
            <a:spLocks noGrp="1"/>
          </p:cNvSpPr>
          <p:nvPr>
            <p:ph type="ctrTitle"/>
          </p:nvPr>
        </p:nvSpPr>
        <p:spPr>
          <a:xfrm>
            <a:off x="1238250" y="6032500"/>
            <a:ext cx="21907500" cy="3124200"/>
          </a:xfrm>
          <a:prstGeom prst="rect">
            <a:avLst/>
          </a:prstGeom>
        </p:spPr>
        <p:txBody>
          <a:bodyPr>
            <a:normAutofit fontScale="90000"/>
          </a:bodyPr>
          <a:lstStyle>
            <a:lvl1pPr defTabSz="784225">
              <a:defRPr sz="8169" spc="1307">
                <a:latin typeface="Times Roman"/>
                <a:ea typeface="Times Roman"/>
                <a:cs typeface="Times Roman"/>
                <a:sym typeface="Times Roman"/>
              </a:defRPr>
            </a:lvl1pPr>
          </a:lstStyle>
          <a:p>
            <a:r>
              <a:t>Moose Jaw Soccer Association return to play plan</a:t>
            </a:r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Covid-19 positive test action plan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Covid-19 positive test action plan</a:t>
            </a:r>
          </a:p>
        </p:txBody>
      </p:sp>
      <p:sp>
        <p:nvSpPr>
          <p:cNvPr id="166" name="Technical Director/Executive Director (TD/ED) and the Chairman will be the point people for all communications in the event of player exposure, the Vice Chairman will take the lead if TD/ED and chairman are unavailable…"/>
          <p:cNvSpPr txBox="1">
            <a:spLocks noGrp="1"/>
          </p:cNvSpPr>
          <p:nvPr>
            <p:ph type="body" idx="1"/>
          </p:nvPr>
        </p:nvSpPr>
        <p:spPr>
          <a:xfrm>
            <a:off x="1238250" y="2844800"/>
            <a:ext cx="21907500" cy="9448800"/>
          </a:xfrm>
          <a:prstGeom prst="rect">
            <a:avLst/>
          </a:prstGeom>
        </p:spPr>
        <p:txBody>
          <a:bodyPr/>
          <a:lstStyle/>
          <a:p>
            <a:pPr marL="596900" indent="-596900" defTabSz="775969">
              <a:spcBef>
                <a:spcPts val="5500"/>
              </a:spcBef>
              <a:defRPr sz="4700"/>
            </a:pPr>
            <a:r>
              <a:rPr lang="en-CA" dirty="0"/>
              <a:t>The Executive &amp; Technical Director </a:t>
            </a:r>
            <a:r>
              <a:rPr dirty="0"/>
              <a:t>(</a:t>
            </a:r>
            <a:r>
              <a:rPr lang="en-CA" dirty="0"/>
              <a:t>ED/</a:t>
            </a:r>
            <a:r>
              <a:rPr dirty="0"/>
              <a:t>TD) and the Chairman will be the point people for all communications in the event of player exposure, the Vice Chairman will take the lead if</a:t>
            </a:r>
            <a:r>
              <a:rPr lang="en-CA" dirty="0"/>
              <a:t> the ED/TD </a:t>
            </a:r>
            <a:r>
              <a:rPr dirty="0"/>
              <a:t>and </a:t>
            </a:r>
            <a:r>
              <a:rPr lang="en-CA" dirty="0"/>
              <a:t>C</a:t>
            </a:r>
            <a:r>
              <a:rPr dirty="0" err="1"/>
              <a:t>hairman</a:t>
            </a:r>
            <a:r>
              <a:rPr dirty="0"/>
              <a:t> are unavailable</a:t>
            </a:r>
            <a:r>
              <a:rPr lang="en-CA" dirty="0"/>
              <a:t>.</a:t>
            </a:r>
            <a:endParaRPr dirty="0"/>
          </a:p>
          <a:p>
            <a:pPr marL="596900" indent="-596900" defTabSz="775969">
              <a:spcBef>
                <a:spcPts val="5500"/>
              </a:spcBef>
              <a:defRPr sz="4700"/>
            </a:pPr>
            <a:r>
              <a:rPr dirty="0"/>
              <a:t>If a player or family member of the player has a positive test they must </a:t>
            </a:r>
            <a:r>
              <a:rPr lang="en-CA" dirty="0"/>
              <a:t>m,</a:t>
            </a:r>
            <a:r>
              <a:rPr dirty="0" err="1"/>
              <a:t>otify</a:t>
            </a:r>
            <a:r>
              <a:rPr dirty="0"/>
              <a:t> the </a:t>
            </a:r>
            <a:r>
              <a:rPr lang="en-CA" dirty="0"/>
              <a:t>ED/TD</a:t>
            </a:r>
            <a:r>
              <a:rPr dirty="0"/>
              <a:t> and Chairman immediately via email</a:t>
            </a:r>
            <a:r>
              <a:rPr lang="en-CA" dirty="0"/>
              <a:t>.</a:t>
            </a:r>
            <a:endParaRPr dirty="0"/>
          </a:p>
          <a:p>
            <a:pPr marL="596900" indent="-596900" defTabSz="775969">
              <a:spcBef>
                <a:spcPts val="5500"/>
              </a:spcBef>
              <a:defRPr sz="4700"/>
            </a:pPr>
            <a:r>
              <a:rPr dirty="0"/>
              <a:t>Board members will assist with phone calls to all members of that training group</a:t>
            </a:r>
            <a:r>
              <a:rPr lang="en-CA" dirty="0"/>
              <a:t>.</a:t>
            </a:r>
            <a:endParaRPr dirty="0"/>
          </a:p>
          <a:p>
            <a:pPr marL="596900" indent="-596900" defTabSz="775969">
              <a:spcBef>
                <a:spcPts val="5500"/>
              </a:spcBef>
              <a:defRPr sz="4700"/>
            </a:pPr>
            <a:r>
              <a:rPr lang="en-CA" dirty="0"/>
              <a:t>The club will then contact all of the relevant governing bodies regarding a Positive Test.</a:t>
            </a:r>
            <a:endParaRPr dirty="0"/>
          </a:p>
        </p:txBody>
      </p:sp>
    </p:spTree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Covid-19 positive test action plan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Covid-19 positive test action plan</a:t>
            </a:r>
          </a:p>
        </p:txBody>
      </p:sp>
      <p:sp>
        <p:nvSpPr>
          <p:cNvPr id="169" name="Players from the training group should a health official and follow Saskatchewan guidelines for self-quarantining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dirty="0"/>
              <a:t>Players from the training group should a health official and follow Saskatchewan guidelines for self-</a:t>
            </a:r>
            <a:r>
              <a:rPr lang="en-CA" dirty="0"/>
              <a:t>monitoring.</a:t>
            </a:r>
            <a:endParaRPr dirty="0"/>
          </a:p>
          <a:p>
            <a:r>
              <a:rPr dirty="0"/>
              <a:t>The player with a positive test or has been exposed may not return to training for 14 days and must provide documentation from health official that they are cleared to return to play.</a:t>
            </a:r>
          </a:p>
          <a:p>
            <a:r>
              <a:rPr dirty="0"/>
              <a:t>The players from that group will not be allowed to return to training for 14 days and cannot be displaying any symptoms or be sick when they return to training</a:t>
            </a:r>
            <a:r>
              <a:rPr lang="en-CA" dirty="0"/>
              <a:t>.</a:t>
            </a:r>
            <a:endParaRPr dirty="0"/>
          </a:p>
        </p:txBody>
      </p:sp>
    </p:spTree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Contacts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Contacts </a:t>
            </a:r>
          </a:p>
        </p:txBody>
      </p:sp>
      <p:sp>
        <p:nvSpPr>
          <p:cNvPr id="175" name="Technical Director / Executive Director : Jordan Jeffery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CA" dirty="0"/>
              <a:t>Executive &amp; Technical Director</a:t>
            </a:r>
            <a:r>
              <a:rPr dirty="0"/>
              <a:t>: Jordan Jeffery</a:t>
            </a:r>
          </a:p>
          <a:p>
            <a:pPr marL="1803400" lvl="2" indent="-533400">
              <a:spcBef>
                <a:spcPts val="4500"/>
              </a:spcBef>
              <a:defRPr sz="4200"/>
            </a:pPr>
            <a:r>
              <a:rPr dirty="0"/>
              <a:t>moosejawsoccer@gmail.com</a:t>
            </a:r>
          </a:p>
          <a:p>
            <a:r>
              <a:rPr dirty="0"/>
              <a:t>Chairman : James Booth</a:t>
            </a:r>
          </a:p>
          <a:p>
            <a:pPr marL="1803400" lvl="2" indent="-533400">
              <a:spcBef>
                <a:spcPts val="4500"/>
              </a:spcBef>
              <a:defRPr sz="4200"/>
            </a:pPr>
            <a:r>
              <a:rPr dirty="0"/>
              <a:t>chairman.mjsa@gmail.com</a:t>
            </a:r>
          </a:p>
          <a:p>
            <a:r>
              <a:rPr lang="en-US" dirty="0"/>
              <a:t>Vice-Chairman : Mike Armstrong</a:t>
            </a:r>
          </a:p>
          <a:p>
            <a:pPr marL="1803400" lvl="2" indent="-533400">
              <a:spcBef>
                <a:spcPts val="4500"/>
              </a:spcBef>
              <a:defRPr sz="4200"/>
            </a:pPr>
            <a:r>
              <a:rPr lang="en-US" dirty="0"/>
              <a:t>vicechair.mjsa@gmail.com </a:t>
            </a:r>
          </a:p>
          <a:p>
            <a:endParaRPr lang="en-CA" dirty="0"/>
          </a:p>
          <a:p>
            <a:endParaRPr dirty="0"/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Purpose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Purpose</a:t>
            </a:r>
          </a:p>
        </p:txBody>
      </p:sp>
      <p:sp>
        <p:nvSpPr>
          <p:cNvPr id="142" name="This plan is designed to safely and gradually return our players to training while reducing infection risk in the setting of the ongoing COVID-19 pandemic.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dirty="0"/>
              <a:t>This plan is designed to safely and gradually return our players to training while reducing infection risk in the setting of the ongoing COVID-19 pandemic.</a:t>
            </a:r>
          </a:p>
          <a:p>
            <a:r>
              <a:rPr dirty="0"/>
              <a:t>This plan has been developed based on guidelines by Canada Soccer, Saskatchewan Soccer Association, Saskatchewan Government, and the Saskatchewan Health Authority</a:t>
            </a:r>
          </a:p>
          <a:p>
            <a:r>
              <a:rPr dirty="0"/>
              <a:t>Moose Jaw Soccer Association will evolve and update this plan as</a:t>
            </a:r>
            <a:r>
              <a:rPr lang="en-CA" dirty="0"/>
              <a:t> changes and modifications are decided by the relevant governing bodies.</a:t>
            </a:r>
            <a:endParaRPr dirty="0"/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tart of sessions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Start of sessions</a:t>
            </a:r>
          </a:p>
        </p:txBody>
      </p:sp>
      <p:sp>
        <p:nvSpPr>
          <p:cNvPr id="145" name="Prior to training parents should take players temperature at hom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>
            <a:normAutofit lnSpcReduction="10000"/>
          </a:bodyPr>
          <a:lstStyle/>
          <a:p>
            <a:r>
              <a:rPr dirty="0"/>
              <a:t>Prior to training parents should take players temperature at home</a:t>
            </a:r>
          </a:p>
          <a:p>
            <a:pPr marL="1803400" lvl="2" indent="-533400">
              <a:spcBef>
                <a:spcPts val="4500"/>
              </a:spcBef>
              <a:defRPr sz="3000"/>
            </a:pPr>
            <a:r>
              <a:rPr dirty="0"/>
              <a:t>The player should not train if they have a fever, which is a temperature &gt; 37.5 degrees C</a:t>
            </a:r>
          </a:p>
          <a:p>
            <a:pPr marL="889000" indent="-889000"/>
            <a:r>
              <a:rPr dirty="0"/>
              <a:t>Players are </a:t>
            </a:r>
            <a:r>
              <a:rPr lang="en-CA" b="1"/>
              <a:t>NOT</a:t>
            </a:r>
            <a:r>
              <a:t> </a:t>
            </a:r>
            <a:r>
              <a:rPr dirty="0"/>
              <a:t>to arrive more than 1</a:t>
            </a:r>
            <a:r>
              <a:rPr lang="en-CA" dirty="0"/>
              <a:t>0</a:t>
            </a:r>
            <a:r>
              <a:rPr dirty="0"/>
              <a:t> minutes before the session starts </a:t>
            </a:r>
          </a:p>
          <a:p>
            <a:pPr marL="889000" indent="-889000"/>
            <a:r>
              <a:rPr dirty="0"/>
              <a:t>Parents are to </a:t>
            </a:r>
            <a:r>
              <a:rPr lang="en-CA" dirty="0"/>
              <a:t>drop off their child(ren) and not enter the facility. Players will be met by coaches inside.</a:t>
            </a:r>
            <a:endParaRPr dirty="0"/>
          </a:p>
          <a:p>
            <a:pPr marL="889000" indent="-889000"/>
            <a:r>
              <a:rPr dirty="0"/>
              <a:t>On field Personnel are limited to 25 players and 5 coaches maximum</a:t>
            </a:r>
          </a:p>
          <a:p>
            <a:pPr marL="889000" indent="-889000"/>
            <a:r>
              <a:rPr dirty="0"/>
              <a:t>Parents should remind </a:t>
            </a:r>
            <a:r>
              <a:rPr lang="en-CA" dirty="0"/>
              <a:t>c</a:t>
            </a:r>
            <a:r>
              <a:rPr dirty="0" err="1"/>
              <a:t>hild</a:t>
            </a:r>
            <a:r>
              <a:rPr dirty="0"/>
              <a:t>(ren)</a:t>
            </a:r>
            <a:r>
              <a:rPr lang="en-CA" dirty="0"/>
              <a:t> to sanitize their hands upon entry to the facility.</a:t>
            </a:r>
            <a:endParaRPr dirty="0"/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tart of Session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Start of Session</a:t>
            </a:r>
          </a:p>
        </p:txBody>
      </p:sp>
      <p:sp>
        <p:nvSpPr>
          <p:cNvPr id="148" name="Masks can be purchased through the club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12700" tIns="12700" rIns="12700" bIns="12700"/>
          <a:lstStyle/>
          <a:p>
            <a:pPr marL="514350" indent="-514350" defTabSz="668655">
              <a:spcBef>
                <a:spcPts val="4700"/>
              </a:spcBef>
              <a:defRPr sz="4050"/>
            </a:pPr>
            <a:r>
              <a:rPr dirty="0"/>
              <a:t>Masks can </a:t>
            </a:r>
            <a:r>
              <a:rPr lang="en-CA" dirty="0"/>
              <a:t>be worn at a player/coaches discretion.</a:t>
            </a:r>
            <a:endParaRPr dirty="0"/>
          </a:p>
          <a:p>
            <a:pPr marL="514350" indent="-514350" defTabSz="668655">
              <a:spcBef>
                <a:spcPts val="4700"/>
              </a:spcBef>
              <a:defRPr sz="4050"/>
            </a:pPr>
            <a:r>
              <a:rPr dirty="0"/>
              <a:t>Coaches </a:t>
            </a:r>
            <a:r>
              <a:rPr lang="en-CA" dirty="0"/>
              <a:t>must sanitize their hands upon entry to the facility.</a:t>
            </a:r>
            <a:endParaRPr dirty="0"/>
          </a:p>
          <a:p>
            <a:pPr marL="514350" indent="-514350" defTabSz="668655">
              <a:spcBef>
                <a:spcPts val="4700"/>
              </a:spcBef>
              <a:defRPr sz="4050"/>
            </a:pPr>
            <a:r>
              <a:rPr dirty="0"/>
              <a:t>Parents are to bring masks and extra hand sanitizer</a:t>
            </a:r>
          </a:p>
          <a:p>
            <a:pPr marL="514350" indent="-514350" defTabSz="668655">
              <a:spcBef>
                <a:spcPts val="4700"/>
              </a:spcBef>
              <a:defRPr sz="4050"/>
            </a:pPr>
            <a:r>
              <a:rPr dirty="0"/>
              <a:t>Prior to </a:t>
            </a:r>
            <a:r>
              <a:rPr lang="en-CA" dirty="0"/>
              <a:t>leaving a household, a parent must make sure their child(ren) do not answer ‘yes’ to the following three questions, if they do – they are not to enter the facility:</a:t>
            </a:r>
            <a:endParaRPr dirty="0"/>
          </a:p>
          <a:p>
            <a:pPr marL="1460753" lvl="2" indent="-432054" defTabSz="750951">
              <a:spcBef>
                <a:spcPts val="3600"/>
              </a:spcBef>
              <a:defRPr sz="2430"/>
            </a:pPr>
            <a:r>
              <a:rPr dirty="0"/>
              <a:t>The player has not had any close contact with a sick individual or anyone with confirmed case of COVID-19</a:t>
            </a:r>
          </a:p>
          <a:p>
            <a:pPr marL="1460753" lvl="2" indent="-432054" defTabSz="750951">
              <a:spcBef>
                <a:spcPts val="3600"/>
              </a:spcBef>
              <a:defRPr sz="2430"/>
            </a:pPr>
            <a:r>
              <a:rPr dirty="0"/>
              <a:t>The player has not had a documented case of COVID-19 in the last 14 days</a:t>
            </a:r>
          </a:p>
          <a:p>
            <a:pPr marL="1460753" lvl="2" indent="-432054" defTabSz="750951">
              <a:spcBef>
                <a:spcPts val="3600"/>
              </a:spcBef>
              <a:defRPr sz="2430"/>
            </a:pPr>
            <a:r>
              <a:rPr dirty="0"/>
              <a:t>The player is not currently demonstrating or suffering from any ill symptoms</a:t>
            </a:r>
          </a:p>
          <a:p>
            <a:pPr marL="720090" indent="-720090" defTabSz="668655">
              <a:spcBef>
                <a:spcPts val="4700"/>
              </a:spcBef>
              <a:defRPr sz="4050"/>
            </a:pPr>
            <a:r>
              <a:rPr dirty="0"/>
              <a:t>Any player demonstrating symptoms of illness at any point will be removed from training and should seek medical attention</a:t>
            </a:r>
            <a:r>
              <a:rPr lang="en-CA" dirty="0"/>
              <a:t>.</a:t>
            </a:r>
            <a:endParaRPr dirty="0"/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During Session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During Session</a:t>
            </a:r>
          </a:p>
        </p:txBody>
      </p:sp>
      <p:sp>
        <p:nvSpPr>
          <p:cNvPr id="151" name="Should a player leave the field for any reason they will need to use hand sanitizer before returning…"/>
          <p:cNvSpPr txBox="1">
            <a:spLocks noGrp="1"/>
          </p:cNvSpPr>
          <p:nvPr>
            <p:ph type="body" idx="1"/>
          </p:nvPr>
        </p:nvSpPr>
        <p:spPr>
          <a:xfrm>
            <a:off x="1238250" y="2844800"/>
            <a:ext cx="21907500" cy="9448800"/>
          </a:xfrm>
          <a:prstGeom prst="rect">
            <a:avLst/>
          </a:prstGeom>
        </p:spPr>
        <p:txBody>
          <a:bodyPr/>
          <a:lstStyle/>
          <a:p>
            <a:pPr marL="596900" indent="-596900" defTabSz="775969">
              <a:spcBef>
                <a:spcPts val="5500"/>
              </a:spcBef>
              <a:defRPr sz="4700"/>
            </a:pPr>
            <a:r>
              <a:rPr lang="en-US" dirty="0"/>
              <a:t>Players are to bring any bags </a:t>
            </a:r>
            <a:r>
              <a:rPr lang="en-US" dirty="0" err="1"/>
              <a:t>etc</a:t>
            </a:r>
            <a:r>
              <a:rPr lang="en-US" dirty="0"/>
              <a:t> to the field and place them on the side, six feet from the nearest players equipment.</a:t>
            </a:r>
          </a:p>
          <a:p>
            <a:pPr marL="596900" indent="-596900" defTabSz="775969">
              <a:spcBef>
                <a:spcPts val="5500"/>
              </a:spcBef>
              <a:defRPr sz="4700"/>
            </a:pPr>
            <a:r>
              <a:rPr lang="en-US" dirty="0"/>
              <a:t>Coaches will ensure players social distance where possible.</a:t>
            </a:r>
          </a:p>
          <a:p>
            <a:pPr marL="596900" indent="-596900" defTabSz="775969">
              <a:spcBef>
                <a:spcPts val="5500"/>
              </a:spcBef>
              <a:defRPr sz="4700"/>
            </a:pPr>
            <a:r>
              <a:rPr lang="en-US" dirty="0"/>
              <a:t>Players designated their own area for breaks, there will be no sharing of drinks.</a:t>
            </a:r>
          </a:p>
          <a:p>
            <a:pPr marL="596900" indent="-596900" defTabSz="775969">
              <a:spcBef>
                <a:spcPts val="5500"/>
              </a:spcBef>
              <a:defRPr sz="4700"/>
            </a:pPr>
            <a:r>
              <a:rPr dirty="0"/>
              <a:t>Any symptoms and the player will be removed from training</a:t>
            </a:r>
          </a:p>
          <a:p>
            <a:pPr marL="596900" indent="-596900" defTabSz="775969">
              <a:spcBef>
                <a:spcPts val="5500"/>
              </a:spcBef>
              <a:defRPr sz="4700"/>
            </a:pPr>
            <a:r>
              <a:rPr dirty="0"/>
              <a:t>Training groups will not exceed 25 players and 5 coaches </a:t>
            </a:r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During session"/>
          <p:cNvSpPr txBox="1">
            <a:spLocks noGrp="1"/>
          </p:cNvSpPr>
          <p:nvPr>
            <p:ph type="title"/>
          </p:nvPr>
        </p:nvSpPr>
        <p:spPr>
          <a:xfrm>
            <a:off x="1238250" y="863600"/>
            <a:ext cx="21907500" cy="2006600"/>
          </a:xfrm>
          <a:prstGeom prst="rect">
            <a:avLst/>
          </a:prstGeom>
        </p:spPr>
        <p:txBody>
          <a:bodyPr/>
          <a:lstStyle/>
          <a:p>
            <a:r>
              <a:t>During session</a:t>
            </a:r>
          </a:p>
        </p:txBody>
      </p:sp>
      <p:sp>
        <p:nvSpPr>
          <p:cNvPr id="154" name="Players should avoid all physical contact with each other, including celebration, handshakes, high fives, etc.…"/>
          <p:cNvSpPr txBox="1">
            <a:spLocks noGrp="1"/>
          </p:cNvSpPr>
          <p:nvPr>
            <p:ph type="body" idx="1"/>
          </p:nvPr>
        </p:nvSpPr>
        <p:spPr>
          <a:xfrm>
            <a:off x="1238250" y="2844800"/>
            <a:ext cx="21907500" cy="9448800"/>
          </a:xfrm>
          <a:prstGeom prst="rect">
            <a:avLst/>
          </a:prstGeom>
        </p:spPr>
        <p:txBody>
          <a:bodyPr/>
          <a:lstStyle/>
          <a:p>
            <a:r>
              <a:t>Players should avoid all physical contact with each other, including celebration, handshakes, high fives, etc.</a:t>
            </a:r>
          </a:p>
          <a:p>
            <a:r>
              <a:t>All coaches and players must maintain a social distance of at least 6 feet to reduce the risk of disease transmission</a:t>
            </a:r>
          </a:p>
          <a:p>
            <a:r>
              <a:t>Training groups will not exceed 25 players and 5 coaches </a:t>
            </a:r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During Sessions Equipmen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During Sessions Equipment</a:t>
            </a:r>
          </a:p>
        </p:txBody>
      </p:sp>
      <p:sp>
        <p:nvSpPr>
          <p:cNvPr id="157" name="During breaks players are to go to designated field side areas so as not to touch the same surfac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495300" indent="-495300" defTabSz="643889">
              <a:spcBef>
                <a:spcPts val="4600"/>
              </a:spcBef>
              <a:defRPr sz="3900"/>
            </a:pPr>
            <a:r>
              <a:rPr dirty="0"/>
              <a:t>During breaks players are to go to designated field side areas so as not to touch the same surface</a:t>
            </a:r>
          </a:p>
          <a:p>
            <a:pPr marL="495300" indent="-495300" defTabSz="643889">
              <a:spcBef>
                <a:spcPts val="4600"/>
              </a:spcBef>
              <a:defRPr sz="3900"/>
            </a:pPr>
            <a:r>
              <a:rPr dirty="0"/>
              <a:t>Players should </a:t>
            </a:r>
            <a:r>
              <a:rPr lang="en-CA" dirty="0"/>
              <a:t>if possible bring the following:</a:t>
            </a:r>
            <a:endParaRPr dirty="0"/>
          </a:p>
          <a:p>
            <a:pPr marL="1406651" lvl="2" indent="-416051" defTabSz="643889">
              <a:spcBef>
                <a:spcPts val="3500"/>
              </a:spcBef>
              <a:defRPr sz="2340"/>
            </a:pPr>
            <a:r>
              <a:rPr lang="en-US" dirty="0"/>
              <a:t>Ball (required size for age group)</a:t>
            </a:r>
          </a:p>
          <a:p>
            <a:pPr marL="1406651" lvl="2" indent="-416051" defTabSz="643889">
              <a:spcBef>
                <a:spcPts val="3500"/>
              </a:spcBef>
              <a:defRPr sz="2340"/>
            </a:pPr>
            <a:r>
              <a:rPr lang="en-US" dirty="0"/>
              <a:t>Drink  (Water) – Yara Centre refill and fountains are unavailable to public.</a:t>
            </a:r>
          </a:p>
          <a:p>
            <a:pPr marL="1406651" lvl="2" indent="-416051" defTabSz="643889">
              <a:spcBef>
                <a:spcPts val="3500"/>
              </a:spcBef>
              <a:defRPr sz="2340"/>
            </a:pPr>
            <a:r>
              <a:rPr lang="en-US" dirty="0"/>
              <a:t>Hand Sanitizer</a:t>
            </a:r>
          </a:p>
          <a:p>
            <a:pPr marL="1406651" lvl="2" indent="-416051" defTabSz="643889">
              <a:spcBef>
                <a:spcPts val="3500"/>
              </a:spcBef>
              <a:defRPr sz="2340"/>
            </a:pPr>
            <a:r>
              <a:rPr lang="en-US" dirty="0"/>
              <a:t>Training Shirts (MJFC Program Only).</a:t>
            </a:r>
          </a:p>
          <a:p>
            <a:pPr marL="693419" indent="-693419" defTabSz="643889">
              <a:spcBef>
                <a:spcPts val="4600"/>
              </a:spcBef>
              <a:defRPr sz="3900"/>
            </a:pPr>
            <a:r>
              <a:rPr dirty="0"/>
              <a:t>Group equipment should be handled by </a:t>
            </a:r>
            <a:r>
              <a:rPr lang="en-CA" dirty="0"/>
              <a:t>one person at a time, and sanitized after each return to the storage cupboard.</a:t>
            </a:r>
            <a:endParaRPr dirty="0"/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During Sessions activity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During Sessions activity</a:t>
            </a:r>
          </a:p>
        </p:txBody>
      </p:sp>
      <p:sp>
        <p:nvSpPr>
          <p:cNvPr id="160" name="Players may do individual exercises (one player, one ball), group exercises (passing progressions with a partner or small group), or fitness excercises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CA" dirty="0"/>
              <a:t>Players must NOT use their head on the ball.</a:t>
            </a:r>
          </a:p>
          <a:p>
            <a:r>
              <a:rPr lang="en-CA" dirty="0"/>
              <a:t>Players must NOT take a ‘throw in’ with their hands, it should be passed in with their feet.</a:t>
            </a:r>
          </a:p>
          <a:p>
            <a:r>
              <a:rPr lang="en-CA" dirty="0"/>
              <a:t>Goalkeepers must NOT spit in their gloves.</a:t>
            </a:r>
          </a:p>
          <a:p>
            <a:r>
              <a:rPr lang="en-CA" dirty="0"/>
              <a:t>Sessions must end 5 minutes before the booking </a:t>
            </a:r>
            <a:r>
              <a:rPr lang="en-CA"/>
              <a:t>is finished.</a:t>
            </a:r>
            <a:endParaRPr dirty="0"/>
          </a:p>
        </p:txBody>
      </p: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post session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post session</a:t>
            </a:r>
          </a:p>
        </p:txBody>
      </p:sp>
      <p:sp>
        <p:nvSpPr>
          <p:cNvPr id="163" name="Players will exit the field while still maintaining social distancing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dirty="0"/>
              <a:t>Players will exit the field </a:t>
            </a:r>
            <a:r>
              <a:rPr lang="en-CA" dirty="0"/>
              <a:t>via the exit posted in the schedule of their relevant group.</a:t>
            </a:r>
            <a:endParaRPr dirty="0"/>
          </a:p>
          <a:p>
            <a:r>
              <a:rPr dirty="0"/>
              <a:t>Parents are </a:t>
            </a:r>
            <a:r>
              <a:rPr lang="en-CA" dirty="0"/>
              <a:t>NOT to enter the facility to meet their child(ren).</a:t>
            </a:r>
            <a:endParaRPr dirty="0"/>
          </a:p>
          <a:p>
            <a:r>
              <a:rPr dirty="0"/>
              <a:t>All </a:t>
            </a:r>
            <a:r>
              <a:rPr lang="en-CA" dirty="0"/>
              <a:t>items MUST be picked up by the end of a session.</a:t>
            </a:r>
            <a:endParaRPr dirty="0"/>
          </a:p>
          <a:p>
            <a:r>
              <a:rPr dirty="0"/>
              <a:t>Players should go directly home to shower or bathe after training</a:t>
            </a:r>
            <a:r>
              <a:rPr lang="en-CA" dirty="0"/>
              <a:t>.</a:t>
            </a:r>
            <a:endParaRPr dirty="0"/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New_Template1">
  <a:themeElements>
    <a:clrScheme name="New_Template1">
      <a:dk1>
        <a:srgbClr val="000000"/>
      </a:dk1>
      <a:lt1>
        <a:srgbClr val="FFFFFF"/>
      </a:lt1>
      <a:dk2>
        <a:srgbClr val="4F4F4F"/>
      </a:dk2>
      <a:lt2>
        <a:srgbClr val="BFBFBF"/>
      </a:lt2>
      <a:accent1>
        <a:srgbClr val="1B6BBC"/>
      </a:accent1>
      <a:accent2>
        <a:srgbClr val="42AAC9"/>
      </a:accent2>
      <a:accent3>
        <a:srgbClr val="518C15"/>
      </a:accent3>
      <a:accent4>
        <a:srgbClr val="DE9000"/>
      </a:accent4>
      <a:accent5>
        <a:srgbClr val="DB2800"/>
      </a:accent5>
      <a:accent6>
        <a:srgbClr val="B130C2"/>
      </a:accent6>
      <a:hlink>
        <a:srgbClr val="0000FF"/>
      </a:hlink>
      <a:folHlink>
        <a:srgbClr val="FF00FF"/>
      </a:folHlink>
    </a:clrScheme>
    <a:fontScheme name="New_Template1">
      <a:majorFont>
        <a:latin typeface="Avenir Light"/>
        <a:ea typeface="Avenir Light"/>
        <a:cs typeface="Avenir Light"/>
      </a:majorFont>
      <a:minorFont>
        <a:latin typeface="Avenir Light"/>
        <a:ea typeface="Avenir Light"/>
        <a:cs typeface="Avenir Light"/>
      </a:minorFont>
    </a:fontScheme>
    <a:fmtScheme name="New_Template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>
            <a:hueOff val="450000"/>
            <a:satOff val="-18071"/>
            <a:lumOff val="-14609"/>
          </a:schemeClr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all" spc="512" normalizeH="0" baseline="0">
            <a:ln>
              <a:noFill/>
            </a:ln>
            <a:solidFill>
              <a:srgbClr val="FFFFFF"/>
            </a:solidFill>
            <a:effectLst/>
            <a:uFillTx/>
            <a:latin typeface="Avenir Medium"/>
            <a:ea typeface="Avenir Medium"/>
            <a:cs typeface="Avenir Medium"/>
            <a:sym typeface="Avenir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56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Avenir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New_Template1">
  <a:themeElements>
    <a:clrScheme name="New_Template1">
      <a:dk1>
        <a:srgbClr val="000000"/>
      </a:dk1>
      <a:lt1>
        <a:srgbClr val="FFFFFF"/>
      </a:lt1>
      <a:dk2>
        <a:srgbClr val="4F4F4F"/>
      </a:dk2>
      <a:lt2>
        <a:srgbClr val="BFBFBF"/>
      </a:lt2>
      <a:accent1>
        <a:srgbClr val="1B6BBC"/>
      </a:accent1>
      <a:accent2>
        <a:srgbClr val="42AAC9"/>
      </a:accent2>
      <a:accent3>
        <a:srgbClr val="518C15"/>
      </a:accent3>
      <a:accent4>
        <a:srgbClr val="DE9000"/>
      </a:accent4>
      <a:accent5>
        <a:srgbClr val="DB2800"/>
      </a:accent5>
      <a:accent6>
        <a:srgbClr val="B130C2"/>
      </a:accent6>
      <a:hlink>
        <a:srgbClr val="0000FF"/>
      </a:hlink>
      <a:folHlink>
        <a:srgbClr val="FF00FF"/>
      </a:folHlink>
    </a:clrScheme>
    <a:fontScheme name="New_Template1">
      <a:majorFont>
        <a:latin typeface="Avenir Light"/>
        <a:ea typeface="Avenir Light"/>
        <a:cs typeface="Avenir Light"/>
      </a:majorFont>
      <a:minorFont>
        <a:latin typeface="Avenir Light"/>
        <a:ea typeface="Avenir Light"/>
        <a:cs typeface="Avenir Light"/>
      </a:minorFont>
    </a:fontScheme>
    <a:fmtScheme name="New_Template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>
            <a:hueOff val="450000"/>
            <a:satOff val="-18071"/>
            <a:lumOff val="-14609"/>
          </a:schemeClr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all" spc="512" normalizeH="0" baseline="0">
            <a:ln>
              <a:noFill/>
            </a:ln>
            <a:solidFill>
              <a:srgbClr val="FFFFFF"/>
            </a:solidFill>
            <a:effectLst/>
            <a:uFillTx/>
            <a:latin typeface="Avenir Medium"/>
            <a:ea typeface="Avenir Medium"/>
            <a:cs typeface="Avenir Medium"/>
            <a:sym typeface="Avenir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56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Avenir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874</Words>
  <Application>Microsoft Office PowerPoint</Application>
  <PresentationFormat>Custom</PresentationFormat>
  <Paragraphs>65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Avenir Book</vt:lpstr>
      <vt:lpstr>Avenir Light</vt:lpstr>
      <vt:lpstr>Helvetica Neue</vt:lpstr>
      <vt:lpstr>Times Roman</vt:lpstr>
      <vt:lpstr>New_Template1</vt:lpstr>
      <vt:lpstr>Moose Jaw Soccer Association return to play plan</vt:lpstr>
      <vt:lpstr>Purpose</vt:lpstr>
      <vt:lpstr>Start of sessions</vt:lpstr>
      <vt:lpstr>Start of Session</vt:lpstr>
      <vt:lpstr>During Session</vt:lpstr>
      <vt:lpstr>During session</vt:lpstr>
      <vt:lpstr>During Sessions Equipment</vt:lpstr>
      <vt:lpstr>During Sessions activity</vt:lpstr>
      <vt:lpstr>post session</vt:lpstr>
      <vt:lpstr>Covid-19 positive test action plan</vt:lpstr>
      <vt:lpstr>Covid-19 positive test action plan</vt:lpstr>
      <vt:lpstr>Contacts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Moose Jaw Soccer Association return to play plan</dc:title>
  <dc:creator>Jordan Jeffery</dc:creator>
  <cp:lastModifiedBy>Jordan Jeffery</cp:lastModifiedBy>
  <cp:revision>3</cp:revision>
  <dcterms:modified xsi:type="dcterms:W3CDTF">2020-11-02T04:39:48Z</dcterms:modified>
</cp:coreProperties>
</file>