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i9XTfiNT1v9q271jebFxuJ5fI+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2f8e726fe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22f8e726fe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2f8e726fe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22f8e726fe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2f8e726fe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22f8e726fe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30d37e4a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230d37e4a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30d37e4a84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230d37e4a84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30d37e4a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230d37e4a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30d37e4a8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230d37e4a8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30d37e4a84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230d37e4a84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30d37e4a8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230d37e4a84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30d37e4a8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230d37e4a8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2f8e726fe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22f8e726fe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30d37e4a8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230d37e4a8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30d37e4a8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230d37e4a8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30d37e4a8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230d37e4a8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30d37e4a8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230d37e4a8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30d37e4a8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230d37e4a8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30d37e4a8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230d37e4a8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30d37e4a8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230d37e4a8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2f8e726fe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2f8e726fe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2f8e726fe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22f8e726fe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2f8e726fe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2f8e726fe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2f8e726fe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22f8e726fe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f8e726fe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22f8e726fe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5"/>
          <p:cNvSpPr txBox="1"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5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25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5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4"/>
          <p:cNvSpPr txBox="1"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4"/>
          <p:cNvSpPr>
            <a:spLocks noGrp="1"/>
          </p:cNvSpPr>
          <p:nvPr>
            <p:ph type="pic" idx="2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134"/>
          <p:cNvSpPr txBox="1">
            <a:spLocks noGrp="1"/>
          </p:cNvSpPr>
          <p:nvPr>
            <p:ph type="body" idx="1"/>
          </p:nvPr>
        </p:nvSpPr>
        <p:spPr>
          <a:xfrm>
            <a:off x="1141413" y="5299603"/>
            <a:ext cx="9906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134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4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5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5"/>
          <p:cNvSpPr txBox="1"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35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5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6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88" name="Google Shape;88;p136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89" name="Google Shape;89;p136"/>
          <p:cNvSpPr txBox="1"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6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36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36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6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7"/>
          <p:cNvSpPr txBox="1"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7"/>
          <p:cNvSpPr txBox="1"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37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7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7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8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" name="Google Shape;103;p138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04" name="Google Shape;104;p138"/>
          <p:cNvSpPr txBox="1"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8"/>
          <p:cNvSpPr txBox="1">
            <a:spLocks noGrp="1"/>
          </p:cNvSpPr>
          <p:nvPr>
            <p:ph type="body" idx="1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38"/>
          <p:cNvSpPr txBox="1">
            <a:spLocks noGrp="1"/>
          </p:cNvSpPr>
          <p:nvPr>
            <p:ph type="body" idx="2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8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9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9"/>
          <p:cNvSpPr txBox="1">
            <a:spLocks noGrp="1"/>
          </p:cNvSpPr>
          <p:nvPr>
            <p:ph type="body" idx="1"/>
          </p:nvPr>
        </p:nvSpPr>
        <p:spPr>
          <a:xfrm>
            <a:off x="1141412" y="3505200"/>
            <a:ext cx="9906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39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9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9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0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40"/>
          <p:cNvSpPr txBox="1">
            <a:spLocks noGrp="1"/>
          </p:cNvSpPr>
          <p:nvPr>
            <p:ph type="body" idx="1"/>
          </p:nvPr>
        </p:nvSpPr>
        <p:spPr>
          <a:xfrm rot="5400000">
            <a:off x="4532312" y="-723899"/>
            <a:ext cx="3124201" cy="990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40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0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40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1"/>
          <p:cNvSpPr txBox="1">
            <a:spLocks noGrp="1"/>
          </p:cNvSpPr>
          <p:nvPr>
            <p:ph type="title"/>
          </p:nvPr>
        </p:nvSpPr>
        <p:spPr>
          <a:xfrm rot="5400000">
            <a:off x="7351354" y="2095143"/>
            <a:ext cx="5181601" cy="22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41"/>
          <p:cNvSpPr txBox="1">
            <a:spLocks noGrp="1"/>
          </p:cNvSpPr>
          <p:nvPr>
            <p:ph type="body" idx="1"/>
          </p:nvPr>
        </p:nvSpPr>
        <p:spPr>
          <a:xfrm rot="5400000">
            <a:off x="2322512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41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41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1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6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6"/>
          <p:cNvSpPr txBox="1"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26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6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7"/>
          <p:cNvSpPr txBox="1"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7"/>
          <p:cNvSpPr txBox="1"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27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7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7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8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8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4876800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128"/>
          <p:cNvSpPr txBox="1">
            <a:spLocks noGrp="1"/>
          </p:cNvSpPr>
          <p:nvPr>
            <p:ph type="body" idx="2"/>
          </p:nvPr>
        </p:nvSpPr>
        <p:spPr>
          <a:xfrm>
            <a:off x="6170612" y="2667000"/>
            <a:ext cx="4876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8" name="Google Shape;38;p12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8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9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9"/>
          <p:cNvSpPr txBox="1"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29"/>
          <p:cNvSpPr txBox="1">
            <a:spLocks noGrp="1"/>
          </p:cNvSpPr>
          <p:nvPr>
            <p:ph type="body" idx="2"/>
          </p:nvPr>
        </p:nvSpPr>
        <p:spPr>
          <a:xfrm>
            <a:off x="1141412" y="3243262"/>
            <a:ext cx="4876800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5" name="Google Shape;45;p129"/>
          <p:cNvSpPr txBox="1">
            <a:spLocks noGrp="1"/>
          </p:cNvSpPr>
          <p:nvPr>
            <p:ph type="body" idx="3"/>
          </p:nvPr>
        </p:nvSpPr>
        <p:spPr>
          <a:xfrm>
            <a:off x="6443133" y="2667000"/>
            <a:ext cx="46042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29"/>
          <p:cNvSpPr txBox="1">
            <a:spLocks noGrp="1"/>
          </p:cNvSpPr>
          <p:nvPr>
            <p:ph type="body" idx="4"/>
          </p:nvPr>
        </p:nvSpPr>
        <p:spPr>
          <a:xfrm>
            <a:off x="6170612" y="3243262"/>
            <a:ext cx="4876801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7" name="Google Shape;47;p129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9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0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0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0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0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1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1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1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2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2"/>
          <p:cNvSpPr txBox="1">
            <a:spLocks noGrp="1"/>
          </p:cNvSpPr>
          <p:nvPr>
            <p:ph type="body" idx="1"/>
          </p:nvPr>
        </p:nvSpPr>
        <p:spPr>
          <a:xfrm>
            <a:off x="5103812" y="609601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algn="l">
              <a:spcBef>
                <a:spcPts val="600"/>
              </a:spcBef>
              <a:spcAft>
                <a:spcPts val="600"/>
              </a:spcAft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62" name="Google Shape;62;p132"/>
          <p:cNvSpPr txBox="1">
            <a:spLocks noGrp="1"/>
          </p:cNvSpPr>
          <p:nvPr>
            <p:ph type="body" idx="2"/>
          </p:nvPr>
        </p:nvSpPr>
        <p:spPr>
          <a:xfrm>
            <a:off x="1141411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132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2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3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3"/>
          <p:cNvSpPr>
            <a:spLocks noGrp="1"/>
          </p:cNvSpPr>
          <p:nvPr>
            <p:ph type="pic" idx="2"/>
          </p:nvPr>
        </p:nvSpPr>
        <p:spPr>
          <a:xfrm>
            <a:off x="7433733" y="-18288"/>
            <a:ext cx="3276599" cy="690372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133"/>
          <p:cNvSpPr txBox="1">
            <a:spLocks noGrp="1"/>
          </p:cNvSpPr>
          <p:nvPr>
            <p:ph type="body" idx="1"/>
          </p:nvPr>
        </p:nvSpPr>
        <p:spPr>
          <a:xfrm>
            <a:off x="1141411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33"/>
          <p:cNvSpPr txBox="1">
            <a:spLocks noGrp="1"/>
          </p:cNvSpPr>
          <p:nvPr>
            <p:ph type="dt" idx="10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5105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3"/>
          <p:cNvSpPr txBox="1">
            <a:spLocks noGrp="1"/>
          </p:cNvSpPr>
          <p:nvPr>
            <p:ph type="sldNum" idx="12"/>
          </p:nvPr>
        </p:nvSpPr>
        <p:spPr>
          <a:xfrm>
            <a:off x="10742612" y="5883275"/>
            <a:ext cx="3225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4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24"/>
          <p:cNvSpPr txBox="1"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24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4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24" descr="{&quot;HashCode&quot;:-1542678785,&quot;Placement&quot;:&quot;Footer&quot;,&quot;Top&quot;:517.997253,&quot;Left&quot;:0.0,&quot;SlideWidth&quot;:960,&quot;SlideHeight&quot;:540}"/>
          <p:cNvSpPr txBox="1"/>
          <p:nvPr/>
        </p:nvSpPr>
        <p:spPr>
          <a:xfrm>
            <a:off x="0" y="6578565"/>
            <a:ext cx="1804584" cy="27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Classification: Protected A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imTaj - Rays Of Positive Light">
            <a:hlinkClick r:id="" action="ppaction://media"/>
            <a:extLst>
              <a:ext uri="{FF2B5EF4-FFF2-40B4-BE49-F238E27FC236}">
                <a16:creationId xmlns:a16="http://schemas.microsoft.com/office/drawing/2014/main" id="{D36848F7-3B8A-B57D-7D2B-B6A5782F0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901" y="141303"/>
            <a:ext cx="364724" cy="364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2f8e726fe9_0_36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22f8e726fe9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350" y="0"/>
            <a:ext cx="510287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2f8e726fe9_0_42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g22f8e726fe9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900" y="-7425"/>
            <a:ext cx="497285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2f8e726fe9_0_48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g22f8e726fe9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825" y="0"/>
            <a:ext cx="50487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30d37e4a84_0_0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230d37e4a8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425" y="0"/>
            <a:ext cx="486379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30d37e4a84_0_91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g230d37e4a84_0_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925" y="23375"/>
            <a:ext cx="4636300" cy="681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30d37e4a84_0_119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g230d37e4a84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150" y="-7425"/>
            <a:ext cx="438707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30d37e4a84_0_103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g230d37e4a84_0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6150" y="-7425"/>
            <a:ext cx="465797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0d37e4a84_0_97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g230d37e4a84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825" y="-7425"/>
            <a:ext cx="4787951" cy="68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30d37e4a84_0_109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g230d37e4a84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825" y="-7425"/>
            <a:ext cx="467962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30d37e4a84_0_127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g230d37e4a84_0_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525" y="-7425"/>
            <a:ext cx="461532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22f8e726fe9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4" y="0"/>
            <a:ext cx="121722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"/>
          <p:cNvSpPr/>
          <p:nvPr/>
        </p:nvSpPr>
        <p:spPr>
          <a:xfrm>
            <a:off x="8634775" y="563375"/>
            <a:ext cx="3175800" cy="50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19B Voltage! Such a fun year!</a:t>
            </a:r>
            <a:endParaRPr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#spra #ringette</a:t>
            </a:r>
            <a:endParaRPr sz="4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63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30d37e4a84_0_35"/>
          <p:cNvSpPr/>
          <p:nvPr/>
        </p:nvSpPr>
        <p:spPr>
          <a:xfrm>
            <a:off x="6429300" y="995474"/>
            <a:ext cx="5337900" cy="5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g230d37e4a84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6000" y="0"/>
            <a:ext cx="6124500" cy="45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30d37e4a84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31000"/>
            <a:ext cx="6035999" cy="452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230d37e4a84_0_35"/>
          <p:cNvSpPr txBox="1"/>
          <p:nvPr/>
        </p:nvSpPr>
        <p:spPr>
          <a:xfrm>
            <a:off x="270850" y="346675"/>
            <a:ext cx="50922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19B Voltage Grads!</a:t>
            </a:r>
            <a:endParaRPr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#spra #ringette</a:t>
            </a:r>
            <a:endParaRPr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30d37e4a84_0_19"/>
          <p:cNvSpPr/>
          <p:nvPr/>
        </p:nvSpPr>
        <p:spPr>
          <a:xfrm>
            <a:off x="9404025" y="995475"/>
            <a:ext cx="2514900" cy="5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19A Park!</a:t>
            </a:r>
            <a:endParaRPr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#spra #ringette</a:t>
            </a:r>
            <a:endParaRPr sz="4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g230d37e4a84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93208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30d37e4a84_0_74"/>
          <p:cNvSpPr/>
          <p:nvPr/>
        </p:nvSpPr>
        <p:spPr>
          <a:xfrm>
            <a:off x="6489300" y="540449"/>
            <a:ext cx="5337900" cy="5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19A Park Gold!!</a:t>
            </a:r>
            <a:endParaRPr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#spra #ringette #</a:t>
            </a:r>
            <a:r>
              <a:rPr lang="en-US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sweethearttourney</a:t>
            </a:r>
            <a:endParaRPr sz="4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g230d37e4a84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124499" cy="389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30d37e4a84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4500" y="2876950"/>
            <a:ext cx="6067501" cy="39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30d37e4a84_0_49"/>
          <p:cNvSpPr/>
          <p:nvPr/>
        </p:nvSpPr>
        <p:spPr>
          <a:xfrm>
            <a:off x="8483125" y="995475"/>
            <a:ext cx="3284100" cy="5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19A Pursuit!</a:t>
            </a:r>
            <a:endParaRPr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#spra #ringette</a:t>
            </a:r>
            <a:endParaRPr sz="4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g230d37e4a84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994850" cy="601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30d37e4a84_0_24"/>
          <p:cNvSpPr/>
          <p:nvPr/>
        </p:nvSpPr>
        <p:spPr>
          <a:xfrm>
            <a:off x="6429300" y="995474"/>
            <a:ext cx="5337900" cy="5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19A Pursuit - Congrats on Silver at Westerns!</a:t>
            </a:r>
            <a:endParaRPr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#spra #ringette</a:t>
            </a:r>
            <a:endParaRPr sz="4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g230d37e4a84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50" y="0"/>
            <a:ext cx="56109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30d37e4a84_0_56"/>
          <p:cNvSpPr/>
          <p:nvPr/>
        </p:nvSpPr>
        <p:spPr>
          <a:xfrm>
            <a:off x="140850" y="4646575"/>
            <a:ext cx="6197100" cy="5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19AA Power! CRCs!</a:t>
            </a:r>
            <a:endParaRPr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#spra #ringette</a:t>
            </a:r>
            <a:endParaRPr sz="4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g230d37e4a84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175"/>
            <a:ext cx="5644575" cy="48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30d37e4a84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575" y="2101825"/>
            <a:ext cx="3103949" cy="413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30d37e4a84_0_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8100" y="0"/>
            <a:ext cx="3773898" cy="4699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30d37e4a84_0_14"/>
          <p:cNvSpPr/>
          <p:nvPr/>
        </p:nvSpPr>
        <p:spPr>
          <a:xfrm>
            <a:off x="6854100" y="356249"/>
            <a:ext cx="5337900" cy="5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19AA Power!</a:t>
            </a:r>
            <a:endParaRPr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#spra #ringette</a:t>
            </a:r>
            <a:endParaRPr sz="4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g230d37e4a84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99500" cy="4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230d37e4a84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1350" y="1877975"/>
            <a:ext cx="4653429" cy="466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6" y="0"/>
            <a:ext cx="121722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22f8e726fe9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2" cy="686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4" y="0"/>
            <a:ext cx="121722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3"/>
          <p:cNvSpPr txBox="1">
            <a:spLocks noGrp="1"/>
          </p:cNvSpPr>
          <p:nvPr>
            <p:ph type="subTitle" idx="1"/>
          </p:nvPr>
        </p:nvSpPr>
        <p:spPr>
          <a:xfrm>
            <a:off x="1658648" y="210127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4400"/>
              <a:buNone/>
            </a:pPr>
            <a:endParaRPr sz="4400" b="1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275052" cy="691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22f8e726fe9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2" cy="683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f8e726fe9_0_19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g22f8e726fe9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375" y="0"/>
            <a:ext cx="496205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2f8e726fe9_0_54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g22f8e726fe9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425" y="-7425"/>
            <a:ext cx="505952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/>
          <p:nvPr/>
        </p:nvSpPr>
        <p:spPr>
          <a:xfrm>
            <a:off x="8299609" y="314484"/>
            <a:ext cx="3698240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4600" y="0"/>
            <a:ext cx="4766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2f8e726fe9_0_25"/>
          <p:cNvSpPr/>
          <p:nvPr/>
        </p:nvSpPr>
        <p:spPr>
          <a:xfrm>
            <a:off x="8299609" y="314484"/>
            <a:ext cx="36981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22f8e726fe9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7700" y="0"/>
            <a:ext cx="497287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73</Words>
  <Application>Microsoft Office PowerPoint</Application>
  <PresentationFormat>Widescreen</PresentationFormat>
  <Paragraphs>17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Calibri</vt:lpstr>
      <vt:lpstr>Arial</vt:lpstr>
      <vt:lpstr>Century Gothic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Winship</dc:creator>
  <cp:lastModifiedBy>Karie Bell</cp:lastModifiedBy>
  <cp:revision>3</cp:revision>
  <dcterms:modified xsi:type="dcterms:W3CDTF">2023-04-20T16:30:42Z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0x01010050A61FBCB20791499E55F09753F74D59</vt:lpwstr>
  </property>
  <property fmtid="{D5CDD505-2E9C-101B-9397-08002B2CF9AE}" pid="3" name="MSIP_Label_abf2ea38-542c-4b75-bd7d-582ec36a519f_Enabled">
    <vt:lpwstr>true</vt:lpwstr>
  </property>
  <property fmtid="{D5CDD505-2E9C-101B-9397-08002B2CF9AE}" pid="4" name="MSIP_Label_abf2ea38-542c-4b75-bd7d-582ec36a519f_SetDate">
    <vt:lpwstr>2022-04-20T05:31:41Z</vt:lpwstr>
  </property>
  <property fmtid="{D5CDD505-2E9C-101B-9397-08002B2CF9AE}" pid="5" name="MSIP_Label_abf2ea38-542c-4b75-bd7d-582ec36a519f_Method">
    <vt:lpwstr>Standard</vt:lpwstr>
  </property>
  <property fmtid="{D5CDD505-2E9C-101B-9397-08002B2CF9AE}" pid="6" name="MSIP_Label_abf2ea38-542c-4b75-bd7d-582ec36a519f_Name">
    <vt:lpwstr>Protected A</vt:lpwstr>
  </property>
  <property fmtid="{D5CDD505-2E9C-101B-9397-08002B2CF9AE}" pid="7" name="MSIP_Label_abf2ea38-542c-4b75-bd7d-582ec36a519f_SiteId">
    <vt:lpwstr>2bb51c06-af9b-42c5-8bf5-3c3b7b10850b</vt:lpwstr>
  </property>
  <property fmtid="{D5CDD505-2E9C-101B-9397-08002B2CF9AE}" pid="8" name="MSIP_Label_abf2ea38-542c-4b75-bd7d-582ec36a519f_ActionId">
    <vt:lpwstr>5185d654-e9fc-4b6c-a6c6-dee21c87ccd7</vt:lpwstr>
  </property>
  <property fmtid="{D5CDD505-2E9C-101B-9397-08002B2CF9AE}" pid="9" name="MSIP_Label_abf2ea38-542c-4b75-bd7d-582ec36a519f_ContentBits">
    <vt:lpwstr>2</vt:lpwstr>
  </property>
</Properties>
</file>