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9549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439D0CC-5777-4D96-90A1-65123DA34AF3}" type="datetimeFigureOut">
              <a:rPr lang="en-NA" smtClean="0"/>
              <a:t>03/03/2023</a:t>
            </a:fld>
            <a:endParaRPr lang="en-NA"/>
          </a:p>
        </p:txBody>
      </p:sp>
      <p:sp>
        <p:nvSpPr>
          <p:cNvPr id="4" name="Footer Placeholder 3"/>
          <p:cNvSpPr>
            <a:spLocks noGrp="1"/>
          </p:cNvSpPr>
          <p:nvPr>
            <p:ph type="ftr" sz="quarter" idx="11"/>
          </p:nvPr>
        </p:nvSpPr>
        <p:spPr/>
        <p:txBody>
          <a:bodyPr/>
          <a:lstStyle/>
          <a:p>
            <a:endParaRPr lang="en-NA"/>
          </a:p>
        </p:txBody>
      </p:sp>
      <p:sp>
        <p:nvSpPr>
          <p:cNvPr id="5" name="Slide Number Placeholder 4"/>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3282270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2118986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27906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177527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30891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2089131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4638023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308001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1192269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39D0CC-5777-4D96-90A1-65123DA34AF3}" type="datetimeFigureOut">
              <a:rPr lang="en-NA" smtClean="0"/>
              <a:t>03/03/2023</a:t>
            </a:fld>
            <a:endParaRPr lang="en-NA"/>
          </a:p>
        </p:txBody>
      </p:sp>
      <p:sp>
        <p:nvSpPr>
          <p:cNvPr id="5" name="Footer Placeholder 4"/>
          <p:cNvSpPr>
            <a:spLocks noGrp="1"/>
          </p:cNvSpPr>
          <p:nvPr>
            <p:ph type="ftr" sz="quarter" idx="11"/>
          </p:nvPr>
        </p:nvSpPr>
        <p:spPr/>
        <p:txBody>
          <a:bodyPr/>
          <a:lstStyle/>
          <a:p>
            <a:endParaRPr lang="en-NA"/>
          </a:p>
        </p:txBody>
      </p:sp>
      <p:sp>
        <p:nvSpPr>
          <p:cNvPr id="6" name="Slide Number Placeholder 5"/>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3462692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39D0CC-5777-4D96-90A1-65123DA34AF3}" type="datetimeFigureOut">
              <a:rPr lang="en-NA" smtClean="0"/>
              <a:t>03/03/2023</a:t>
            </a:fld>
            <a:endParaRPr lang="en-NA"/>
          </a:p>
        </p:txBody>
      </p:sp>
      <p:sp>
        <p:nvSpPr>
          <p:cNvPr id="6" name="Footer Placeholder 5"/>
          <p:cNvSpPr>
            <a:spLocks noGrp="1"/>
          </p:cNvSpPr>
          <p:nvPr>
            <p:ph type="ftr" sz="quarter" idx="11"/>
          </p:nvPr>
        </p:nvSpPr>
        <p:spPr/>
        <p:txBody>
          <a:bodyPr/>
          <a:lstStyle/>
          <a:p>
            <a:endParaRPr lang="en-NA"/>
          </a:p>
        </p:txBody>
      </p:sp>
      <p:sp>
        <p:nvSpPr>
          <p:cNvPr id="7" name="Slide Number Placeholder 6"/>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3210583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39D0CC-5777-4D96-90A1-65123DA34AF3}" type="datetimeFigureOut">
              <a:rPr lang="en-NA" smtClean="0"/>
              <a:t>03/03/2023</a:t>
            </a:fld>
            <a:endParaRPr lang="en-NA"/>
          </a:p>
        </p:txBody>
      </p:sp>
      <p:sp>
        <p:nvSpPr>
          <p:cNvPr id="8" name="Footer Placeholder 7"/>
          <p:cNvSpPr>
            <a:spLocks noGrp="1"/>
          </p:cNvSpPr>
          <p:nvPr>
            <p:ph type="ftr" sz="quarter" idx="11"/>
          </p:nvPr>
        </p:nvSpPr>
        <p:spPr/>
        <p:txBody>
          <a:bodyPr/>
          <a:lstStyle/>
          <a:p>
            <a:endParaRPr lang="en-NA"/>
          </a:p>
        </p:txBody>
      </p:sp>
      <p:sp>
        <p:nvSpPr>
          <p:cNvPr id="9" name="Slide Number Placeholder 8"/>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3835910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39D0CC-5777-4D96-90A1-65123DA34AF3}" type="datetimeFigureOut">
              <a:rPr lang="en-NA" smtClean="0"/>
              <a:t>03/03/2023</a:t>
            </a:fld>
            <a:endParaRPr lang="en-NA"/>
          </a:p>
        </p:txBody>
      </p:sp>
      <p:sp>
        <p:nvSpPr>
          <p:cNvPr id="4" name="Footer Placeholder 3"/>
          <p:cNvSpPr>
            <a:spLocks noGrp="1"/>
          </p:cNvSpPr>
          <p:nvPr>
            <p:ph type="ftr" sz="quarter" idx="11"/>
          </p:nvPr>
        </p:nvSpPr>
        <p:spPr/>
        <p:txBody>
          <a:bodyPr/>
          <a:lstStyle/>
          <a:p>
            <a:endParaRPr lang="en-NA"/>
          </a:p>
        </p:txBody>
      </p:sp>
      <p:sp>
        <p:nvSpPr>
          <p:cNvPr id="5" name="Slide Number Placeholder 4"/>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2105607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9D0CC-5777-4D96-90A1-65123DA34AF3}" type="datetimeFigureOut">
              <a:rPr lang="en-NA" smtClean="0"/>
              <a:t>03/03/2023</a:t>
            </a:fld>
            <a:endParaRPr lang="en-NA"/>
          </a:p>
        </p:txBody>
      </p:sp>
      <p:sp>
        <p:nvSpPr>
          <p:cNvPr id="3" name="Footer Placeholder 2"/>
          <p:cNvSpPr>
            <a:spLocks noGrp="1"/>
          </p:cNvSpPr>
          <p:nvPr>
            <p:ph type="ftr" sz="quarter" idx="11"/>
          </p:nvPr>
        </p:nvSpPr>
        <p:spPr/>
        <p:txBody>
          <a:bodyPr/>
          <a:lstStyle/>
          <a:p>
            <a:endParaRPr lang="en-NA"/>
          </a:p>
        </p:txBody>
      </p:sp>
      <p:sp>
        <p:nvSpPr>
          <p:cNvPr id="4" name="Slide Number Placeholder 3"/>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350972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39D0CC-5777-4D96-90A1-65123DA34AF3}" type="datetimeFigureOut">
              <a:rPr lang="en-NA" smtClean="0"/>
              <a:t>03/03/2023</a:t>
            </a:fld>
            <a:endParaRPr lang="en-NA"/>
          </a:p>
        </p:txBody>
      </p:sp>
      <p:sp>
        <p:nvSpPr>
          <p:cNvPr id="6" name="Footer Placeholder 5"/>
          <p:cNvSpPr>
            <a:spLocks noGrp="1"/>
          </p:cNvSpPr>
          <p:nvPr>
            <p:ph type="ftr" sz="quarter" idx="11"/>
          </p:nvPr>
        </p:nvSpPr>
        <p:spPr/>
        <p:txBody>
          <a:bodyPr/>
          <a:lstStyle/>
          <a:p>
            <a:endParaRPr lang="en-NA"/>
          </a:p>
        </p:txBody>
      </p:sp>
      <p:sp>
        <p:nvSpPr>
          <p:cNvPr id="7" name="Slide Number Placeholder 6"/>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1631058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39D0CC-5777-4D96-90A1-65123DA34AF3}" type="datetimeFigureOut">
              <a:rPr lang="en-NA" smtClean="0"/>
              <a:t>03/03/2023</a:t>
            </a:fld>
            <a:endParaRPr lang="en-NA"/>
          </a:p>
        </p:txBody>
      </p:sp>
      <p:sp>
        <p:nvSpPr>
          <p:cNvPr id="6" name="Footer Placeholder 5"/>
          <p:cNvSpPr>
            <a:spLocks noGrp="1"/>
          </p:cNvSpPr>
          <p:nvPr>
            <p:ph type="ftr" sz="quarter" idx="11"/>
          </p:nvPr>
        </p:nvSpPr>
        <p:spPr/>
        <p:txBody>
          <a:bodyPr/>
          <a:lstStyle/>
          <a:p>
            <a:endParaRPr lang="en-NA"/>
          </a:p>
        </p:txBody>
      </p:sp>
      <p:sp>
        <p:nvSpPr>
          <p:cNvPr id="7" name="Slide Number Placeholder 6"/>
          <p:cNvSpPr>
            <a:spLocks noGrp="1"/>
          </p:cNvSpPr>
          <p:nvPr>
            <p:ph type="sldNum" sz="quarter" idx="12"/>
          </p:nvPr>
        </p:nvSpPr>
        <p:spPr/>
        <p:txBody>
          <a:bodyPr/>
          <a:lstStyle/>
          <a:p>
            <a:fld id="{C3322A80-60C0-4A2D-82F6-63B0EDF11BB5}" type="slidenum">
              <a:rPr lang="en-NA" smtClean="0"/>
              <a:t>‹#›</a:t>
            </a:fld>
            <a:endParaRPr lang="en-NA"/>
          </a:p>
        </p:txBody>
      </p:sp>
    </p:spTree>
    <p:extLst>
      <p:ext uri="{BB962C8B-B14F-4D97-AF65-F5344CB8AC3E}">
        <p14:creationId xmlns:p14="http://schemas.microsoft.com/office/powerpoint/2010/main" val="3018470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439D0CC-5777-4D96-90A1-65123DA34AF3}" type="datetimeFigureOut">
              <a:rPr lang="en-NA" smtClean="0"/>
              <a:t>03/03/2023</a:t>
            </a:fld>
            <a:endParaRPr lang="en-NA"/>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NA"/>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3322A80-60C0-4A2D-82F6-63B0EDF11BB5}" type="slidenum">
              <a:rPr lang="en-NA" smtClean="0"/>
              <a:t>‹#›</a:t>
            </a:fld>
            <a:endParaRPr lang="en-NA"/>
          </a:p>
        </p:txBody>
      </p:sp>
    </p:spTree>
    <p:extLst>
      <p:ext uri="{BB962C8B-B14F-4D97-AF65-F5344CB8AC3E}">
        <p14:creationId xmlns:p14="http://schemas.microsoft.com/office/powerpoint/2010/main" val="14078632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nald.campbell@irvingoil.com"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softballns@sportnovascoita.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 company name&#10;&#10;Description automatically generated">
            <a:extLst>
              <a:ext uri="{FF2B5EF4-FFF2-40B4-BE49-F238E27FC236}">
                <a16:creationId xmlns:a16="http://schemas.microsoft.com/office/drawing/2014/main" id="{05A82B9A-5D5A-AFF6-D803-30BBF72740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079" y="617172"/>
            <a:ext cx="1609725" cy="628650"/>
          </a:xfrm>
          <a:prstGeom prst="rect">
            <a:avLst/>
          </a:prstGeom>
        </p:spPr>
      </p:pic>
      <p:sp>
        <p:nvSpPr>
          <p:cNvPr id="8" name="TextBox 7">
            <a:extLst>
              <a:ext uri="{FF2B5EF4-FFF2-40B4-BE49-F238E27FC236}">
                <a16:creationId xmlns:a16="http://schemas.microsoft.com/office/drawing/2014/main" id="{1A8CDC81-12F0-7335-87A3-97A37DE50AD1}"/>
              </a:ext>
            </a:extLst>
          </p:cNvPr>
          <p:cNvSpPr txBox="1"/>
          <p:nvPr/>
        </p:nvSpPr>
        <p:spPr>
          <a:xfrm>
            <a:off x="3719690" y="247840"/>
            <a:ext cx="6107288" cy="369332"/>
          </a:xfrm>
          <a:prstGeom prst="rect">
            <a:avLst/>
          </a:prstGeom>
          <a:noFill/>
        </p:spPr>
        <p:txBody>
          <a:bodyPr wrap="square">
            <a:spAutoFit/>
          </a:bodyPr>
          <a:lstStyle/>
          <a:p>
            <a:pPr algn="l"/>
            <a:r>
              <a:rPr lang="en-US" b="0" i="0" dirty="0">
                <a:effectLst/>
                <a:latin typeface="Oswald" panose="00000500000000000000" pitchFamily="2" charset="0"/>
              </a:rPr>
              <a:t>Becoming An Umpire</a:t>
            </a:r>
          </a:p>
        </p:txBody>
      </p:sp>
      <p:sp>
        <p:nvSpPr>
          <p:cNvPr id="13" name="TextBox 12">
            <a:extLst>
              <a:ext uri="{FF2B5EF4-FFF2-40B4-BE49-F238E27FC236}">
                <a16:creationId xmlns:a16="http://schemas.microsoft.com/office/drawing/2014/main" id="{9005A88D-B155-8D30-F8BA-7D9A0E3A865D}"/>
              </a:ext>
            </a:extLst>
          </p:cNvPr>
          <p:cNvSpPr txBox="1"/>
          <p:nvPr/>
        </p:nvSpPr>
        <p:spPr>
          <a:xfrm>
            <a:off x="423334" y="1406525"/>
            <a:ext cx="6107288" cy="5324535"/>
          </a:xfrm>
          <a:prstGeom prst="rect">
            <a:avLst/>
          </a:prstGeom>
          <a:noFill/>
        </p:spPr>
        <p:txBody>
          <a:bodyPr wrap="square">
            <a:spAutoFit/>
          </a:bodyPr>
          <a:lstStyle/>
          <a:p>
            <a:pPr algn="l"/>
            <a:r>
              <a:rPr lang="en-US" b="0" i="0" dirty="0">
                <a:solidFill>
                  <a:schemeClr val="bg1"/>
                </a:solidFill>
                <a:effectLst/>
                <a:latin typeface="Oswald" panose="00000500000000000000" pitchFamily="2" charset="0"/>
              </a:rPr>
              <a:t>Are you looking to become a Softball Canada registered Umpire?</a:t>
            </a:r>
          </a:p>
          <a:p>
            <a:pPr algn="l"/>
            <a:endParaRPr lang="en-US" sz="1400" b="0" i="0" dirty="0">
              <a:effectLst/>
              <a:latin typeface="Helvetica Neue"/>
            </a:endParaRPr>
          </a:p>
          <a:p>
            <a:pPr algn="l"/>
            <a:r>
              <a:rPr lang="en-US" sz="1400" b="0" i="0" dirty="0">
                <a:effectLst/>
                <a:latin typeface="Helvetica Neue"/>
              </a:rPr>
              <a:t>There</a:t>
            </a:r>
            <a:r>
              <a:rPr lang="en-US" sz="1400" b="0" i="0" dirty="0">
                <a:solidFill>
                  <a:srgbClr val="333333"/>
                </a:solidFill>
                <a:effectLst/>
                <a:latin typeface="Helvetica Neue"/>
              </a:rPr>
              <a:t> </a:t>
            </a:r>
            <a:r>
              <a:rPr lang="en-US" sz="1400" b="0" i="0" dirty="0">
                <a:effectLst/>
                <a:latin typeface="Helvetica Neue"/>
              </a:rPr>
              <a:t>are so many fantastic BENEFITS to becoming an umpire:</a:t>
            </a:r>
            <a:br>
              <a:rPr lang="en-US" sz="1400" b="0" i="0" dirty="0">
                <a:effectLst/>
                <a:latin typeface="Helvetica Neue"/>
              </a:rPr>
            </a:br>
            <a:r>
              <a:rPr lang="en-US" sz="1400" b="0" i="0" dirty="0">
                <a:effectLst/>
                <a:latin typeface="Helvetica Neue"/>
              </a:rPr>
              <a:t>• Earn extra cash.</a:t>
            </a:r>
            <a:br>
              <a:rPr lang="en-US" sz="1400" b="0" i="0" dirty="0">
                <a:effectLst/>
                <a:latin typeface="Helvetica Neue"/>
              </a:rPr>
            </a:br>
            <a:r>
              <a:rPr lang="en-US" sz="1400" b="0" i="0" dirty="0">
                <a:effectLst/>
                <a:latin typeface="Helvetica Neue"/>
              </a:rPr>
              <a:t>• Improve/maintain your fitness level.</a:t>
            </a:r>
            <a:br>
              <a:rPr lang="en-US" sz="1400" b="0" i="0" dirty="0">
                <a:effectLst/>
                <a:latin typeface="Helvetica Neue"/>
              </a:rPr>
            </a:br>
            <a:r>
              <a:rPr lang="en-US" sz="1400" b="0" i="0" dirty="0">
                <a:effectLst/>
                <a:latin typeface="Helvetica Neue"/>
              </a:rPr>
              <a:t>• Meet interesting people from across your province, country and/or the world.</a:t>
            </a:r>
            <a:br>
              <a:rPr lang="en-US" sz="1400" b="0" i="0" dirty="0">
                <a:effectLst/>
                <a:latin typeface="Helvetica Neue"/>
              </a:rPr>
            </a:br>
            <a:r>
              <a:rPr lang="en-US" sz="1400" b="0" i="0" dirty="0">
                <a:effectLst/>
                <a:latin typeface="Helvetica Neue"/>
              </a:rPr>
              <a:t>• Learn to make snap decisions.</a:t>
            </a:r>
            <a:br>
              <a:rPr lang="en-US" sz="1400" b="0" i="0" dirty="0">
                <a:effectLst/>
                <a:latin typeface="Helvetica Neue"/>
              </a:rPr>
            </a:br>
            <a:r>
              <a:rPr lang="en-US" sz="1400" b="0" i="0" dirty="0">
                <a:effectLst/>
                <a:latin typeface="Helvetica Neue"/>
              </a:rPr>
              <a:t>• Become a member of a fantastic team.</a:t>
            </a:r>
            <a:br>
              <a:rPr lang="en-US" sz="1400" b="0" i="0" dirty="0">
                <a:effectLst/>
                <a:latin typeface="Helvetica Neue"/>
              </a:rPr>
            </a:br>
            <a:r>
              <a:rPr lang="en-US" sz="1400" b="0" i="0" dirty="0">
                <a:effectLst/>
                <a:latin typeface="Helvetica Neue"/>
              </a:rPr>
              <a:t>• Be involved in one of the most popular sports.</a:t>
            </a:r>
            <a:br>
              <a:rPr lang="en-US" sz="1400" b="0" i="0" dirty="0">
                <a:effectLst/>
                <a:latin typeface="Helvetica Neue"/>
              </a:rPr>
            </a:br>
            <a:r>
              <a:rPr lang="en-US" sz="1400" b="0" i="0" dirty="0">
                <a:effectLst/>
                <a:latin typeface="Helvetica Neue"/>
              </a:rPr>
              <a:t>• Opportunity for travel.</a:t>
            </a:r>
            <a:br>
              <a:rPr lang="en-US" sz="1400" b="0" i="0" dirty="0">
                <a:effectLst/>
                <a:latin typeface="Helvetica Neue"/>
              </a:rPr>
            </a:br>
            <a:r>
              <a:rPr lang="en-US" sz="1400" b="0" i="0" dirty="0">
                <a:effectLst/>
                <a:latin typeface="Helvetica Neue"/>
              </a:rPr>
              <a:t>• Work some high-profile games.</a:t>
            </a:r>
            <a:br>
              <a:rPr lang="en-US" sz="1400" b="0" i="0" dirty="0">
                <a:effectLst/>
                <a:latin typeface="Helvetica Neue"/>
              </a:rPr>
            </a:br>
            <a:r>
              <a:rPr lang="en-US" sz="1400" b="0" i="0" dirty="0">
                <a:effectLst/>
                <a:latin typeface="Helvetica Neue"/>
              </a:rPr>
              <a:t>• Serve as role models for all currently enjoying softball.</a:t>
            </a:r>
          </a:p>
          <a:p>
            <a:pPr algn="l"/>
            <a:endParaRPr lang="en-US" sz="1400" b="0" i="0" dirty="0">
              <a:solidFill>
                <a:schemeClr val="bg1"/>
              </a:solidFill>
              <a:effectLst/>
              <a:latin typeface="Oswald" panose="00000500000000000000" pitchFamily="2" charset="0"/>
            </a:endParaRPr>
          </a:p>
          <a:p>
            <a:pPr algn="l"/>
            <a:r>
              <a:rPr lang="en-US" sz="1400" b="0" i="0" dirty="0">
                <a:solidFill>
                  <a:schemeClr val="bg1"/>
                </a:solidFill>
                <a:effectLst/>
                <a:latin typeface="Oswald" panose="00000500000000000000" pitchFamily="2" charset="0"/>
              </a:rPr>
              <a:t>Junior Development Program</a:t>
            </a:r>
          </a:p>
          <a:p>
            <a:pPr algn="l"/>
            <a:r>
              <a:rPr lang="en-US" sz="1400" b="0" i="0" dirty="0">
                <a:effectLst/>
                <a:latin typeface="Helvetica Neue"/>
              </a:rPr>
              <a:t>Our Junior Development Program is designed for youth under the age of 18 years old getting into the umpire program. With this program, the youth umpires will receive reduced registration rates, a shirt and hat, and mentorship opportunities by some of NBs finest umpires.</a:t>
            </a:r>
          </a:p>
          <a:p>
            <a:pPr algn="l"/>
            <a:r>
              <a:rPr lang="en-US" sz="1400" b="0" i="0" dirty="0">
                <a:effectLst/>
                <a:latin typeface="Helvetica Neue"/>
              </a:rPr>
              <a:t>For more information on getting started, contact the Softball Nova Scotia</a:t>
            </a:r>
            <a:r>
              <a:rPr lang="en-US" sz="1400" b="0" i="0" u="none" strike="noStrike" dirty="0">
                <a:effectLst/>
                <a:latin typeface="Helvetica Neue"/>
                <a:hlinkClick r:id="rId3">
                  <a:extLst>
                    <a:ext uri="{A12FA001-AC4F-418D-AE19-62706E023703}">
                      <ahyp:hlinkClr xmlns:ahyp="http://schemas.microsoft.com/office/drawing/2018/hyperlinkcolor" val="tx"/>
                    </a:ext>
                  </a:extLst>
                </a:hlinkClick>
              </a:rPr>
              <a:t>,</a:t>
            </a:r>
            <a:r>
              <a:rPr lang="en-US" sz="1400" b="0" i="0" dirty="0">
                <a:effectLst/>
                <a:latin typeface="Helvetica Neue"/>
              </a:rPr>
              <a:t> today for upcoming umpire clinics, registration, opportunities, and more</a:t>
            </a:r>
            <a:r>
              <a:rPr lang="en-US" sz="1400" b="0" i="0" dirty="0">
                <a:solidFill>
                  <a:srgbClr val="333333"/>
                </a:solidFill>
                <a:effectLst/>
                <a:latin typeface="Helvetica Neue"/>
              </a:rPr>
              <a:t>.</a:t>
            </a:r>
          </a:p>
          <a:p>
            <a:pPr algn="l"/>
            <a:r>
              <a:rPr lang="en-US" sz="1400" dirty="0">
                <a:solidFill>
                  <a:srgbClr val="333333"/>
                </a:solidFill>
                <a:latin typeface="Helvetica Neue"/>
              </a:rPr>
              <a:t>Contact us at – </a:t>
            </a:r>
            <a:r>
              <a:rPr lang="en-US" sz="1400" dirty="0">
                <a:solidFill>
                  <a:schemeClr val="tx2">
                    <a:lumMod val="75000"/>
                  </a:schemeClr>
                </a:solidFill>
                <a:latin typeface="Helvetica Neue"/>
                <a:hlinkClick r:id="rId4">
                  <a:extLst>
                    <a:ext uri="{A12FA001-AC4F-418D-AE19-62706E023703}">
                      <ahyp:hlinkClr xmlns:ahyp="http://schemas.microsoft.com/office/drawing/2018/hyperlinkcolor" val="tx"/>
                    </a:ext>
                  </a:extLst>
                </a:hlinkClick>
              </a:rPr>
              <a:t>softballns@sportnovascoita.ca</a:t>
            </a:r>
            <a:endParaRPr lang="en-US" sz="1400" dirty="0">
              <a:solidFill>
                <a:schemeClr val="tx2">
                  <a:lumMod val="75000"/>
                </a:schemeClr>
              </a:solidFill>
              <a:latin typeface="Helvetica Neue"/>
            </a:endParaRPr>
          </a:p>
          <a:p>
            <a:pPr algn="l"/>
            <a:endParaRPr lang="en-US" sz="1400" b="0" i="0" dirty="0">
              <a:solidFill>
                <a:srgbClr val="333333"/>
              </a:solidFill>
              <a:effectLst/>
              <a:latin typeface="Helvetica Neue"/>
            </a:endParaRPr>
          </a:p>
        </p:txBody>
      </p:sp>
    </p:spTree>
    <p:extLst>
      <p:ext uri="{BB962C8B-B14F-4D97-AF65-F5344CB8AC3E}">
        <p14:creationId xmlns:p14="http://schemas.microsoft.com/office/powerpoint/2010/main" val="271710379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19</TotalTime>
  <Words>199</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Century Gothic</vt:lpstr>
      <vt:lpstr>Helvetica Neue</vt:lpstr>
      <vt:lpstr>Oswald</vt:lpstr>
      <vt:lpstr>Wingdings 3</vt:lpstr>
      <vt:lpstr>Slice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Crooks</dc:creator>
  <cp:lastModifiedBy>Caroline Crooks</cp:lastModifiedBy>
  <cp:revision>1</cp:revision>
  <dcterms:created xsi:type="dcterms:W3CDTF">2023-03-03T19:06:50Z</dcterms:created>
  <dcterms:modified xsi:type="dcterms:W3CDTF">2023-03-03T19:26:32Z</dcterms:modified>
</cp:coreProperties>
</file>