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4" r:id="rId3"/>
    <p:sldId id="267" r:id="rId4"/>
    <p:sldId id="258" r:id="rId5"/>
    <p:sldId id="257" r:id="rId6"/>
    <p:sldId id="259" r:id="rId7"/>
    <p:sldId id="261" r:id="rId8"/>
    <p:sldId id="263" r:id="rId9"/>
    <p:sldId id="260" r:id="rId10"/>
    <p:sldId id="262" r:id="rId11"/>
    <p:sldId id="268" r:id="rId12"/>
    <p:sldId id="266" r:id="rId13"/>
    <p:sldId id="269" r:id="rId14"/>
    <p:sldId id="265" r:id="rId15"/>
    <p:sldId id="27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2" d="100"/>
          <a:sy n="112"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7175A-EB02-45A4-A95F-E187D7FBAB54}" type="datetimeFigureOut">
              <a:rPr lang="en-CA" smtClean="0"/>
              <a:t>2021-02-14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DA87D-8D79-49CF-918C-8B149E652816}" type="slidenum">
              <a:rPr lang="en-CA" smtClean="0"/>
              <a:t>‹#›</a:t>
            </a:fld>
            <a:endParaRPr lang="en-CA"/>
          </a:p>
        </p:txBody>
      </p:sp>
    </p:spTree>
    <p:extLst>
      <p:ext uri="{BB962C8B-B14F-4D97-AF65-F5344CB8AC3E}">
        <p14:creationId xmlns:p14="http://schemas.microsoft.com/office/powerpoint/2010/main" val="407018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elc.ab.ca/"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A094-4BFB-4840-8355-7D559805AF8F}"/>
              </a:ext>
            </a:extLst>
          </p:cNvPr>
          <p:cNvSpPr>
            <a:spLocks noGrp="1"/>
          </p:cNvSpPr>
          <p:nvPr>
            <p:ph type="ctrTitle"/>
          </p:nvPr>
        </p:nvSpPr>
        <p:spPr>
          <a:xfrm>
            <a:off x="1523999" y="146811"/>
            <a:ext cx="9144000" cy="1192654"/>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191903A-0BCC-44B6-9886-5D8CFCAD7E6C}"/>
              </a:ext>
            </a:extLst>
          </p:cNvPr>
          <p:cNvSpPr>
            <a:spLocks noGrp="1"/>
          </p:cNvSpPr>
          <p:nvPr>
            <p:ph type="subTitle" idx="1"/>
          </p:nvPr>
        </p:nvSpPr>
        <p:spPr>
          <a:xfrm>
            <a:off x="1523999" y="5311928"/>
            <a:ext cx="9144000" cy="5538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CB063B1-3FE4-4C3B-90D3-B5DD6EA8429A}"/>
              </a:ext>
            </a:extLst>
          </p:cNvPr>
          <p:cNvSpPr>
            <a:spLocks noGrp="1"/>
          </p:cNvSpPr>
          <p:nvPr>
            <p:ph type="dt" sz="half" idx="10"/>
          </p:nvPr>
        </p:nvSpPr>
        <p:spPr/>
        <p:txBody>
          <a:bodyPr/>
          <a:lstStyle/>
          <a:p>
            <a:fld id="{B82A837B-0DCC-450C-9765-D03E2FAAD385}" type="datetime3">
              <a:rPr lang="en-CA" smtClean="0"/>
              <a:t>14 February 2021</a:t>
            </a:fld>
            <a:endParaRPr lang="en-CA"/>
          </a:p>
        </p:txBody>
      </p:sp>
      <p:sp>
        <p:nvSpPr>
          <p:cNvPr id="5" name="Footer Placeholder 4">
            <a:extLst>
              <a:ext uri="{FF2B5EF4-FFF2-40B4-BE49-F238E27FC236}">
                <a16:creationId xmlns:a16="http://schemas.microsoft.com/office/drawing/2014/main" id="{96FF9B90-26C1-44C6-AC43-0FF31B56A4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A619C5-C53F-4D2A-9FB2-4B791356A7AC}"/>
              </a:ext>
            </a:extLst>
          </p:cNvPr>
          <p:cNvSpPr>
            <a:spLocks noGrp="1"/>
          </p:cNvSpPr>
          <p:nvPr>
            <p:ph type="sldNum" sz="quarter" idx="12"/>
          </p:nvPr>
        </p:nvSpPr>
        <p:spPr/>
        <p:txBody>
          <a:bodyPr/>
          <a:lstStyle/>
          <a:p>
            <a:fld id="{1820DCDE-F8A0-4D56-8EA2-8A9B85CF700C}" type="slidenum">
              <a:rPr lang="en-CA" smtClean="0"/>
              <a:t>‹#›</a:t>
            </a:fld>
            <a:endParaRPr lang="en-CA" dirty="0"/>
          </a:p>
        </p:txBody>
      </p:sp>
      <p:pic>
        <p:nvPicPr>
          <p:cNvPr id="7" name="Picture 2">
            <a:extLst>
              <a:ext uri="{FF2B5EF4-FFF2-40B4-BE49-F238E27FC236}">
                <a16:creationId xmlns:a16="http://schemas.microsoft.com/office/drawing/2014/main" id="{BB201450-1B54-4638-88AF-E9788D96E10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6855" y="1600199"/>
            <a:ext cx="4238287" cy="322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5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E219-D72E-400B-9B60-90B46326EAA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2CE512D-18F9-4C58-B9EA-9987B761DB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262A46-EBFF-41F2-9C1D-085D400FB5AA}"/>
              </a:ext>
            </a:extLst>
          </p:cNvPr>
          <p:cNvSpPr>
            <a:spLocks noGrp="1"/>
          </p:cNvSpPr>
          <p:nvPr>
            <p:ph type="dt" sz="half" idx="10"/>
          </p:nvPr>
        </p:nvSpPr>
        <p:spPr/>
        <p:txBody>
          <a:bodyPr/>
          <a:lstStyle/>
          <a:p>
            <a:fld id="{FCB89219-91D6-459A-863E-3916F97285DE}" type="datetime3">
              <a:rPr lang="en-CA" smtClean="0"/>
              <a:t>14 February 2021</a:t>
            </a:fld>
            <a:endParaRPr lang="en-CA"/>
          </a:p>
        </p:txBody>
      </p:sp>
      <p:sp>
        <p:nvSpPr>
          <p:cNvPr id="5" name="Footer Placeholder 4">
            <a:extLst>
              <a:ext uri="{FF2B5EF4-FFF2-40B4-BE49-F238E27FC236}">
                <a16:creationId xmlns:a16="http://schemas.microsoft.com/office/drawing/2014/main" id="{40B75643-8386-4536-97DF-3E0E424F392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5AEF20-121B-447B-AAEF-2398A47D6A94}"/>
              </a:ext>
            </a:extLst>
          </p:cNvPr>
          <p:cNvSpPr>
            <a:spLocks noGrp="1"/>
          </p:cNvSpPr>
          <p:nvPr>
            <p:ph type="sldNum" sz="quarter" idx="12"/>
          </p:nvPr>
        </p:nvSpPr>
        <p:spPr/>
        <p:txBody>
          <a:bodyPr/>
          <a:lstStyle/>
          <a:p>
            <a:fld id="{1820DCDE-F8A0-4D56-8EA2-8A9B85CF700C}" type="slidenum">
              <a:rPr lang="en-CA" smtClean="0"/>
              <a:t>‹#›</a:t>
            </a:fld>
            <a:endParaRPr lang="en-CA"/>
          </a:p>
        </p:txBody>
      </p:sp>
    </p:spTree>
    <p:extLst>
      <p:ext uri="{BB962C8B-B14F-4D97-AF65-F5344CB8AC3E}">
        <p14:creationId xmlns:p14="http://schemas.microsoft.com/office/powerpoint/2010/main" val="76847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18F91-C76B-4419-B337-CE88D46DF9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E73B57-9255-4A05-B46C-FA5689706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694A12-4D13-4BB4-B5C2-FFB762A21F01}"/>
              </a:ext>
            </a:extLst>
          </p:cNvPr>
          <p:cNvSpPr>
            <a:spLocks noGrp="1"/>
          </p:cNvSpPr>
          <p:nvPr>
            <p:ph type="dt" sz="half" idx="10"/>
          </p:nvPr>
        </p:nvSpPr>
        <p:spPr/>
        <p:txBody>
          <a:bodyPr/>
          <a:lstStyle/>
          <a:p>
            <a:fld id="{2EEBF900-1DAA-4E25-A216-7C75E3A11F44}" type="datetime3">
              <a:rPr lang="en-CA" smtClean="0"/>
              <a:t>14 February 2021</a:t>
            </a:fld>
            <a:endParaRPr lang="en-CA"/>
          </a:p>
        </p:txBody>
      </p:sp>
      <p:sp>
        <p:nvSpPr>
          <p:cNvPr id="5" name="Footer Placeholder 4">
            <a:extLst>
              <a:ext uri="{FF2B5EF4-FFF2-40B4-BE49-F238E27FC236}">
                <a16:creationId xmlns:a16="http://schemas.microsoft.com/office/drawing/2014/main" id="{C9020205-AD45-481D-B988-18480214C7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527E98-9AEF-4D11-B2B5-9B3D9B900E07}"/>
              </a:ext>
            </a:extLst>
          </p:cNvPr>
          <p:cNvSpPr>
            <a:spLocks noGrp="1"/>
          </p:cNvSpPr>
          <p:nvPr>
            <p:ph type="sldNum" sz="quarter" idx="12"/>
          </p:nvPr>
        </p:nvSpPr>
        <p:spPr/>
        <p:txBody>
          <a:bodyPr/>
          <a:lstStyle/>
          <a:p>
            <a:fld id="{1820DCDE-F8A0-4D56-8EA2-8A9B85CF700C}" type="slidenum">
              <a:rPr lang="en-CA" smtClean="0"/>
              <a:t>‹#›</a:t>
            </a:fld>
            <a:endParaRPr lang="en-CA"/>
          </a:p>
        </p:txBody>
      </p:sp>
    </p:spTree>
    <p:extLst>
      <p:ext uri="{BB962C8B-B14F-4D97-AF65-F5344CB8AC3E}">
        <p14:creationId xmlns:p14="http://schemas.microsoft.com/office/powerpoint/2010/main" val="174958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931D-3F76-441F-A491-B806EC6897D7}"/>
              </a:ext>
            </a:extLst>
          </p:cNvPr>
          <p:cNvSpPr>
            <a:spLocks noGrp="1"/>
          </p:cNvSpPr>
          <p:nvPr>
            <p:ph type="title"/>
          </p:nvPr>
        </p:nvSpPr>
        <p:spPr>
          <a:xfrm>
            <a:off x="1627696" y="398406"/>
            <a:ext cx="8691512" cy="701731"/>
          </a:xfrm>
        </p:spPr>
        <p:txBody>
          <a:bodyPr wrap="square">
            <a:spAutoFit/>
          </a:bodyPr>
          <a:lstStyle>
            <a:lvl1pPr algn="ctr">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6B73D9A2-D82C-4FFD-B4A5-353C9FC4DE06}"/>
              </a:ext>
            </a:extLst>
          </p:cNvPr>
          <p:cNvSpPr>
            <a:spLocks noGrp="1"/>
          </p:cNvSpPr>
          <p:nvPr>
            <p:ph idx="1"/>
          </p:nvPr>
        </p:nvSpPr>
        <p:spPr>
          <a:xfrm>
            <a:off x="838200" y="1564849"/>
            <a:ext cx="10515600" cy="4612114"/>
          </a:xfrm>
        </p:spPr>
        <p:txBody>
          <a:bodyPr/>
          <a:lstStyle>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a:t>
            </a:r>
            <a:endParaRPr lang="en-CA" dirty="0">
              <a:hlinkClick r:id="rId2"/>
            </a:endParaRPr>
          </a:p>
          <a:p>
            <a:pPr lvl="4"/>
            <a:endParaRPr lang="en-CA" dirty="0"/>
          </a:p>
        </p:txBody>
      </p:sp>
      <p:sp>
        <p:nvSpPr>
          <p:cNvPr id="4" name="Date Placeholder 3">
            <a:extLst>
              <a:ext uri="{FF2B5EF4-FFF2-40B4-BE49-F238E27FC236}">
                <a16:creationId xmlns:a16="http://schemas.microsoft.com/office/drawing/2014/main" id="{78DBFFC7-4808-4082-B043-595D9C8DDA4E}"/>
              </a:ext>
            </a:extLst>
          </p:cNvPr>
          <p:cNvSpPr>
            <a:spLocks noGrp="1"/>
          </p:cNvSpPr>
          <p:nvPr>
            <p:ph type="dt" sz="half" idx="10"/>
          </p:nvPr>
        </p:nvSpPr>
        <p:spPr/>
        <p:txBody>
          <a:bodyPr/>
          <a:lstStyle>
            <a:lvl1pPr>
              <a:defRPr>
                <a:solidFill>
                  <a:schemeClr val="accent1">
                    <a:lumMod val="75000"/>
                  </a:schemeClr>
                </a:solidFill>
              </a:defRPr>
            </a:lvl1pPr>
          </a:lstStyle>
          <a:p>
            <a:fld id="{18DDA4B6-3E59-45E9-9920-5C0B8C41676E}" type="datetime3">
              <a:rPr lang="en-CA" smtClean="0"/>
              <a:pPr/>
              <a:t>14 February 2021</a:t>
            </a:fld>
            <a:endParaRPr lang="en-CA" dirty="0"/>
          </a:p>
        </p:txBody>
      </p:sp>
      <p:sp>
        <p:nvSpPr>
          <p:cNvPr id="5" name="Footer Placeholder 4">
            <a:extLst>
              <a:ext uri="{FF2B5EF4-FFF2-40B4-BE49-F238E27FC236}">
                <a16:creationId xmlns:a16="http://schemas.microsoft.com/office/drawing/2014/main" id="{6A9838CE-E76E-43C1-8610-EEC7659144B5}"/>
              </a:ext>
            </a:extLst>
          </p:cNvPr>
          <p:cNvSpPr>
            <a:spLocks noGrp="1"/>
          </p:cNvSpPr>
          <p:nvPr>
            <p:ph type="ftr" sz="quarter" idx="11"/>
          </p:nvPr>
        </p:nvSpPr>
        <p:spPr/>
        <p:txBody>
          <a:bodyPr/>
          <a:lstStyle>
            <a:lvl1pPr>
              <a:defRPr>
                <a:solidFill>
                  <a:schemeClr val="accent1">
                    <a:lumMod val="75000"/>
                  </a:schemeClr>
                </a:solidFill>
              </a:defRPr>
            </a:lvl1pPr>
          </a:lstStyle>
          <a:p>
            <a:endParaRPr lang="en-CA"/>
          </a:p>
        </p:txBody>
      </p:sp>
      <p:sp>
        <p:nvSpPr>
          <p:cNvPr id="6" name="Slide Number Placeholder 5">
            <a:extLst>
              <a:ext uri="{FF2B5EF4-FFF2-40B4-BE49-F238E27FC236}">
                <a16:creationId xmlns:a16="http://schemas.microsoft.com/office/drawing/2014/main" id="{FDAB572F-442F-40E4-9D5C-CA97E1A6A72B}"/>
              </a:ext>
            </a:extLst>
          </p:cNvPr>
          <p:cNvSpPr>
            <a:spLocks noGrp="1"/>
          </p:cNvSpPr>
          <p:nvPr>
            <p:ph type="sldNum" sz="quarter" idx="12"/>
          </p:nvPr>
        </p:nvSpPr>
        <p:spPr/>
        <p:txBody>
          <a:bodyPr/>
          <a:lstStyle>
            <a:lvl1pPr>
              <a:defRPr>
                <a:solidFill>
                  <a:schemeClr val="accent1">
                    <a:lumMod val="75000"/>
                  </a:schemeClr>
                </a:solidFill>
              </a:defRPr>
            </a:lvl1pPr>
          </a:lstStyle>
          <a:p>
            <a:fld id="{1820DCDE-F8A0-4D56-8EA2-8A9B85CF700C}" type="slidenum">
              <a:rPr lang="en-CA" smtClean="0"/>
              <a:pPr/>
              <a:t>‹#›</a:t>
            </a:fld>
            <a:endParaRPr lang="en-CA"/>
          </a:p>
        </p:txBody>
      </p:sp>
      <p:pic>
        <p:nvPicPr>
          <p:cNvPr id="8" name="Picture 7">
            <a:extLst>
              <a:ext uri="{FF2B5EF4-FFF2-40B4-BE49-F238E27FC236}">
                <a16:creationId xmlns:a16="http://schemas.microsoft.com/office/drawing/2014/main" id="{08F7FE91-0805-4D49-8546-A6DEA94E2BAF}"/>
              </a:ext>
            </a:extLst>
          </p:cNvPr>
          <p:cNvPicPr>
            <a:picLocks noChangeAspect="1"/>
          </p:cNvPicPr>
          <p:nvPr userDrawn="1"/>
        </p:nvPicPr>
        <p:blipFill>
          <a:blip r:embed="rId3"/>
          <a:stretch>
            <a:fillRect/>
          </a:stretch>
        </p:blipFill>
        <p:spPr>
          <a:xfrm>
            <a:off x="10341204" y="33706"/>
            <a:ext cx="1850796" cy="1406711"/>
          </a:xfrm>
          <a:prstGeom prst="rect">
            <a:avLst/>
          </a:prstGeom>
        </p:spPr>
      </p:pic>
      <p:sp>
        <p:nvSpPr>
          <p:cNvPr id="9" name="AutoShape 2">
            <a:extLst>
              <a:ext uri="{FF2B5EF4-FFF2-40B4-BE49-F238E27FC236}">
                <a16:creationId xmlns:a16="http://schemas.microsoft.com/office/drawing/2014/main" id="{8D79FFA8-15AD-4767-BAF9-91EC1771C6E8}"/>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9">
            <a:extLst>
              <a:ext uri="{FF2B5EF4-FFF2-40B4-BE49-F238E27FC236}">
                <a16:creationId xmlns:a16="http://schemas.microsoft.com/office/drawing/2014/main" id="{ADEDC8B5-B061-47F4-B481-7F357489CB6F}"/>
              </a:ext>
            </a:extLst>
          </p:cNvPr>
          <p:cNvPicPr>
            <a:picLocks noChangeAspect="1"/>
          </p:cNvPicPr>
          <p:nvPr userDrawn="1"/>
        </p:nvPicPr>
        <p:blipFill>
          <a:blip r:embed="rId4">
            <a:alphaModFix/>
            <a:duotone>
              <a:schemeClr val="accent1">
                <a:shade val="45000"/>
                <a:satMod val="135000"/>
              </a:schemeClr>
              <a:prstClr val="white"/>
            </a:duotone>
          </a:blip>
          <a:stretch>
            <a:fillRect/>
          </a:stretch>
        </p:blipFill>
        <p:spPr>
          <a:xfrm>
            <a:off x="0" y="6761"/>
            <a:ext cx="1427707" cy="1406711"/>
          </a:xfrm>
          <a:prstGeom prst="rect">
            <a:avLst/>
          </a:prstGeom>
        </p:spPr>
      </p:pic>
    </p:spTree>
    <p:extLst>
      <p:ext uri="{BB962C8B-B14F-4D97-AF65-F5344CB8AC3E}">
        <p14:creationId xmlns:p14="http://schemas.microsoft.com/office/powerpoint/2010/main" val="294857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7539-FFCB-45D7-9F61-282B94A90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7FFE9F8-AFB0-4639-B64F-D34C149E7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1B729-2F05-4C2E-939D-DB3E5460BA2D}"/>
              </a:ext>
            </a:extLst>
          </p:cNvPr>
          <p:cNvSpPr>
            <a:spLocks noGrp="1"/>
          </p:cNvSpPr>
          <p:nvPr>
            <p:ph type="dt" sz="half" idx="10"/>
          </p:nvPr>
        </p:nvSpPr>
        <p:spPr/>
        <p:txBody>
          <a:bodyPr/>
          <a:lstStyle/>
          <a:p>
            <a:fld id="{F76D0AD3-9C72-42F2-A24E-C1C9F47D232A}" type="datetime3">
              <a:rPr lang="en-CA" smtClean="0"/>
              <a:t>14 February 2021</a:t>
            </a:fld>
            <a:endParaRPr lang="en-CA"/>
          </a:p>
        </p:txBody>
      </p:sp>
      <p:sp>
        <p:nvSpPr>
          <p:cNvPr id="5" name="Footer Placeholder 4">
            <a:extLst>
              <a:ext uri="{FF2B5EF4-FFF2-40B4-BE49-F238E27FC236}">
                <a16:creationId xmlns:a16="http://schemas.microsoft.com/office/drawing/2014/main" id="{347286F4-36BE-4E2F-92B4-574C1F76D4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9959AE-AB78-471D-87E0-01D614629890}"/>
              </a:ext>
            </a:extLst>
          </p:cNvPr>
          <p:cNvSpPr>
            <a:spLocks noGrp="1"/>
          </p:cNvSpPr>
          <p:nvPr>
            <p:ph type="sldNum" sz="quarter" idx="12"/>
          </p:nvPr>
        </p:nvSpPr>
        <p:spPr/>
        <p:txBody>
          <a:bodyPr/>
          <a:lstStyle/>
          <a:p>
            <a:fld id="{1820DCDE-F8A0-4D56-8EA2-8A9B85CF700C}" type="slidenum">
              <a:rPr lang="en-CA" smtClean="0"/>
              <a:t>‹#›</a:t>
            </a:fld>
            <a:endParaRPr lang="en-CA"/>
          </a:p>
        </p:txBody>
      </p:sp>
      <p:pic>
        <p:nvPicPr>
          <p:cNvPr id="7" name="Picture 6">
            <a:extLst>
              <a:ext uri="{FF2B5EF4-FFF2-40B4-BE49-F238E27FC236}">
                <a16:creationId xmlns:a16="http://schemas.microsoft.com/office/drawing/2014/main" id="{A6D12421-7EEF-4AD8-90F6-2493FB4A2E6A}"/>
              </a:ext>
            </a:extLst>
          </p:cNvPr>
          <p:cNvPicPr>
            <a:picLocks noChangeAspect="1"/>
          </p:cNvPicPr>
          <p:nvPr userDrawn="1"/>
        </p:nvPicPr>
        <p:blipFill>
          <a:blip r:embed="rId2"/>
          <a:stretch>
            <a:fillRect/>
          </a:stretch>
        </p:blipFill>
        <p:spPr>
          <a:xfrm>
            <a:off x="10341204" y="33706"/>
            <a:ext cx="1850796" cy="1406711"/>
          </a:xfrm>
          <a:prstGeom prst="rect">
            <a:avLst/>
          </a:prstGeom>
        </p:spPr>
      </p:pic>
      <p:pic>
        <p:nvPicPr>
          <p:cNvPr id="8" name="Picture 7">
            <a:extLst>
              <a:ext uri="{FF2B5EF4-FFF2-40B4-BE49-F238E27FC236}">
                <a16:creationId xmlns:a16="http://schemas.microsoft.com/office/drawing/2014/main" id="{2AB13AB9-4451-442E-956A-69B399256D65}"/>
              </a:ext>
            </a:extLst>
          </p:cNvPr>
          <p:cNvPicPr>
            <a:picLocks noChangeAspect="1"/>
          </p:cNvPicPr>
          <p:nvPr userDrawn="1"/>
        </p:nvPicPr>
        <p:blipFill>
          <a:blip r:embed="rId3">
            <a:alphaModFix/>
            <a:duotone>
              <a:schemeClr val="accent1">
                <a:shade val="45000"/>
                <a:satMod val="135000"/>
              </a:schemeClr>
              <a:prstClr val="white"/>
            </a:duotone>
          </a:blip>
          <a:stretch>
            <a:fillRect/>
          </a:stretch>
        </p:blipFill>
        <p:spPr>
          <a:xfrm>
            <a:off x="0" y="6761"/>
            <a:ext cx="1427707" cy="1406711"/>
          </a:xfrm>
          <a:prstGeom prst="rect">
            <a:avLst/>
          </a:prstGeom>
        </p:spPr>
      </p:pic>
    </p:spTree>
    <p:extLst>
      <p:ext uri="{BB962C8B-B14F-4D97-AF65-F5344CB8AC3E}">
        <p14:creationId xmlns:p14="http://schemas.microsoft.com/office/powerpoint/2010/main" val="309932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98D95-1B33-44FF-892F-2AD9034C5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22B0EC-2331-4292-A280-D820C903B7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ABC7402-A81E-4B35-AC71-B6B94CCF8440}"/>
              </a:ext>
            </a:extLst>
          </p:cNvPr>
          <p:cNvSpPr>
            <a:spLocks noGrp="1"/>
          </p:cNvSpPr>
          <p:nvPr>
            <p:ph type="dt" sz="half" idx="10"/>
          </p:nvPr>
        </p:nvSpPr>
        <p:spPr/>
        <p:txBody>
          <a:bodyPr/>
          <a:lstStyle/>
          <a:p>
            <a:fld id="{406759D2-8E53-4098-B021-7BEC5DE20412}" type="datetime3">
              <a:rPr lang="en-CA" smtClean="0"/>
              <a:t>14 February 2021</a:t>
            </a:fld>
            <a:endParaRPr lang="en-CA"/>
          </a:p>
        </p:txBody>
      </p:sp>
      <p:sp>
        <p:nvSpPr>
          <p:cNvPr id="6" name="Footer Placeholder 5">
            <a:extLst>
              <a:ext uri="{FF2B5EF4-FFF2-40B4-BE49-F238E27FC236}">
                <a16:creationId xmlns:a16="http://schemas.microsoft.com/office/drawing/2014/main" id="{EEC957E5-4F41-4FAA-808B-FF85FF81A20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0A22F8-85AE-4773-850A-0C7B357954E5}"/>
              </a:ext>
            </a:extLst>
          </p:cNvPr>
          <p:cNvSpPr>
            <a:spLocks noGrp="1"/>
          </p:cNvSpPr>
          <p:nvPr>
            <p:ph type="sldNum" sz="quarter" idx="12"/>
          </p:nvPr>
        </p:nvSpPr>
        <p:spPr/>
        <p:txBody>
          <a:bodyPr/>
          <a:lstStyle/>
          <a:p>
            <a:fld id="{1820DCDE-F8A0-4D56-8EA2-8A9B85CF700C}" type="slidenum">
              <a:rPr lang="en-CA" smtClean="0"/>
              <a:t>‹#›</a:t>
            </a:fld>
            <a:endParaRPr lang="en-CA"/>
          </a:p>
        </p:txBody>
      </p:sp>
      <p:pic>
        <p:nvPicPr>
          <p:cNvPr id="8" name="Picture 7">
            <a:extLst>
              <a:ext uri="{FF2B5EF4-FFF2-40B4-BE49-F238E27FC236}">
                <a16:creationId xmlns:a16="http://schemas.microsoft.com/office/drawing/2014/main" id="{33553E50-1FE1-4887-8E0E-8B4D210BFEF7}"/>
              </a:ext>
            </a:extLst>
          </p:cNvPr>
          <p:cNvPicPr>
            <a:picLocks noChangeAspect="1"/>
          </p:cNvPicPr>
          <p:nvPr userDrawn="1"/>
        </p:nvPicPr>
        <p:blipFill>
          <a:blip r:embed="rId2"/>
          <a:stretch>
            <a:fillRect/>
          </a:stretch>
        </p:blipFill>
        <p:spPr>
          <a:xfrm>
            <a:off x="10341204" y="33706"/>
            <a:ext cx="1850796" cy="1406711"/>
          </a:xfrm>
          <a:prstGeom prst="rect">
            <a:avLst/>
          </a:prstGeom>
        </p:spPr>
      </p:pic>
      <p:pic>
        <p:nvPicPr>
          <p:cNvPr id="9" name="Picture 8">
            <a:extLst>
              <a:ext uri="{FF2B5EF4-FFF2-40B4-BE49-F238E27FC236}">
                <a16:creationId xmlns:a16="http://schemas.microsoft.com/office/drawing/2014/main" id="{631B58EA-E9BF-4D57-BC33-07E16D5C1034}"/>
              </a:ext>
            </a:extLst>
          </p:cNvPr>
          <p:cNvPicPr>
            <a:picLocks noChangeAspect="1"/>
          </p:cNvPicPr>
          <p:nvPr userDrawn="1"/>
        </p:nvPicPr>
        <p:blipFill>
          <a:blip r:embed="rId3">
            <a:alphaModFix/>
            <a:duotone>
              <a:schemeClr val="accent1">
                <a:shade val="45000"/>
                <a:satMod val="135000"/>
              </a:schemeClr>
              <a:prstClr val="white"/>
            </a:duotone>
          </a:blip>
          <a:stretch>
            <a:fillRect/>
          </a:stretch>
        </p:blipFill>
        <p:spPr>
          <a:xfrm>
            <a:off x="0" y="6761"/>
            <a:ext cx="1427707" cy="1406711"/>
          </a:xfrm>
          <a:prstGeom prst="rect">
            <a:avLst/>
          </a:prstGeom>
        </p:spPr>
      </p:pic>
      <p:sp>
        <p:nvSpPr>
          <p:cNvPr id="10" name="Title 1">
            <a:extLst>
              <a:ext uri="{FF2B5EF4-FFF2-40B4-BE49-F238E27FC236}">
                <a16:creationId xmlns:a16="http://schemas.microsoft.com/office/drawing/2014/main" id="{EC3B1973-453D-48BB-ABCF-605790B65F36}"/>
              </a:ext>
            </a:extLst>
          </p:cNvPr>
          <p:cNvSpPr>
            <a:spLocks noGrp="1"/>
          </p:cNvSpPr>
          <p:nvPr>
            <p:ph type="title"/>
          </p:nvPr>
        </p:nvSpPr>
        <p:spPr>
          <a:xfrm>
            <a:off x="1627696" y="398406"/>
            <a:ext cx="8691512" cy="701731"/>
          </a:xfrm>
        </p:spPr>
        <p:txBody>
          <a:bodyPr wrap="square">
            <a:spAutoFit/>
          </a:bodyPr>
          <a:lstStyle>
            <a:lvl1pPr algn="ctr">
              <a:defRPr/>
            </a:lvl1pPr>
          </a:lstStyle>
          <a:p>
            <a:r>
              <a:rPr lang="en-US" dirty="0"/>
              <a:t>Click to edit Master title style</a:t>
            </a:r>
            <a:endParaRPr lang="en-CA" dirty="0"/>
          </a:p>
        </p:txBody>
      </p:sp>
    </p:spTree>
    <p:extLst>
      <p:ext uri="{BB962C8B-B14F-4D97-AF65-F5344CB8AC3E}">
        <p14:creationId xmlns:p14="http://schemas.microsoft.com/office/powerpoint/2010/main" val="286444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EE23BC-6546-40CE-BA75-F1672C90D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B27F8-1759-43CE-8C08-6A109DB4F0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C531ED2-3E10-429A-9D0D-3DE347C73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B6452F-F9A3-4AE3-9C3A-0BD72BFF19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2D957B6-B9E0-4578-9354-936BBEEC72A1}"/>
              </a:ext>
            </a:extLst>
          </p:cNvPr>
          <p:cNvSpPr>
            <a:spLocks noGrp="1"/>
          </p:cNvSpPr>
          <p:nvPr>
            <p:ph type="dt" sz="half" idx="10"/>
          </p:nvPr>
        </p:nvSpPr>
        <p:spPr/>
        <p:txBody>
          <a:bodyPr/>
          <a:lstStyle/>
          <a:p>
            <a:fld id="{E8EF95C9-7BF0-4292-B5A9-9D807B2AA4A4}" type="datetime3">
              <a:rPr lang="en-CA" smtClean="0"/>
              <a:t>14 February 2021</a:t>
            </a:fld>
            <a:endParaRPr lang="en-CA"/>
          </a:p>
        </p:txBody>
      </p:sp>
      <p:sp>
        <p:nvSpPr>
          <p:cNvPr id="8" name="Footer Placeholder 7">
            <a:extLst>
              <a:ext uri="{FF2B5EF4-FFF2-40B4-BE49-F238E27FC236}">
                <a16:creationId xmlns:a16="http://schemas.microsoft.com/office/drawing/2014/main" id="{A4426C13-7AC2-4BBC-965E-56DC669FF8C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16CDB71-2035-4272-8672-EB859BF9222C}"/>
              </a:ext>
            </a:extLst>
          </p:cNvPr>
          <p:cNvSpPr>
            <a:spLocks noGrp="1"/>
          </p:cNvSpPr>
          <p:nvPr>
            <p:ph type="sldNum" sz="quarter" idx="12"/>
          </p:nvPr>
        </p:nvSpPr>
        <p:spPr/>
        <p:txBody>
          <a:bodyPr/>
          <a:lstStyle/>
          <a:p>
            <a:fld id="{1820DCDE-F8A0-4D56-8EA2-8A9B85CF700C}" type="slidenum">
              <a:rPr lang="en-CA" smtClean="0"/>
              <a:t>‹#›</a:t>
            </a:fld>
            <a:endParaRPr lang="en-CA"/>
          </a:p>
        </p:txBody>
      </p:sp>
      <p:pic>
        <p:nvPicPr>
          <p:cNvPr id="10" name="Picture 9">
            <a:extLst>
              <a:ext uri="{FF2B5EF4-FFF2-40B4-BE49-F238E27FC236}">
                <a16:creationId xmlns:a16="http://schemas.microsoft.com/office/drawing/2014/main" id="{59DEC917-3E2C-401F-BC82-271F87FA9598}"/>
              </a:ext>
            </a:extLst>
          </p:cNvPr>
          <p:cNvPicPr>
            <a:picLocks noChangeAspect="1"/>
          </p:cNvPicPr>
          <p:nvPr userDrawn="1"/>
        </p:nvPicPr>
        <p:blipFill>
          <a:blip r:embed="rId2"/>
          <a:stretch>
            <a:fillRect/>
          </a:stretch>
        </p:blipFill>
        <p:spPr>
          <a:xfrm>
            <a:off x="10341204" y="33706"/>
            <a:ext cx="1850796" cy="1406711"/>
          </a:xfrm>
          <a:prstGeom prst="rect">
            <a:avLst/>
          </a:prstGeom>
        </p:spPr>
      </p:pic>
      <p:pic>
        <p:nvPicPr>
          <p:cNvPr id="11" name="Picture 10">
            <a:extLst>
              <a:ext uri="{FF2B5EF4-FFF2-40B4-BE49-F238E27FC236}">
                <a16:creationId xmlns:a16="http://schemas.microsoft.com/office/drawing/2014/main" id="{FB9DBE78-0E9D-465F-A6A9-81232E76330D}"/>
              </a:ext>
            </a:extLst>
          </p:cNvPr>
          <p:cNvPicPr>
            <a:picLocks noChangeAspect="1"/>
          </p:cNvPicPr>
          <p:nvPr userDrawn="1"/>
        </p:nvPicPr>
        <p:blipFill>
          <a:blip r:embed="rId3">
            <a:alphaModFix/>
            <a:duotone>
              <a:schemeClr val="accent1">
                <a:shade val="45000"/>
                <a:satMod val="135000"/>
              </a:schemeClr>
              <a:prstClr val="white"/>
            </a:duotone>
          </a:blip>
          <a:stretch>
            <a:fillRect/>
          </a:stretch>
        </p:blipFill>
        <p:spPr>
          <a:xfrm>
            <a:off x="0" y="6761"/>
            <a:ext cx="1427707" cy="1406711"/>
          </a:xfrm>
          <a:prstGeom prst="rect">
            <a:avLst/>
          </a:prstGeom>
        </p:spPr>
      </p:pic>
      <p:sp>
        <p:nvSpPr>
          <p:cNvPr id="12" name="Title 1">
            <a:extLst>
              <a:ext uri="{FF2B5EF4-FFF2-40B4-BE49-F238E27FC236}">
                <a16:creationId xmlns:a16="http://schemas.microsoft.com/office/drawing/2014/main" id="{5EE16733-3E67-4B23-A489-D6C0E11DD34D}"/>
              </a:ext>
            </a:extLst>
          </p:cNvPr>
          <p:cNvSpPr>
            <a:spLocks noGrp="1"/>
          </p:cNvSpPr>
          <p:nvPr>
            <p:ph type="title"/>
          </p:nvPr>
        </p:nvSpPr>
        <p:spPr>
          <a:xfrm>
            <a:off x="1627696" y="398406"/>
            <a:ext cx="8691512" cy="701731"/>
          </a:xfrm>
        </p:spPr>
        <p:txBody>
          <a:bodyPr wrap="square">
            <a:spAutoFit/>
          </a:bodyPr>
          <a:lstStyle>
            <a:lvl1pPr algn="ctr">
              <a:defRPr/>
            </a:lvl1pPr>
          </a:lstStyle>
          <a:p>
            <a:r>
              <a:rPr lang="en-US" dirty="0"/>
              <a:t>Click to edit Master title style</a:t>
            </a:r>
            <a:endParaRPr lang="en-CA" dirty="0"/>
          </a:p>
        </p:txBody>
      </p:sp>
    </p:spTree>
    <p:extLst>
      <p:ext uri="{BB962C8B-B14F-4D97-AF65-F5344CB8AC3E}">
        <p14:creationId xmlns:p14="http://schemas.microsoft.com/office/powerpoint/2010/main" val="414497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DA14A98-55E0-45A2-BD0E-26C6B4011328}"/>
              </a:ext>
            </a:extLst>
          </p:cNvPr>
          <p:cNvSpPr>
            <a:spLocks noGrp="1"/>
          </p:cNvSpPr>
          <p:nvPr>
            <p:ph type="dt" sz="half" idx="10"/>
          </p:nvPr>
        </p:nvSpPr>
        <p:spPr/>
        <p:txBody>
          <a:bodyPr/>
          <a:lstStyle/>
          <a:p>
            <a:fld id="{F25C5104-A6B2-4E84-9336-643B5BC7658E}" type="datetime3">
              <a:rPr lang="en-CA" smtClean="0"/>
              <a:t>14 February 2021</a:t>
            </a:fld>
            <a:endParaRPr lang="en-CA"/>
          </a:p>
        </p:txBody>
      </p:sp>
      <p:sp>
        <p:nvSpPr>
          <p:cNvPr id="4" name="Footer Placeholder 3">
            <a:extLst>
              <a:ext uri="{FF2B5EF4-FFF2-40B4-BE49-F238E27FC236}">
                <a16:creationId xmlns:a16="http://schemas.microsoft.com/office/drawing/2014/main" id="{B6278BEA-D86A-451E-BCBA-AB21D5D3B07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613E205-C5A2-4DA3-828E-638BCEA0AE3C}"/>
              </a:ext>
            </a:extLst>
          </p:cNvPr>
          <p:cNvSpPr>
            <a:spLocks noGrp="1"/>
          </p:cNvSpPr>
          <p:nvPr>
            <p:ph type="sldNum" sz="quarter" idx="12"/>
          </p:nvPr>
        </p:nvSpPr>
        <p:spPr/>
        <p:txBody>
          <a:bodyPr/>
          <a:lstStyle/>
          <a:p>
            <a:fld id="{1820DCDE-F8A0-4D56-8EA2-8A9B85CF700C}" type="slidenum">
              <a:rPr lang="en-CA" smtClean="0"/>
              <a:t>‹#›</a:t>
            </a:fld>
            <a:endParaRPr lang="en-CA"/>
          </a:p>
        </p:txBody>
      </p:sp>
      <p:pic>
        <p:nvPicPr>
          <p:cNvPr id="6" name="Picture 5">
            <a:extLst>
              <a:ext uri="{FF2B5EF4-FFF2-40B4-BE49-F238E27FC236}">
                <a16:creationId xmlns:a16="http://schemas.microsoft.com/office/drawing/2014/main" id="{7B3245F3-788E-4C42-B768-EB4EF49006B9}"/>
              </a:ext>
            </a:extLst>
          </p:cNvPr>
          <p:cNvPicPr>
            <a:picLocks noChangeAspect="1"/>
          </p:cNvPicPr>
          <p:nvPr userDrawn="1"/>
        </p:nvPicPr>
        <p:blipFill>
          <a:blip r:embed="rId2"/>
          <a:stretch>
            <a:fillRect/>
          </a:stretch>
        </p:blipFill>
        <p:spPr>
          <a:xfrm>
            <a:off x="10341204" y="33706"/>
            <a:ext cx="1850796" cy="1406711"/>
          </a:xfrm>
          <a:prstGeom prst="rect">
            <a:avLst/>
          </a:prstGeom>
        </p:spPr>
      </p:pic>
      <p:pic>
        <p:nvPicPr>
          <p:cNvPr id="7" name="Picture 6">
            <a:extLst>
              <a:ext uri="{FF2B5EF4-FFF2-40B4-BE49-F238E27FC236}">
                <a16:creationId xmlns:a16="http://schemas.microsoft.com/office/drawing/2014/main" id="{BC868950-D5EF-4C5B-A636-8DCE7626A9F6}"/>
              </a:ext>
            </a:extLst>
          </p:cNvPr>
          <p:cNvPicPr>
            <a:picLocks noChangeAspect="1"/>
          </p:cNvPicPr>
          <p:nvPr userDrawn="1"/>
        </p:nvPicPr>
        <p:blipFill>
          <a:blip r:embed="rId3">
            <a:alphaModFix/>
            <a:duotone>
              <a:schemeClr val="accent1">
                <a:shade val="45000"/>
                <a:satMod val="135000"/>
              </a:schemeClr>
              <a:prstClr val="white"/>
            </a:duotone>
          </a:blip>
          <a:stretch>
            <a:fillRect/>
          </a:stretch>
        </p:blipFill>
        <p:spPr>
          <a:xfrm>
            <a:off x="0" y="6761"/>
            <a:ext cx="1427707" cy="1406711"/>
          </a:xfrm>
          <a:prstGeom prst="rect">
            <a:avLst/>
          </a:prstGeom>
        </p:spPr>
      </p:pic>
      <p:sp>
        <p:nvSpPr>
          <p:cNvPr id="8" name="Title 1">
            <a:extLst>
              <a:ext uri="{FF2B5EF4-FFF2-40B4-BE49-F238E27FC236}">
                <a16:creationId xmlns:a16="http://schemas.microsoft.com/office/drawing/2014/main" id="{E9388EF3-A871-4060-A0A0-7B0D29305133}"/>
              </a:ext>
            </a:extLst>
          </p:cNvPr>
          <p:cNvSpPr>
            <a:spLocks noGrp="1"/>
          </p:cNvSpPr>
          <p:nvPr>
            <p:ph type="title"/>
          </p:nvPr>
        </p:nvSpPr>
        <p:spPr>
          <a:xfrm>
            <a:off x="1627696" y="398406"/>
            <a:ext cx="8691512" cy="701731"/>
          </a:xfrm>
        </p:spPr>
        <p:txBody>
          <a:bodyPr wrap="square">
            <a:spAutoFit/>
          </a:bodyPr>
          <a:lstStyle>
            <a:lvl1pPr algn="ctr">
              <a:defRPr/>
            </a:lvl1pPr>
          </a:lstStyle>
          <a:p>
            <a:r>
              <a:rPr lang="en-US" dirty="0"/>
              <a:t>Click to edit Master title style</a:t>
            </a:r>
            <a:endParaRPr lang="en-CA" dirty="0"/>
          </a:p>
        </p:txBody>
      </p:sp>
    </p:spTree>
    <p:extLst>
      <p:ext uri="{BB962C8B-B14F-4D97-AF65-F5344CB8AC3E}">
        <p14:creationId xmlns:p14="http://schemas.microsoft.com/office/powerpoint/2010/main" val="123440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2BED7-E28A-473E-ADE5-B3CA33F47A33}"/>
              </a:ext>
            </a:extLst>
          </p:cNvPr>
          <p:cNvSpPr>
            <a:spLocks noGrp="1"/>
          </p:cNvSpPr>
          <p:nvPr>
            <p:ph type="dt" sz="half" idx="10"/>
          </p:nvPr>
        </p:nvSpPr>
        <p:spPr/>
        <p:txBody>
          <a:bodyPr/>
          <a:lstStyle/>
          <a:p>
            <a:fld id="{3649693D-309E-4E08-92C7-A95B647246EF}" type="datetime3">
              <a:rPr lang="en-CA" smtClean="0"/>
              <a:t>14 February 2021</a:t>
            </a:fld>
            <a:endParaRPr lang="en-CA"/>
          </a:p>
        </p:txBody>
      </p:sp>
      <p:sp>
        <p:nvSpPr>
          <p:cNvPr id="3" name="Footer Placeholder 2">
            <a:extLst>
              <a:ext uri="{FF2B5EF4-FFF2-40B4-BE49-F238E27FC236}">
                <a16:creationId xmlns:a16="http://schemas.microsoft.com/office/drawing/2014/main" id="{370032E9-2467-4ADE-971A-AC220E9DC69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0BF5782-355C-4E93-9508-19075D97E2F5}"/>
              </a:ext>
            </a:extLst>
          </p:cNvPr>
          <p:cNvSpPr>
            <a:spLocks noGrp="1"/>
          </p:cNvSpPr>
          <p:nvPr>
            <p:ph type="sldNum" sz="quarter" idx="12"/>
          </p:nvPr>
        </p:nvSpPr>
        <p:spPr/>
        <p:txBody>
          <a:bodyPr/>
          <a:lstStyle/>
          <a:p>
            <a:fld id="{1820DCDE-F8A0-4D56-8EA2-8A9B85CF700C}" type="slidenum">
              <a:rPr lang="en-CA" smtClean="0"/>
              <a:t>‹#›</a:t>
            </a:fld>
            <a:endParaRPr lang="en-CA"/>
          </a:p>
        </p:txBody>
      </p:sp>
    </p:spTree>
    <p:extLst>
      <p:ext uri="{BB962C8B-B14F-4D97-AF65-F5344CB8AC3E}">
        <p14:creationId xmlns:p14="http://schemas.microsoft.com/office/powerpoint/2010/main" val="345757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7E85-11D3-4663-AE79-2DE5D7902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9A3F331-73C2-48F2-A657-ED68E3B12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4A7CDCC-E0E2-4718-9750-230F527AB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6A5DD-C4FF-42A1-8737-E825CAC98133}"/>
              </a:ext>
            </a:extLst>
          </p:cNvPr>
          <p:cNvSpPr>
            <a:spLocks noGrp="1"/>
          </p:cNvSpPr>
          <p:nvPr>
            <p:ph type="dt" sz="half" idx="10"/>
          </p:nvPr>
        </p:nvSpPr>
        <p:spPr/>
        <p:txBody>
          <a:bodyPr/>
          <a:lstStyle/>
          <a:p>
            <a:fld id="{7A6B9AA9-318B-41CB-8217-9DB53FCAC073}" type="datetime3">
              <a:rPr lang="en-CA" smtClean="0"/>
              <a:t>14 February 2021</a:t>
            </a:fld>
            <a:endParaRPr lang="en-CA"/>
          </a:p>
        </p:txBody>
      </p:sp>
      <p:sp>
        <p:nvSpPr>
          <p:cNvPr id="6" name="Footer Placeholder 5">
            <a:extLst>
              <a:ext uri="{FF2B5EF4-FFF2-40B4-BE49-F238E27FC236}">
                <a16:creationId xmlns:a16="http://schemas.microsoft.com/office/drawing/2014/main" id="{E4517538-1684-4750-AAA1-EBFB93CCA19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8C787FB-AB3B-496A-9A58-328FF1F0CE09}"/>
              </a:ext>
            </a:extLst>
          </p:cNvPr>
          <p:cNvSpPr>
            <a:spLocks noGrp="1"/>
          </p:cNvSpPr>
          <p:nvPr>
            <p:ph type="sldNum" sz="quarter" idx="12"/>
          </p:nvPr>
        </p:nvSpPr>
        <p:spPr/>
        <p:txBody>
          <a:bodyPr/>
          <a:lstStyle/>
          <a:p>
            <a:fld id="{1820DCDE-F8A0-4D56-8EA2-8A9B85CF700C}" type="slidenum">
              <a:rPr lang="en-CA" smtClean="0"/>
              <a:t>‹#›</a:t>
            </a:fld>
            <a:endParaRPr lang="en-CA"/>
          </a:p>
        </p:txBody>
      </p:sp>
    </p:spTree>
    <p:extLst>
      <p:ext uri="{BB962C8B-B14F-4D97-AF65-F5344CB8AC3E}">
        <p14:creationId xmlns:p14="http://schemas.microsoft.com/office/powerpoint/2010/main" val="658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2FF6-C9FB-4A23-8784-BF9A4D8F3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C0CA7FA-7703-4C7E-9844-504B1C1A5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9642B98-B434-4BE0-A261-728E1B764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CDA45-B717-4D36-A84C-6227FE94067D}"/>
              </a:ext>
            </a:extLst>
          </p:cNvPr>
          <p:cNvSpPr>
            <a:spLocks noGrp="1"/>
          </p:cNvSpPr>
          <p:nvPr>
            <p:ph type="dt" sz="half" idx="10"/>
          </p:nvPr>
        </p:nvSpPr>
        <p:spPr/>
        <p:txBody>
          <a:bodyPr/>
          <a:lstStyle/>
          <a:p>
            <a:fld id="{FAF31C65-ECCE-4D3D-A460-F07007CBD890}" type="datetime3">
              <a:rPr lang="en-CA" smtClean="0"/>
              <a:t>14 February 2021</a:t>
            </a:fld>
            <a:endParaRPr lang="en-CA"/>
          </a:p>
        </p:txBody>
      </p:sp>
      <p:sp>
        <p:nvSpPr>
          <p:cNvPr id="6" name="Footer Placeholder 5">
            <a:extLst>
              <a:ext uri="{FF2B5EF4-FFF2-40B4-BE49-F238E27FC236}">
                <a16:creationId xmlns:a16="http://schemas.microsoft.com/office/drawing/2014/main" id="{4C3E09C0-C113-4B02-BBA8-1B633ADC1A9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F5C9845-E8F7-43C7-9829-0C249A5AFBC9}"/>
              </a:ext>
            </a:extLst>
          </p:cNvPr>
          <p:cNvSpPr>
            <a:spLocks noGrp="1"/>
          </p:cNvSpPr>
          <p:nvPr>
            <p:ph type="sldNum" sz="quarter" idx="12"/>
          </p:nvPr>
        </p:nvSpPr>
        <p:spPr/>
        <p:txBody>
          <a:bodyPr/>
          <a:lstStyle/>
          <a:p>
            <a:fld id="{1820DCDE-F8A0-4D56-8EA2-8A9B85CF700C}" type="slidenum">
              <a:rPr lang="en-CA" smtClean="0"/>
              <a:t>‹#›</a:t>
            </a:fld>
            <a:endParaRPr lang="en-CA"/>
          </a:p>
        </p:txBody>
      </p:sp>
    </p:spTree>
    <p:extLst>
      <p:ext uri="{BB962C8B-B14F-4D97-AF65-F5344CB8AC3E}">
        <p14:creationId xmlns:p14="http://schemas.microsoft.com/office/powerpoint/2010/main" val="2756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0000">
              <a:schemeClr val="accent1">
                <a:tint val="44500"/>
                <a:satMod val="160000"/>
              </a:schemeClr>
            </a:gs>
            <a:gs pos="100000">
              <a:srgbClr val="FFFF00">
                <a:alpha val="0"/>
                <a:lumMod val="100000"/>
              </a:srgb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86E691-D356-4E77-B356-BE347AF31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FD5A90A-CA29-4F89-8127-06D19BA6C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C6A2A1-F71F-4DB2-94D9-2140B490B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B1114-EFB6-4FC7-96D0-0726D7546207}" type="datetime3">
              <a:rPr lang="en-CA" smtClean="0"/>
              <a:t>14 February 2021</a:t>
            </a:fld>
            <a:endParaRPr lang="en-CA"/>
          </a:p>
        </p:txBody>
      </p:sp>
      <p:sp>
        <p:nvSpPr>
          <p:cNvPr id="5" name="Footer Placeholder 4">
            <a:extLst>
              <a:ext uri="{FF2B5EF4-FFF2-40B4-BE49-F238E27FC236}">
                <a16:creationId xmlns:a16="http://schemas.microsoft.com/office/drawing/2014/main" id="{BDE86CB0-0F61-4D01-B3F0-6F0A119F5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56A19B4-9CE9-48A5-8BC4-06F382C88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0DCDE-F8A0-4D56-8EA2-8A9B85CF700C}" type="slidenum">
              <a:rPr lang="en-CA" smtClean="0"/>
              <a:t>‹#›</a:t>
            </a:fld>
            <a:endParaRPr lang="en-CA"/>
          </a:p>
        </p:txBody>
      </p:sp>
    </p:spTree>
    <p:extLst>
      <p:ext uri="{BB962C8B-B14F-4D97-AF65-F5344CB8AC3E}">
        <p14:creationId xmlns:p14="http://schemas.microsoft.com/office/powerpoint/2010/main" val="2322232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dmin@albertalacrosseref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lberta.ca/release.cfm?xID=77225B0650E32-DAD2-724A-B0042CC256FF5DF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8510-88F3-44C7-B2E1-5D596373092C}"/>
              </a:ext>
            </a:extLst>
          </p:cNvPr>
          <p:cNvSpPr>
            <a:spLocks noGrp="1"/>
          </p:cNvSpPr>
          <p:nvPr>
            <p:ph type="ctrTitle"/>
          </p:nvPr>
        </p:nvSpPr>
        <p:spPr/>
        <p:txBody>
          <a:bodyPr/>
          <a:lstStyle/>
          <a:p>
            <a:r>
              <a:rPr lang="en-CA" b="1" dirty="0">
                <a:latin typeface="Landasans Medium" panose="00000606000000000000" pitchFamily="50" charset="0"/>
              </a:rPr>
              <a:t>LIMITED TEAM SPORTS</a:t>
            </a:r>
          </a:p>
        </p:txBody>
      </p:sp>
      <p:sp>
        <p:nvSpPr>
          <p:cNvPr id="3" name="Subtitle 2">
            <a:extLst>
              <a:ext uri="{FF2B5EF4-FFF2-40B4-BE49-F238E27FC236}">
                <a16:creationId xmlns:a16="http://schemas.microsoft.com/office/drawing/2014/main" id="{9EC1BCA8-EAE8-479A-A5CF-7C651F292F22}"/>
              </a:ext>
            </a:extLst>
          </p:cNvPr>
          <p:cNvSpPr>
            <a:spLocks noGrp="1"/>
          </p:cNvSpPr>
          <p:nvPr>
            <p:ph type="subTitle" idx="1"/>
          </p:nvPr>
        </p:nvSpPr>
        <p:spPr/>
        <p:txBody>
          <a:bodyPr/>
          <a:lstStyle/>
          <a:p>
            <a:r>
              <a:rPr lang="en-CA" dirty="0">
                <a:latin typeface="Landasans Medium" panose="00000606000000000000" pitchFamily="50" charset="0"/>
              </a:rPr>
              <a:t>As of February 8</a:t>
            </a:r>
            <a:r>
              <a:rPr lang="en-CA" baseline="30000" dirty="0">
                <a:latin typeface="Landasans Medium" panose="00000606000000000000" pitchFamily="50" charset="0"/>
              </a:rPr>
              <a:t>, </a:t>
            </a:r>
            <a:r>
              <a:rPr lang="en-CA" dirty="0">
                <a:latin typeface="Landasans Medium" panose="00000606000000000000" pitchFamily="50" charset="0"/>
              </a:rPr>
              <a:t>2021</a:t>
            </a:r>
            <a:endParaRPr lang="en-CA" baseline="30000" dirty="0">
              <a:latin typeface="Landasans Medium" panose="00000606000000000000" pitchFamily="50" charset="0"/>
            </a:endParaRPr>
          </a:p>
        </p:txBody>
      </p:sp>
    </p:spTree>
    <p:extLst>
      <p:ext uri="{BB962C8B-B14F-4D97-AF65-F5344CB8AC3E}">
        <p14:creationId xmlns:p14="http://schemas.microsoft.com/office/powerpoint/2010/main" val="395536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2365-B980-4781-8F52-6A05C0AF5577}"/>
              </a:ext>
            </a:extLst>
          </p:cNvPr>
          <p:cNvSpPr>
            <a:spLocks noGrp="1"/>
          </p:cNvSpPr>
          <p:nvPr>
            <p:ph type="title"/>
          </p:nvPr>
        </p:nvSpPr>
        <p:spPr>
          <a:xfrm>
            <a:off x="1627696" y="398406"/>
            <a:ext cx="8691512" cy="701731"/>
          </a:xfrm>
        </p:spPr>
        <p:txBody>
          <a:bodyPr/>
          <a:lstStyle/>
          <a:p>
            <a:r>
              <a:rPr lang="en-CA" dirty="0"/>
              <a:t>COACHES &amp; REFEREE’S</a:t>
            </a:r>
          </a:p>
        </p:txBody>
      </p:sp>
      <p:sp>
        <p:nvSpPr>
          <p:cNvPr id="3" name="Content Placeholder 2">
            <a:extLst>
              <a:ext uri="{FF2B5EF4-FFF2-40B4-BE49-F238E27FC236}">
                <a16:creationId xmlns:a16="http://schemas.microsoft.com/office/drawing/2014/main" id="{F20FE0AE-3802-4A9E-8342-F66D17C2A873}"/>
              </a:ext>
            </a:extLst>
          </p:cNvPr>
          <p:cNvSpPr>
            <a:spLocks noGrp="1"/>
          </p:cNvSpPr>
          <p:nvPr>
            <p:ph idx="1"/>
          </p:nvPr>
        </p:nvSpPr>
        <p:spPr>
          <a:xfrm>
            <a:off x="838200" y="1564849"/>
            <a:ext cx="10515600" cy="4612114"/>
          </a:xfrm>
        </p:spPr>
        <p:txBody>
          <a:bodyPr>
            <a:normAutofit fontScale="85000" lnSpcReduction="20000"/>
          </a:bodyPr>
          <a:lstStyle/>
          <a:p>
            <a:r>
              <a:rPr lang="en-CA" dirty="0"/>
              <a:t>Each club will be in desperate need of coaches. If you are interested in coaching a small group (and eventually assisting or head-coaching a full team) Please reach out to your home club with your interest.</a:t>
            </a:r>
          </a:p>
          <a:p>
            <a:endParaRPr lang="en-CA" dirty="0"/>
          </a:p>
          <a:p>
            <a:r>
              <a:rPr lang="en-CA" dirty="0"/>
              <a:t>The Alberta Referee Association will also be in high demand for officials, if you are willing and able to Referee please contact: </a:t>
            </a:r>
            <a:r>
              <a:rPr lang="en-CA" dirty="0">
                <a:hlinkClick r:id="rId2"/>
              </a:rPr>
              <a:t>admin@albertalacrosserefs.com</a:t>
            </a:r>
            <a:r>
              <a:rPr lang="en-CA" dirty="0"/>
              <a:t> </a:t>
            </a:r>
          </a:p>
          <a:p>
            <a:endParaRPr lang="en-CA" dirty="0"/>
          </a:p>
          <a:p>
            <a:r>
              <a:rPr lang="en-CA" dirty="0"/>
              <a:t>We are excited to see the light at the end of the tunnel, that we can get our kids back to playing lacrosse.</a:t>
            </a:r>
          </a:p>
          <a:p>
            <a:endParaRPr lang="en-CA" dirty="0"/>
          </a:p>
          <a:p>
            <a:r>
              <a:rPr lang="en-CA" dirty="0"/>
              <a:t>Thank you for your understanding and patience as we build the best lacrosse program while staying as safe as possible within the framework of the AHS conditions.</a:t>
            </a:r>
          </a:p>
        </p:txBody>
      </p:sp>
      <p:sp>
        <p:nvSpPr>
          <p:cNvPr id="4" name="Date Placeholder 3">
            <a:extLst>
              <a:ext uri="{FF2B5EF4-FFF2-40B4-BE49-F238E27FC236}">
                <a16:creationId xmlns:a16="http://schemas.microsoft.com/office/drawing/2014/main" id="{8EBECF27-DBD1-407D-A75B-51034B10A799}"/>
              </a:ext>
            </a:extLst>
          </p:cNvPr>
          <p:cNvSpPr>
            <a:spLocks noGrp="1"/>
          </p:cNvSpPr>
          <p:nvPr>
            <p:ph type="dt" sz="half" idx="10"/>
          </p:nvPr>
        </p:nvSpPr>
        <p:spPr/>
        <p:txBody>
          <a:bodyPr/>
          <a:lstStyle/>
          <a:p>
            <a:fld id="{2C3E82F8-797F-4C18-B918-B966A145F086}"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0965C10C-081F-4E3A-A6B2-DAC5DAAB76B2}"/>
              </a:ext>
            </a:extLst>
          </p:cNvPr>
          <p:cNvSpPr>
            <a:spLocks noGrp="1"/>
          </p:cNvSpPr>
          <p:nvPr>
            <p:ph type="sldNum" sz="quarter" idx="12"/>
          </p:nvPr>
        </p:nvSpPr>
        <p:spPr/>
        <p:txBody>
          <a:bodyPr/>
          <a:lstStyle/>
          <a:p>
            <a:fld id="{1820DCDE-F8A0-4D56-8EA2-8A9B85CF700C}" type="slidenum">
              <a:rPr lang="en-CA" smtClean="0"/>
              <a:t>10</a:t>
            </a:fld>
            <a:endParaRPr lang="en-CA"/>
          </a:p>
        </p:txBody>
      </p:sp>
    </p:spTree>
    <p:extLst>
      <p:ext uri="{BB962C8B-B14F-4D97-AF65-F5344CB8AC3E}">
        <p14:creationId xmlns:p14="http://schemas.microsoft.com/office/powerpoint/2010/main" val="380195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AEFB-5878-47D3-B51D-7C69E7008D2F}"/>
              </a:ext>
            </a:extLst>
          </p:cNvPr>
          <p:cNvSpPr>
            <a:spLocks noGrp="1"/>
          </p:cNvSpPr>
          <p:nvPr>
            <p:ph type="title"/>
          </p:nvPr>
        </p:nvSpPr>
        <p:spPr/>
        <p:txBody>
          <a:bodyPr/>
          <a:lstStyle/>
          <a:p>
            <a:r>
              <a:rPr lang="en-CA" dirty="0">
                <a:solidFill>
                  <a:schemeClr val="accent1">
                    <a:lumMod val="75000"/>
                  </a:schemeClr>
                </a:solidFill>
              </a:rPr>
              <a:t>Rams Specific Information</a:t>
            </a:r>
          </a:p>
        </p:txBody>
      </p:sp>
      <p:sp>
        <p:nvSpPr>
          <p:cNvPr id="3" name="Text Placeholder 2">
            <a:extLst>
              <a:ext uri="{FF2B5EF4-FFF2-40B4-BE49-F238E27FC236}">
                <a16:creationId xmlns:a16="http://schemas.microsoft.com/office/drawing/2014/main" id="{90DD4BB7-687B-43CE-A057-2FE90298E86D}"/>
              </a:ext>
            </a:extLst>
          </p:cNvPr>
          <p:cNvSpPr>
            <a:spLocks noGrp="1"/>
          </p:cNvSpPr>
          <p:nvPr>
            <p:ph type="body" idx="1"/>
          </p:nvPr>
        </p:nvSpPr>
        <p:spPr/>
        <p:txBody>
          <a:bodyPr/>
          <a:lstStyle/>
          <a:p>
            <a:endParaRPr lang="en-CA"/>
          </a:p>
        </p:txBody>
      </p:sp>
      <p:sp>
        <p:nvSpPr>
          <p:cNvPr id="4" name="Date Placeholder 3">
            <a:extLst>
              <a:ext uri="{FF2B5EF4-FFF2-40B4-BE49-F238E27FC236}">
                <a16:creationId xmlns:a16="http://schemas.microsoft.com/office/drawing/2014/main" id="{BE36B566-9D1B-4F3D-9528-39F31ECF5DAC}"/>
              </a:ext>
            </a:extLst>
          </p:cNvPr>
          <p:cNvSpPr>
            <a:spLocks noGrp="1"/>
          </p:cNvSpPr>
          <p:nvPr>
            <p:ph type="dt" sz="half" idx="10"/>
          </p:nvPr>
        </p:nvSpPr>
        <p:spPr/>
        <p:txBody>
          <a:bodyPr/>
          <a:lstStyle/>
          <a:p>
            <a:fld id="{B256A9A1-632D-4DEE-834F-92827F4CF0CD}" type="datetime3">
              <a:rPr lang="en-CA" smtClean="0"/>
              <a:t>14 February 2021</a:t>
            </a:fld>
            <a:endParaRPr lang="en-CA"/>
          </a:p>
        </p:txBody>
      </p:sp>
      <p:sp>
        <p:nvSpPr>
          <p:cNvPr id="5" name="Slide Number Placeholder 4">
            <a:extLst>
              <a:ext uri="{FF2B5EF4-FFF2-40B4-BE49-F238E27FC236}">
                <a16:creationId xmlns:a16="http://schemas.microsoft.com/office/drawing/2014/main" id="{31DB4270-62EB-4317-BF12-B54277C2AB2B}"/>
              </a:ext>
            </a:extLst>
          </p:cNvPr>
          <p:cNvSpPr>
            <a:spLocks noGrp="1"/>
          </p:cNvSpPr>
          <p:nvPr>
            <p:ph type="sldNum" sz="quarter" idx="12"/>
          </p:nvPr>
        </p:nvSpPr>
        <p:spPr/>
        <p:txBody>
          <a:bodyPr/>
          <a:lstStyle/>
          <a:p>
            <a:fld id="{1820DCDE-F8A0-4D56-8EA2-8A9B85CF700C}" type="slidenum">
              <a:rPr lang="en-CA" smtClean="0"/>
              <a:t>11</a:t>
            </a:fld>
            <a:endParaRPr lang="en-CA"/>
          </a:p>
        </p:txBody>
      </p:sp>
    </p:spTree>
    <p:extLst>
      <p:ext uri="{BB962C8B-B14F-4D97-AF65-F5344CB8AC3E}">
        <p14:creationId xmlns:p14="http://schemas.microsoft.com/office/powerpoint/2010/main" val="214354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a:xfrm>
            <a:off x="1635734" y="330199"/>
            <a:ext cx="8691562" cy="701675"/>
          </a:xfrm>
        </p:spPr>
        <p:txBody>
          <a:bodyPr/>
          <a:lstStyle/>
          <a:p>
            <a:r>
              <a:rPr lang="en-CA" dirty="0"/>
              <a:t>Rams Specific Details – Key Dates</a:t>
            </a:r>
          </a:p>
        </p:txBody>
      </p:sp>
      <p:sp>
        <p:nvSpPr>
          <p:cNvPr id="3" name="Content Placeholder 2">
            <a:extLst>
              <a:ext uri="{FF2B5EF4-FFF2-40B4-BE49-F238E27FC236}">
                <a16:creationId xmlns:a16="http://schemas.microsoft.com/office/drawing/2014/main" id="{5DF0D948-0BFA-4692-8589-639FBCDFB3F0}"/>
              </a:ext>
            </a:extLst>
          </p:cNvPr>
          <p:cNvSpPr>
            <a:spLocks noGrp="1"/>
          </p:cNvSpPr>
          <p:nvPr>
            <p:ph idx="1"/>
          </p:nvPr>
        </p:nvSpPr>
        <p:spPr>
          <a:xfrm>
            <a:off x="838200" y="1564849"/>
            <a:ext cx="10515600" cy="4612114"/>
          </a:xfrm>
        </p:spPr>
        <p:txBody>
          <a:bodyPr>
            <a:normAutofit/>
          </a:bodyPr>
          <a:lstStyle/>
          <a:p>
            <a:r>
              <a:rPr lang="en-CA" dirty="0"/>
              <a:t>15 February – Registration Opens</a:t>
            </a:r>
          </a:p>
          <a:p>
            <a:r>
              <a:rPr lang="en-CA" dirty="0"/>
              <a:t>1 March – Small group (10 person maximum) sessions start</a:t>
            </a:r>
          </a:p>
          <a:p>
            <a:pPr lvl="1"/>
            <a:r>
              <a:rPr lang="en-CA" dirty="0"/>
              <a:t>Dependant on number of registrants</a:t>
            </a:r>
          </a:p>
          <a:p>
            <a:r>
              <a:rPr lang="en-CA" dirty="0"/>
              <a:t>20 April – 4on4 Game Play Commence</a:t>
            </a:r>
          </a:p>
          <a:p>
            <a:pPr lvl="1"/>
            <a:r>
              <a:rPr lang="en-CA" dirty="0"/>
              <a:t>If permissible based on AHS, </a:t>
            </a:r>
            <a:r>
              <a:rPr lang="en-CA" dirty="0" err="1"/>
              <a:t>GoA</a:t>
            </a:r>
            <a:r>
              <a:rPr lang="en-CA" dirty="0"/>
              <a:t>, and City of St Albert requirements</a:t>
            </a:r>
          </a:p>
          <a:p>
            <a:r>
              <a:rPr lang="en-CA" dirty="0"/>
              <a:t>11 July – Season Ends</a:t>
            </a:r>
          </a:p>
        </p:txBody>
      </p:sp>
      <p:sp>
        <p:nvSpPr>
          <p:cNvPr id="4" name="Date Placeholder 3">
            <a:extLst>
              <a:ext uri="{FF2B5EF4-FFF2-40B4-BE49-F238E27FC236}">
                <a16:creationId xmlns:a16="http://schemas.microsoft.com/office/drawing/2014/main" id="{245CB4CB-EAFF-4240-9A49-FDBD3CE1B2F0}"/>
              </a:ext>
            </a:extLst>
          </p:cNvPr>
          <p:cNvSpPr>
            <a:spLocks noGrp="1"/>
          </p:cNvSpPr>
          <p:nvPr>
            <p:ph type="dt" sz="half" idx="10"/>
          </p:nvPr>
        </p:nvSpPr>
        <p:spPr/>
        <p:txBody>
          <a:bodyPr/>
          <a:lstStyle/>
          <a:p>
            <a:fld id="{EFC67974-A0EF-4EF2-BC43-F7E51EFB88DA}"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5E924D45-267F-44EC-9E24-3A9AD2BBAE7C}"/>
              </a:ext>
            </a:extLst>
          </p:cNvPr>
          <p:cNvSpPr>
            <a:spLocks noGrp="1"/>
          </p:cNvSpPr>
          <p:nvPr>
            <p:ph type="sldNum" sz="quarter" idx="12"/>
          </p:nvPr>
        </p:nvSpPr>
        <p:spPr/>
        <p:txBody>
          <a:bodyPr/>
          <a:lstStyle/>
          <a:p>
            <a:fld id="{1820DCDE-F8A0-4D56-8EA2-8A9B85CF700C}" type="slidenum">
              <a:rPr lang="en-CA" smtClean="0"/>
              <a:t>12</a:t>
            </a:fld>
            <a:endParaRPr lang="en-CA"/>
          </a:p>
        </p:txBody>
      </p:sp>
    </p:spTree>
    <p:extLst>
      <p:ext uri="{BB962C8B-B14F-4D97-AF65-F5344CB8AC3E}">
        <p14:creationId xmlns:p14="http://schemas.microsoft.com/office/powerpoint/2010/main" val="228719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a:xfrm>
            <a:off x="1627696" y="398406"/>
            <a:ext cx="8691512" cy="701731"/>
          </a:xfrm>
        </p:spPr>
        <p:txBody>
          <a:bodyPr/>
          <a:lstStyle/>
          <a:p>
            <a:r>
              <a:rPr lang="en-CA" dirty="0"/>
              <a:t>Rams Specific Details - Fees</a:t>
            </a:r>
          </a:p>
        </p:txBody>
      </p:sp>
      <p:sp>
        <p:nvSpPr>
          <p:cNvPr id="6" name="Content Placeholder 5">
            <a:extLst>
              <a:ext uri="{FF2B5EF4-FFF2-40B4-BE49-F238E27FC236}">
                <a16:creationId xmlns:a16="http://schemas.microsoft.com/office/drawing/2014/main" id="{83519DE0-DC1F-462A-8750-1E69519F493A}"/>
              </a:ext>
            </a:extLst>
          </p:cNvPr>
          <p:cNvSpPr>
            <a:spLocks noGrp="1"/>
          </p:cNvSpPr>
          <p:nvPr>
            <p:ph idx="1"/>
          </p:nvPr>
        </p:nvSpPr>
        <p:spPr>
          <a:xfrm>
            <a:off x="838200" y="1564849"/>
            <a:ext cx="10515600" cy="4612114"/>
          </a:xfrm>
        </p:spPr>
        <p:txBody>
          <a:bodyPr/>
          <a:lstStyle/>
          <a:p>
            <a:r>
              <a:rPr lang="en-CA" dirty="0"/>
              <a:t>Fee Schedule</a:t>
            </a:r>
          </a:p>
          <a:p>
            <a:pPr lvl="1"/>
            <a:r>
              <a:rPr lang="en-CA" dirty="0"/>
              <a:t>There will be an initial non-refundable (ALA requirement) payment due at registration between $25 and $75 depending on division</a:t>
            </a:r>
          </a:p>
          <a:p>
            <a:pPr lvl="1"/>
            <a:r>
              <a:rPr lang="en-CA" dirty="0"/>
              <a:t>There will be three further payments required monthly based on one third of the remaining balance of the fees and due on</a:t>
            </a:r>
          </a:p>
          <a:p>
            <a:pPr lvl="2"/>
            <a:r>
              <a:rPr lang="en-CA" dirty="0"/>
              <a:t>1 April</a:t>
            </a:r>
          </a:p>
          <a:p>
            <a:pPr lvl="2"/>
            <a:r>
              <a:rPr lang="en-CA" dirty="0"/>
              <a:t>1 May</a:t>
            </a:r>
          </a:p>
          <a:p>
            <a:pPr lvl="2"/>
            <a:r>
              <a:rPr lang="en-CA" dirty="0"/>
              <a:t>1 Jun</a:t>
            </a:r>
          </a:p>
          <a:p>
            <a:pPr lvl="1"/>
            <a:r>
              <a:rPr lang="en-CA" dirty="0"/>
              <a:t>If the season is cancelled at any point, further fees will not be charged</a:t>
            </a:r>
          </a:p>
          <a:p>
            <a:pPr lvl="1"/>
            <a:r>
              <a:rPr lang="en-CA" dirty="0"/>
              <a:t>Details of division specific fees on following slide</a:t>
            </a:r>
          </a:p>
          <a:p>
            <a:pPr marL="0" indent="0">
              <a:buNone/>
            </a:pPr>
            <a:endParaRPr lang="en-CA" dirty="0"/>
          </a:p>
        </p:txBody>
      </p:sp>
      <p:sp>
        <p:nvSpPr>
          <p:cNvPr id="3" name="Date Placeholder 2">
            <a:extLst>
              <a:ext uri="{FF2B5EF4-FFF2-40B4-BE49-F238E27FC236}">
                <a16:creationId xmlns:a16="http://schemas.microsoft.com/office/drawing/2014/main" id="{64C227A0-D287-414C-9477-ABCFE470A722}"/>
              </a:ext>
            </a:extLst>
          </p:cNvPr>
          <p:cNvSpPr>
            <a:spLocks noGrp="1"/>
          </p:cNvSpPr>
          <p:nvPr>
            <p:ph type="dt" sz="half" idx="10"/>
          </p:nvPr>
        </p:nvSpPr>
        <p:spPr/>
        <p:txBody>
          <a:bodyPr/>
          <a:lstStyle/>
          <a:p>
            <a:fld id="{969DE870-F64C-4C27-87C6-D458AFADB279}" type="datetime3">
              <a:rPr lang="en-CA" smtClean="0"/>
              <a:t>14 February 2021</a:t>
            </a:fld>
            <a:endParaRPr lang="en-CA" dirty="0"/>
          </a:p>
        </p:txBody>
      </p:sp>
      <p:sp>
        <p:nvSpPr>
          <p:cNvPr id="4" name="Slide Number Placeholder 3">
            <a:extLst>
              <a:ext uri="{FF2B5EF4-FFF2-40B4-BE49-F238E27FC236}">
                <a16:creationId xmlns:a16="http://schemas.microsoft.com/office/drawing/2014/main" id="{3E876C65-B245-4A84-ABD6-0F47CA4BF395}"/>
              </a:ext>
            </a:extLst>
          </p:cNvPr>
          <p:cNvSpPr>
            <a:spLocks noGrp="1"/>
          </p:cNvSpPr>
          <p:nvPr>
            <p:ph type="sldNum" sz="quarter" idx="12"/>
          </p:nvPr>
        </p:nvSpPr>
        <p:spPr/>
        <p:txBody>
          <a:bodyPr/>
          <a:lstStyle/>
          <a:p>
            <a:fld id="{1820DCDE-F8A0-4D56-8EA2-8A9B85CF700C}" type="slidenum">
              <a:rPr lang="en-CA" smtClean="0"/>
              <a:t>13</a:t>
            </a:fld>
            <a:endParaRPr lang="en-CA"/>
          </a:p>
        </p:txBody>
      </p:sp>
    </p:spTree>
    <p:extLst>
      <p:ext uri="{BB962C8B-B14F-4D97-AF65-F5344CB8AC3E}">
        <p14:creationId xmlns:p14="http://schemas.microsoft.com/office/powerpoint/2010/main" val="274207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0D948-0BFA-4692-8589-639FBCDFB3F0}"/>
              </a:ext>
            </a:extLst>
          </p:cNvPr>
          <p:cNvSpPr>
            <a:spLocks noGrp="1"/>
          </p:cNvSpPr>
          <p:nvPr>
            <p:ph sz="half" idx="1"/>
          </p:nvPr>
        </p:nvSpPr>
        <p:spPr>
          <a:xfrm>
            <a:off x="838200" y="1825625"/>
            <a:ext cx="5181600" cy="4351338"/>
          </a:xfrm>
        </p:spPr>
        <p:txBody>
          <a:bodyPr>
            <a:normAutofit fontScale="92500" lnSpcReduction="10000"/>
          </a:bodyPr>
          <a:lstStyle/>
          <a:p>
            <a:pPr lvl="1"/>
            <a:r>
              <a:rPr lang="en-CA" dirty="0"/>
              <a:t>6U (Mini Tyke) – 2015-2017</a:t>
            </a:r>
          </a:p>
          <a:p>
            <a:pPr lvl="2"/>
            <a:r>
              <a:rPr lang="en-CA" dirty="0"/>
              <a:t>Fee - $99</a:t>
            </a:r>
          </a:p>
          <a:p>
            <a:pPr lvl="2"/>
            <a:r>
              <a:rPr lang="en-CA" dirty="0"/>
              <a:t>$25 non-refundable initial payment</a:t>
            </a:r>
          </a:p>
          <a:p>
            <a:pPr lvl="2"/>
            <a:r>
              <a:rPr lang="en-CA" dirty="0"/>
              <a:t>3 payments of $24.67 due monthly</a:t>
            </a:r>
          </a:p>
          <a:p>
            <a:pPr lvl="1"/>
            <a:endParaRPr lang="en-CA" dirty="0"/>
          </a:p>
          <a:p>
            <a:pPr lvl="1"/>
            <a:r>
              <a:rPr lang="en-CA" dirty="0"/>
              <a:t>8U (Tyke) – 2013-2014</a:t>
            </a:r>
          </a:p>
          <a:p>
            <a:pPr lvl="2"/>
            <a:r>
              <a:rPr lang="en-CA" dirty="0"/>
              <a:t>Fee - $199</a:t>
            </a:r>
          </a:p>
          <a:p>
            <a:pPr lvl="2"/>
            <a:r>
              <a:rPr lang="en-CA" dirty="0"/>
              <a:t>$50 non-refundable initial payment</a:t>
            </a:r>
          </a:p>
          <a:p>
            <a:pPr lvl="2"/>
            <a:r>
              <a:rPr lang="en-CA" dirty="0"/>
              <a:t>3 payments of $49.67 due monthly</a:t>
            </a:r>
          </a:p>
          <a:p>
            <a:pPr lvl="1"/>
            <a:endParaRPr lang="en-CA" dirty="0"/>
          </a:p>
          <a:p>
            <a:pPr lvl="1"/>
            <a:r>
              <a:rPr lang="en-CA" dirty="0"/>
              <a:t>10U (Novice) – 2011-2012</a:t>
            </a:r>
          </a:p>
          <a:p>
            <a:pPr lvl="2"/>
            <a:r>
              <a:rPr lang="en-CA" dirty="0"/>
              <a:t>Fee - $299</a:t>
            </a:r>
          </a:p>
          <a:p>
            <a:pPr lvl="2"/>
            <a:r>
              <a:rPr lang="en-CA" dirty="0"/>
              <a:t>$75 non- refundable initial payment</a:t>
            </a:r>
          </a:p>
          <a:p>
            <a:pPr lvl="2"/>
            <a:r>
              <a:rPr lang="en-CA" dirty="0"/>
              <a:t>3 payments of $74.66 due monthly</a:t>
            </a:r>
          </a:p>
          <a:p>
            <a:pPr lvl="1"/>
            <a:endParaRPr lang="en-CA" dirty="0"/>
          </a:p>
          <a:p>
            <a:pPr lvl="1"/>
            <a:endParaRPr lang="en-CA" dirty="0"/>
          </a:p>
          <a:p>
            <a:endParaRPr lang="en-CA" dirty="0"/>
          </a:p>
        </p:txBody>
      </p:sp>
      <p:sp>
        <p:nvSpPr>
          <p:cNvPr id="4" name="Content Placeholder 3">
            <a:extLst>
              <a:ext uri="{FF2B5EF4-FFF2-40B4-BE49-F238E27FC236}">
                <a16:creationId xmlns:a16="http://schemas.microsoft.com/office/drawing/2014/main" id="{DAC4FA2B-E5ED-4950-999A-E596E984991B}"/>
              </a:ext>
            </a:extLst>
          </p:cNvPr>
          <p:cNvSpPr>
            <a:spLocks noGrp="1"/>
          </p:cNvSpPr>
          <p:nvPr>
            <p:ph sz="half" idx="2"/>
          </p:nvPr>
        </p:nvSpPr>
        <p:spPr>
          <a:xfrm>
            <a:off x="6172200" y="1825625"/>
            <a:ext cx="5181600" cy="4351338"/>
          </a:xfrm>
        </p:spPr>
        <p:txBody>
          <a:bodyPr>
            <a:normAutofit fontScale="92500" lnSpcReduction="10000"/>
          </a:bodyPr>
          <a:lstStyle/>
          <a:p>
            <a:pPr lvl="1"/>
            <a:r>
              <a:rPr lang="en-CA" dirty="0"/>
              <a:t>12U (Peewee) – 2009-2010</a:t>
            </a:r>
          </a:p>
          <a:p>
            <a:pPr lvl="2"/>
            <a:r>
              <a:rPr lang="en-CA" dirty="0"/>
              <a:t>Fee - $309</a:t>
            </a:r>
          </a:p>
          <a:p>
            <a:pPr lvl="2"/>
            <a:r>
              <a:rPr lang="en-CA" dirty="0"/>
              <a:t>$75 non-refundable initial payment</a:t>
            </a:r>
          </a:p>
          <a:p>
            <a:pPr lvl="2"/>
            <a:r>
              <a:rPr lang="en-CA" dirty="0"/>
              <a:t>3 payments of </a:t>
            </a:r>
            <a:r>
              <a:rPr lang="en-CA"/>
              <a:t>$78.00 </a:t>
            </a:r>
            <a:r>
              <a:rPr lang="en-CA" dirty="0"/>
              <a:t>due monthly</a:t>
            </a:r>
          </a:p>
          <a:p>
            <a:pPr lvl="1"/>
            <a:endParaRPr lang="en-CA" dirty="0"/>
          </a:p>
          <a:p>
            <a:pPr lvl="1"/>
            <a:r>
              <a:rPr lang="en-CA" dirty="0"/>
              <a:t>14U (Bantam) – 2007-2008</a:t>
            </a:r>
          </a:p>
          <a:p>
            <a:pPr lvl="2"/>
            <a:r>
              <a:rPr lang="en-CA" dirty="0"/>
              <a:t>Fee - $329</a:t>
            </a:r>
          </a:p>
          <a:p>
            <a:pPr lvl="2"/>
            <a:r>
              <a:rPr lang="en-CA" dirty="0"/>
              <a:t>$75 non-refundable initial payment</a:t>
            </a:r>
          </a:p>
          <a:p>
            <a:pPr lvl="2"/>
            <a:r>
              <a:rPr lang="en-CA" dirty="0"/>
              <a:t>3 payments of $84.66 due monthly</a:t>
            </a:r>
          </a:p>
          <a:p>
            <a:pPr lvl="1"/>
            <a:endParaRPr lang="en-CA" dirty="0"/>
          </a:p>
          <a:p>
            <a:pPr lvl="1"/>
            <a:r>
              <a:rPr lang="en-CA" dirty="0"/>
              <a:t>16U (Midget) – 2005-2006</a:t>
            </a:r>
          </a:p>
          <a:p>
            <a:pPr lvl="2"/>
            <a:r>
              <a:rPr lang="en-CA" dirty="0"/>
              <a:t>Fee -$ 349</a:t>
            </a:r>
          </a:p>
          <a:p>
            <a:pPr lvl="2"/>
            <a:r>
              <a:rPr lang="en-CA" dirty="0"/>
              <a:t>$75 non refundable</a:t>
            </a:r>
          </a:p>
          <a:p>
            <a:pPr lvl="2"/>
            <a:r>
              <a:rPr lang="en-CA" dirty="0"/>
              <a:t>3 payments of $91.33 due monthly</a:t>
            </a:r>
          </a:p>
          <a:p>
            <a:pPr lvl="2"/>
            <a:endParaRPr lang="en-CA" dirty="0"/>
          </a:p>
          <a:p>
            <a:endParaRPr lang="en-CA" dirty="0"/>
          </a:p>
        </p:txBody>
      </p:sp>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a:xfrm>
            <a:off x="1627696" y="398406"/>
            <a:ext cx="8691512" cy="701731"/>
          </a:xfrm>
        </p:spPr>
        <p:txBody>
          <a:bodyPr/>
          <a:lstStyle/>
          <a:p>
            <a:r>
              <a:rPr lang="en-CA" dirty="0"/>
              <a:t>Rams Specific Details - Fees</a:t>
            </a:r>
          </a:p>
        </p:txBody>
      </p:sp>
      <p:sp>
        <p:nvSpPr>
          <p:cNvPr id="5" name="Date Placeholder 4">
            <a:extLst>
              <a:ext uri="{FF2B5EF4-FFF2-40B4-BE49-F238E27FC236}">
                <a16:creationId xmlns:a16="http://schemas.microsoft.com/office/drawing/2014/main" id="{1A95A318-3751-46D0-A743-659035DD1BF3}"/>
              </a:ext>
            </a:extLst>
          </p:cNvPr>
          <p:cNvSpPr>
            <a:spLocks noGrp="1"/>
          </p:cNvSpPr>
          <p:nvPr>
            <p:ph type="dt" sz="half" idx="10"/>
          </p:nvPr>
        </p:nvSpPr>
        <p:spPr/>
        <p:txBody>
          <a:bodyPr/>
          <a:lstStyle/>
          <a:p>
            <a:fld id="{12543571-EE5C-4319-B772-3446E52D6B25}" type="datetime3">
              <a:rPr lang="en-CA" smtClean="0"/>
              <a:t>14 February 2021</a:t>
            </a:fld>
            <a:endParaRPr lang="en-CA"/>
          </a:p>
        </p:txBody>
      </p:sp>
      <p:sp>
        <p:nvSpPr>
          <p:cNvPr id="6" name="Slide Number Placeholder 5">
            <a:extLst>
              <a:ext uri="{FF2B5EF4-FFF2-40B4-BE49-F238E27FC236}">
                <a16:creationId xmlns:a16="http://schemas.microsoft.com/office/drawing/2014/main" id="{CBE30170-1AB4-4F7B-B2CF-20A2F1A9CA92}"/>
              </a:ext>
            </a:extLst>
          </p:cNvPr>
          <p:cNvSpPr>
            <a:spLocks noGrp="1"/>
          </p:cNvSpPr>
          <p:nvPr>
            <p:ph type="sldNum" sz="quarter" idx="12"/>
          </p:nvPr>
        </p:nvSpPr>
        <p:spPr/>
        <p:txBody>
          <a:bodyPr/>
          <a:lstStyle/>
          <a:p>
            <a:fld id="{1820DCDE-F8A0-4D56-8EA2-8A9B85CF700C}" type="slidenum">
              <a:rPr lang="en-CA" smtClean="0"/>
              <a:t>14</a:t>
            </a:fld>
            <a:endParaRPr lang="en-CA"/>
          </a:p>
        </p:txBody>
      </p:sp>
    </p:spTree>
    <p:extLst>
      <p:ext uri="{BB962C8B-B14F-4D97-AF65-F5344CB8AC3E}">
        <p14:creationId xmlns:p14="http://schemas.microsoft.com/office/powerpoint/2010/main" val="319413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a:xfrm>
            <a:off x="1627188" y="259936"/>
            <a:ext cx="8691562" cy="978729"/>
          </a:xfrm>
        </p:spPr>
        <p:txBody>
          <a:bodyPr/>
          <a:lstStyle/>
          <a:p>
            <a:r>
              <a:rPr lang="en-CA" dirty="0"/>
              <a:t>Rams Specific Details – Initial Program </a:t>
            </a:r>
            <a:r>
              <a:rPr lang="en-CA" sz="2000" dirty="0"/>
              <a:t>(1/2)</a:t>
            </a:r>
            <a:endParaRPr lang="en-CA" dirty="0"/>
          </a:p>
        </p:txBody>
      </p:sp>
      <p:sp>
        <p:nvSpPr>
          <p:cNvPr id="6" name="Content Placeholder 5">
            <a:extLst>
              <a:ext uri="{FF2B5EF4-FFF2-40B4-BE49-F238E27FC236}">
                <a16:creationId xmlns:a16="http://schemas.microsoft.com/office/drawing/2014/main" id="{83519DE0-DC1F-462A-8750-1E69519F493A}"/>
              </a:ext>
            </a:extLst>
          </p:cNvPr>
          <p:cNvSpPr>
            <a:spLocks noGrp="1"/>
          </p:cNvSpPr>
          <p:nvPr>
            <p:ph idx="1"/>
          </p:nvPr>
        </p:nvSpPr>
        <p:spPr>
          <a:xfrm>
            <a:off x="838200" y="1564849"/>
            <a:ext cx="10515600" cy="4612114"/>
          </a:xfrm>
        </p:spPr>
        <p:txBody>
          <a:bodyPr>
            <a:normAutofit lnSpcReduction="10000"/>
          </a:bodyPr>
          <a:lstStyle/>
          <a:p>
            <a:r>
              <a:rPr lang="en-CA" dirty="0"/>
              <a:t>Intent is to form 10, or less, person groups by division depending on number of registrants</a:t>
            </a:r>
          </a:p>
          <a:p>
            <a:pPr lvl="1"/>
            <a:r>
              <a:rPr lang="en-CA" dirty="0"/>
              <a:t>Depending on division this will be one or two coaches and nine or eight players respectively</a:t>
            </a:r>
          </a:p>
          <a:p>
            <a:pPr lvl="1"/>
            <a:r>
              <a:rPr lang="en-CA" dirty="0"/>
              <a:t>Each group will have one goalie, where possible, except 6U</a:t>
            </a:r>
          </a:p>
          <a:p>
            <a:pPr lvl="1"/>
            <a:r>
              <a:rPr lang="en-CA" dirty="0"/>
              <a:t>Groups will be formed, where possible and practical, based on friend requests submitted during registration</a:t>
            </a:r>
          </a:p>
          <a:p>
            <a:pPr lvl="1"/>
            <a:r>
              <a:rPr lang="en-CA" dirty="0"/>
              <a:t>If total number of players for a given division does not divide evenly by eight or nine, groups will be divided equitably by total players in that division</a:t>
            </a:r>
          </a:p>
          <a:p>
            <a:pPr lvl="1"/>
            <a:r>
              <a:rPr lang="en-CA" dirty="0"/>
              <a:t>If there are not enough registrants for a particular division to form a single group, then divisions may be combined</a:t>
            </a:r>
          </a:p>
          <a:p>
            <a:pPr lvl="1"/>
            <a:r>
              <a:rPr lang="en-CA" dirty="0"/>
              <a:t>The Rams will be using Sarasota and Tudor Glen indoor fields, with two groups on each field for a given booking</a:t>
            </a:r>
          </a:p>
          <a:p>
            <a:endParaRPr lang="en-CA" dirty="0"/>
          </a:p>
          <a:p>
            <a:pPr marL="0" indent="0">
              <a:buNone/>
            </a:pPr>
            <a:endParaRPr lang="en-CA" dirty="0"/>
          </a:p>
        </p:txBody>
      </p:sp>
      <p:sp>
        <p:nvSpPr>
          <p:cNvPr id="3" name="Date Placeholder 2">
            <a:extLst>
              <a:ext uri="{FF2B5EF4-FFF2-40B4-BE49-F238E27FC236}">
                <a16:creationId xmlns:a16="http://schemas.microsoft.com/office/drawing/2014/main" id="{EAF863F4-9D78-4895-A3C6-A3D3BAAB6B3F}"/>
              </a:ext>
            </a:extLst>
          </p:cNvPr>
          <p:cNvSpPr>
            <a:spLocks noGrp="1"/>
          </p:cNvSpPr>
          <p:nvPr>
            <p:ph type="dt" sz="half" idx="10"/>
          </p:nvPr>
        </p:nvSpPr>
        <p:spPr/>
        <p:txBody>
          <a:bodyPr/>
          <a:lstStyle/>
          <a:p>
            <a:fld id="{0D33A55A-7DA7-4BD0-BF2F-BE8684D13E8B}" type="datetime3">
              <a:rPr lang="en-CA" smtClean="0"/>
              <a:t>14 February 2021</a:t>
            </a:fld>
            <a:endParaRPr lang="en-CA" dirty="0"/>
          </a:p>
        </p:txBody>
      </p:sp>
      <p:sp>
        <p:nvSpPr>
          <p:cNvPr id="4" name="Slide Number Placeholder 3">
            <a:extLst>
              <a:ext uri="{FF2B5EF4-FFF2-40B4-BE49-F238E27FC236}">
                <a16:creationId xmlns:a16="http://schemas.microsoft.com/office/drawing/2014/main" id="{8C6630AA-B2FB-40D2-9D2E-A31E1032E002}"/>
              </a:ext>
            </a:extLst>
          </p:cNvPr>
          <p:cNvSpPr>
            <a:spLocks noGrp="1"/>
          </p:cNvSpPr>
          <p:nvPr>
            <p:ph type="sldNum" sz="quarter" idx="12"/>
          </p:nvPr>
        </p:nvSpPr>
        <p:spPr/>
        <p:txBody>
          <a:bodyPr/>
          <a:lstStyle/>
          <a:p>
            <a:fld id="{1820DCDE-F8A0-4D56-8EA2-8A9B85CF700C}" type="slidenum">
              <a:rPr lang="en-CA" smtClean="0"/>
              <a:t>15</a:t>
            </a:fld>
            <a:endParaRPr lang="en-CA"/>
          </a:p>
        </p:txBody>
      </p:sp>
    </p:spTree>
    <p:extLst>
      <p:ext uri="{BB962C8B-B14F-4D97-AF65-F5344CB8AC3E}">
        <p14:creationId xmlns:p14="http://schemas.microsoft.com/office/powerpoint/2010/main" val="210453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a:xfrm>
            <a:off x="1627188" y="259936"/>
            <a:ext cx="8691562" cy="978729"/>
          </a:xfrm>
        </p:spPr>
        <p:txBody>
          <a:bodyPr/>
          <a:lstStyle/>
          <a:p>
            <a:r>
              <a:rPr lang="en-CA" dirty="0"/>
              <a:t>Rams Specific Details – Initial Program</a:t>
            </a:r>
            <a:br>
              <a:rPr lang="en-CA" dirty="0"/>
            </a:br>
            <a:r>
              <a:rPr lang="en-CA" sz="2000" dirty="0"/>
              <a:t>(2/2)</a:t>
            </a:r>
            <a:endParaRPr lang="en-CA" dirty="0"/>
          </a:p>
        </p:txBody>
      </p:sp>
      <p:sp>
        <p:nvSpPr>
          <p:cNvPr id="6" name="Content Placeholder 5">
            <a:extLst>
              <a:ext uri="{FF2B5EF4-FFF2-40B4-BE49-F238E27FC236}">
                <a16:creationId xmlns:a16="http://schemas.microsoft.com/office/drawing/2014/main" id="{83519DE0-DC1F-462A-8750-1E69519F493A}"/>
              </a:ext>
            </a:extLst>
          </p:cNvPr>
          <p:cNvSpPr>
            <a:spLocks noGrp="1"/>
          </p:cNvSpPr>
          <p:nvPr>
            <p:ph idx="1"/>
          </p:nvPr>
        </p:nvSpPr>
        <p:spPr>
          <a:xfrm>
            <a:off x="838200" y="1564849"/>
            <a:ext cx="10515600" cy="4612114"/>
          </a:xfrm>
        </p:spPr>
        <p:txBody>
          <a:bodyPr>
            <a:normAutofit lnSpcReduction="10000"/>
          </a:bodyPr>
          <a:lstStyle/>
          <a:p>
            <a:r>
              <a:rPr lang="en-CA" dirty="0"/>
              <a:t>All City of St. Albert guidelines will be adhered to as detailed in the February update which can be found on the City and Rams site</a:t>
            </a:r>
          </a:p>
          <a:p>
            <a:r>
              <a:rPr lang="en-CA" dirty="0"/>
              <a:t>Key elements as applicable to our lacrosse programs worth highlighting are</a:t>
            </a:r>
          </a:p>
          <a:p>
            <a:pPr lvl="1"/>
            <a:r>
              <a:rPr lang="en-CA" dirty="0"/>
              <a:t>Face coverings are required in all indoor public spaces in St. Albert</a:t>
            </a:r>
          </a:p>
          <a:p>
            <a:pPr lvl="1"/>
            <a:r>
              <a:rPr lang="en-CA" dirty="0"/>
              <a:t>Access to the field houses is through the south doors and limited to participants only</a:t>
            </a:r>
          </a:p>
          <a:p>
            <a:pPr lvl="1"/>
            <a:r>
              <a:rPr lang="en-CA" dirty="0"/>
              <a:t>No spectators are allowed</a:t>
            </a:r>
          </a:p>
          <a:p>
            <a:pPr lvl="1"/>
            <a:r>
              <a:rPr lang="en-CA" dirty="0"/>
              <a:t>Arrive no earlier than 10 minutes prior to start time and depart within 10 minutes of completion</a:t>
            </a:r>
          </a:p>
          <a:p>
            <a:pPr lvl="1"/>
            <a:r>
              <a:rPr lang="en-CA" dirty="0"/>
              <a:t>Change rooms will be restricted to participants and coaches and for shoe change only, players must arrive fully dressed</a:t>
            </a:r>
          </a:p>
          <a:p>
            <a:pPr lvl="1"/>
            <a:endParaRPr lang="en-CA" dirty="0"/>
          </a:p>
          <a:p>
            <a:endParaRPr lang="en-CA" dirty="0"/>
          </a:p>
          <a:p>
            <a:pPr marL="0" indent="0">
              <a:buNone/>
            </a:pPr>
            <a:endParaRPr lang="en-CA" dirty="0"/>
          </a:p>
        </p:txBody>
      </p:sp>
      <p:sp>
        <p:nvSpPr>
          <p:cNvPr id="3" name="Date Placeholder 2">
            <a:extLst>
              <a:ext uri="{FF2B5EF4-FFF2-40B4-BE49-F238E27FC236}">
                <a16:creationId xmlns:a16="http://schemas.microsoft.com/office/drawing/2014/main" id="{6A238B83-157E-4B87-81E2-0EBE75E23644}"/>
              </a:ext>
            </a:extLst>
          </p:cNvPr>
          <p:cNvSpPr>
            <a:spLocks noGrp="1"/>
          </p:cNvSpPr>
          <p:nvPr>
            <p:ph type="dt" sz="half" idx="10"/>
          </p:nvPr>
        </p:nvSpPr>
        <p:spPr/>
        <p:txBody>
          <a:bodyPr/>
          <a:lstStyle/>
          <a:p>
            <a:fld id="{FC115927-C63C-4C41-B588-F447329E9C22}" type="datetime3">
              <a:rPr lang="en-CA" smtClean="0"/>
              <a:t>14 February 2021</a:t>
            </a:fld>
            <a:endParaRPr lang="en-CA" dirty="0"/>
          </a:p>
        </p:txBody>
      </p:sp>
      <p:sp>
        <p:nvSpPr>
          <p:cNvPr id="4" name="Slide Number Placeholder 3">
            <a:extLst>
              <a:ext uri="{FF2B5EF4-FFF2-40B4-BE49-F238E27FC236}">
                <a16:creationId xmlns:a16="http://schemas.microsoft.com/office/drawing/2014/main" id="{E0EE56AD-1BF4-4023-9688-AF476187BCCD}"/>
              </a:ext>
            </a:extLst>
          </p:cNvPr>
          <p:cNvSpPr>
            <a:spLocks noGrp="1"/>
          </p:cNvSpPr>
          <p:nvPr>
            <p:ph type="sldNum" sz="quarter" idx="12"/>
          </p:nvPr>
        </p:nvSpPr>
        <p:spPr/>
        <p:txBody>
          <a:bodyPr/>
          <a:lstStyle/>
          <a:p>
            <a:fld id="{1820DCDE-F8A0-4D56-8EA2-8A9B85CF700C}" type="slidenum">
              <a:rPr lang="en-CA" smtClean="0"/>
              <a:t>16</a:t>
            </a:fld>
            <a:endParaRPr lang="en-CA"/>
          </a:p>
        </p:txBody>
      </p:sp>
    </p:spTree>
    <p:extLst>
      <p:ext uri="{BB962C8B-B14F-4D97-AF65-F5344CB8AC3E}">
        <p14:creationId xmlns:p14="http://schemas.microsoft.com/office/powerpoint/2010/main" val="309202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F945-0897-4A15-A603-AAEAA1749FB8}"/>
              </a:ext>
            </a:extLst>
          </p:cNvPr>
          <p:cNvSpPr>
            <a:spLocks noGrp="1"/>
          </p:cNvSpPr>
          <p:nvPr>
            <p:ph type="title"/>
          </p:nvPr>
        </p:nvSpPr>
        <p:spPr/>
        <p:txBody>
          <a:bodyPr/>
          <a:lstStyle/>
          <a:p>
            <a:r>
              <a:rPr lang="en-CA" dirty="0"/>
              <a:t>OUTLINE</a:t>
            </a:r>
          </a:p>
        </p:txBody>
      </p:sp>
      <p:sp>
        <p:nvSpPr>
          <p:cNvPr id="3" name="Content Placeholder 2">
            <a:extLst>
              <a:ext uri="{FF2B5EF4-FFF2-40B4-BE49-F238E27FC236}">
                <a16:creationId xmlns:a16="http://schemas.microsoft.com/office/drawing/2014/main" id="{6A799358-D4C2-4FF6-8085-8136E16D7424}"/>
              </a:ext>
            </a:extLst>
          </p:cNvPr>
          <p:cNvSpPr>
            <a:spLocks noGrp="1"/>
          </p:cNvSpPr>
          <p:nvPr>
            <p:ph idx="1"/>
          </p:nvPr>
        </p:nvSpPr>
        <p:spPr/>
        <p:txBody>
          <a:bodyPr/>
          <a:lstStyle/>
          <a:p>
            <a:r>
              <a:rPr lang="en-CA" dirty="0"/>
              <a:t>GELC Information</a:t>
            </a:r>
          </a:p>
          <a:p>
            <a:pPr lvl="1"/>
            <a:r>
              <a:rPr lang="en-CA" dirty="0"/>
              <a:t>GELC Announcement</a:t>
            </a:r>
          </a:p>
          <a:p>
            <a:pPr lvl="1"/>
            <a:r>
              <a:rPr lang="en-CA" dirty="0"/>
              <a:t>Teams Sports Mandatory Instructions</a:t>
            </a:r>
          </a:p>
          <a:p>
            <a:pPr lvl="1"/>
            <a:r>
              <a:rPr lang="en-CA" dirty="0"/>
              <a:t>Potential Options</a:t>
            </a:r>
          </a:p>
          <a:p>
            <a:pPr lvl="1"/>
            <a:r>
              <a:rPr lang="en-CA" dirty="0"/>
              <a:t>5 on 5 Format</a:t>
            </a:r>
          </a:p>
          <a:p>
            <a:pPr lvl="1"/>
            <a:r>
              <a:rPr lang="en-CA" dirty="0"/>
              <a:t>Pay as You Play</a:t>
            </a:r>
          </a:p>
          <a:p>
            <a:pPr lvl="1"/>
            <a:r>
              <a:rPr lang="en-CA" dirty="0"/>
              <a:t>Coaches and Referees</a:t>
            </a:r>
          </a:p>
          <a:p>
            <a:r>
              <a:rPr lang="en-CA" dirty="0"/>
              <a:t>Rams Specific Details</a:t>
            </a:r>
          </a:p>
          <a:p>
            <a:pPr lvl="1"/>
            <a:r>
              <a:rPr lang="en-CA" dirty="0"/>
              <a:t>Key Dates</a:t>
            </a:r>
          </a:p>
          <a:p>
            <a:pPr lvl="1"/>
            <a:r>
              <a:rPr lang="en-CA" dirty="0"/>
              <a:t>Fee Schedule</a:t>
            </a:r>
          </a:p>
          <a:p>
            <a:pPr lvl="1"/>
            <a:r>
              <a:rPr lang="en-CA"/>
              <a:t>Initial Program</a:t>
            </a:r>
            <a:endParaRPr lang="en-CA" dirty="0"/>
          </a:p>
        </p:txBody>
      </p:sp>
      <p:sp>
        <p:nvSpPr>
          <p:cNvPr id="4" name="Date Placeholder 3">
            <a:extLst>
              <a:ext uri="{FF2B5EF4-FFF2-40B4-BE49-F238E27FC236}">
                <a16:creationId xmlns:a16="http://schemas.microsoft.com/office/drawing/2014/main" id="{73AE5038-920F-4033-8297-669F5C04D61A}"/>
              </a:ext>
            </a:extLst>
          </p:cNvPr>
          <p:cNvSpPr>
            <a:spLocks noGrp="1"/>
          </p:cNvSpPr>
          <p:nvPr>
            <p:ph type="dt" sz="half" idx="10"/>
          </p:nvPr>
        </p:nvSpPr>
        <p:spPr/>
        <p:txBody>
          <a:bodyPr/>
          <a:lstStyle/>
          <a:p>
            <a:fld id="{1277AF5A-C01C-46D4-A830-FDE6527C4740}"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07D7464E-41AC-4409-A0AB-2CDA2FB23789}"/>
              </a:ext>
            </a:extLst>
          </p:cNvPr>
          <p:cNvSpPr>
            <a:spLocks noGrp="1"/>
          </p:cNvSpPr>
          <p:nvPr>
            <p:ph type="sldNum" sz="quarter" idx="12"/>
          </p:nvPr>
        </p:nvSpPr>
        <p:spPr/>
        <p:txBody>
          <a:bodyPr/>
          <a:lstStyle/>
          <a:p>
            <a:fld id="{1820DCDE-F8A0-4D56-8EA2-8A9B85CF700C}" type="slidenum">
              <a:rPr lang="en-CA" smtClean="0"/>
              <a:t>2</a:t>
            </a:fld>
            <a:endParaRPr lang="en-CA"/>
          </a:p>
        </p:txBody>
      </p:sp>
    </p:spTree>
    <p:extLst>
      <p:ext uri="{BB962C8B-B14F-4D97-AF65-F5344CB8AC3E}">
        <p14:creationId xmlns:p14="http://schemas.microsoft.com/office/powerpoint/2010/main" val="77674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C37D-D257-45EF-8925-9758B5DF295F}"/>
              </a:ext>
            </a:extLst>
          </p:cNvPr>
          <p:cNvSpPr>
            <a:spLocks noGrp="1"/>
          </p:cNvSpPr>
          <p:nvPr>
            <p:ph type="title"/>
          </p:nvPr>
        </p:nvSpPr>
        <p:spPr/>
        <p:txBody>
          <a:bodyPr/>
          <a:lstStyle/>
          <a:p>
            <a:r>
              <a:rPr lang="en-CA" dirty="0">
                <a:solidFill>
                  <a:schemeClr val="accent1">
                    <a:lumMod val="75000"/>
                  </a:schemeClr>
                </a:solidFill>
              </a:rPr>
              <a:t>GELC Information</a:t>
            </a:r>
          </a:p>
        </p:txBody>
      </p:sp>
      <p:sp>
        <p:nvSpPr>
          <p:cNvPr id="3" name="Text Placeholder 2">
            <a:extLst>
              <a:ext uri="{FF2B5EF4-FFF2-40B4-BE49-F238E27FC236}">
                <a16:creationId xmlns:a16="http://schemas.microsoft.com/office/drawing/2014/main" id="{C54A88D4-8877-498D-99AC-DEFEB7DCC20C}"/>
              </a:ext>
            </a:extLst>
          </p:cNvPr>
          <p:cNvSpPr>
            <a:spLocks noGrp="1"/>
          </p:cNvSpPr>
          <p:nvPr>
            <p:ph type="body" idx="1"/>
          </p:nvPr>
        </p:nvSpPr>
        <p:spPr/>
        <p:txBody>
          <a:bodyPr/>
          <a:lstStyle/>
          <a:p>
            <a:endParaRPr lang="en-CA"/>
          </a:p>
        </p:txBody>
      </p:sp>
      <p:sp>
        <p:nvSpPr>
          <p:cNvPr id="4" name="Date Placeholder 3">
            <a:extLst>
              <a:ext uri="{FF2B5EF4-FFF2-40B4-BE49-F238E27FC236}">
                <a16:creationId xmlns:a16="http://schemas.microsoft.com/office/drawing/2014/main" id="{8E392862-1556-4EE6-AE1B-DEDA1306EB3F}"/>
              </a:ext>
            </a:extLst>
          </p:cNvPr>
          <p:cNvSpPr>
            <a:spLocks noGrp="1"/>
          </p:cNvSpPr>
          <p:nvPr>
            <p:ph type="dt" sz="half" idx="10"/>
          </p:nvPr>
        </p:nvSpPr>
        <p:spPr/>
        <p:txBody>
          <a:bodyPr/>
          <a:lstStyle/>
          <a:p>
            <a:fld id="{7FE41160-EA04-4E39-A99B-DB40B98CC769}" type="datetime3">
              <a:rPr lang="en-CA" smtClean="0"/>
              <a:t>14 February 2021</a:t>
            </a:fld>
            <a:endParaRPr lang="en-CA"/>
          </a:p>
        </p:txBody>
      </p:sp>
      <p:sp>
        <p:nvSpPr>
          <p:cNvPr id="5" name="Slide Number Placeholder 4">
            <a:extLst>
              <a:ext uri="{FF2B5EF4-FFF2-40B4-BE49-F238E27FC236}">
                <a16:creationId xmlns:a16="http://schemas.microsoft.com/office/drawing/2014/main" id="{8088B56D-2357-43FA-9C0E-79D2D9085992}"/>
              </a:ext>
            </a:extLst>
          </p:cNvPr>
          <p:cNvSpPr>
            <a:spLocks noGrp="1"/>
          </p:cNvSpPr>
          <p:nvPr>
            <p:ph type="sldNum" sz="quarter" idx="12"/>
          </p:nvPr>
        </p:nvSpPr>
        <p:spPr/>
        <p:txBody>
          <a:bodyPr/>
          <a:lstStyle/>
          <a:p>
            <a:fld id="{1820DCDE-F8A0-4D56-8EA2-8A9B85CF700C}" type="slidenum">
              <a:rPr lang="en-CA" smtClean="0"/>
              <a:t>3</a:t>
            </a:fld>
            <a:endParaRPr lang="en-CA"/>
          </a:p>
        </p:txBody>
      </p:sp>
    </p:spTree>
    <p:extLst>
      <p:ext uri="{BB962C8B-B14F-4D97-AF65-F5344CB8AC3E}">
        <p14:creationId xmlns:p14="http://schemas.microsoft.com/office/powerpoint/2010/main" val="273101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F796-5479-4B81-A3FF-6A3FF900B4AB}"/>
              </a:ext>
            </a:extLst>
          </p:cNvPr>
          <p:cNvSpPr>
            <a:spLocks noGrp="1"/>
          </p:cNvSpPr>
          <p:nvPr>
            <p:ph type="title"/>
          </p:nvPr>
        </p:nvSpPr>
        <p:spPr>
          <a:xfrm>
            <a:off x="1627696" y="398406"/>
            <a:ext cx="8691512" cy="701731"/>
          </a:xfrm>
        </p:spPr>
        <p:txBody>
          <a:bodyPr/>
          <a:lstStyle/>
          <a:p>
            <a:r>
              <a:rPr lang="en-CA" dirty="0"/>
              <a:t>GELC ANNOUNCMENT</a:t>
            </a:r>
          </a:p>
        </p:txBody>
      </p:sp>
      <p:sp>
        <p:nvSpPr>
          <p:cNvPr id="3" name="Content Placeholder 2">
            <a:extLst>
              <a:ext uri="{FF2B5EF4-FFF2-40B4-BE49-F238E27FC236}">
                <a16:creationId xmlns:a16="http://schemas.microsoft.com/office/drawing/2014/main" id="{8F3207CB-E83E-4598-A4C3-3AB4F744BC1D}"/>
              </a:ext>
            </a:extLst>
          </p:cNvPr>
          <p:cNvSpPr>
            <a:spLocks noGrp="1"/>
          </p:cNvSpPr>
          <p:nvPr>
            <p:ph idx="1"/>
          </p:nvPr>
        </p:nvSpPr>
        <p:spPr>
          <a:xfrm>
            <a:off x="838200" y="1564849"/>
            <a:ext cx="10515600" cy="4612114"/>
          </a:xfrm>
        </p:spPr>
        <p:txBody>
          <a:bodyPr>
            <a:normAutofit fontScale="92500"/>
          </a:bodyPr>
          <a:lstStyle/>
          <a:p>
            <a:r>
              <a:rPr lang="en-CA" dirty="0"/>
              <a:t>As you’ve probably heard as of Monday February 8th the regulations regarding COVID-19 restrictions have changed. The lessening of restrictions opens up the possibility of some sort of winter programs/training, albeit a little smaller than usual. Over the next few days/weeks under the guidance of Alberta Lacrosse we will be working to determine exactly what these restrictions mean in regards to returning to lacrosse.</a:t>
            </a:r>
          </a:p>
          <a:p>
            <a:endParaRPr lang="en-CA" dirty="0"/>
          </a:p>
          <a:p>
            <a:r>
              <a:rPr lang="en-CA" dirty="0"/>
              <a:t>We are hoping to start up training as early as March 1.</a:t>
            </a:r>
          </a:p>
          <a:p>
            <a:endParaRPr lang="en-CA" dirty="0"/>
          </a:p>
          <a:p>
            <a:r>
              <a:rPr lang="en-CA" dirty="0"/>
              <a:t>Please stay tuned to your e-mail and social media for registration information.</a:t>
            </a:r>
          </a:p>
        </p:txBody>
      </p:sp>
      <p:pic>
        <p:nvPicPr>
          <p:cNvPr id="5" name="Picture 4" descr="Icon&#10;&#10;Description automatically generated">
            <a:extLst>
              <a:ext uri="{FF2B5EF4-FFF2-40B4-BE49-F238E27FC236}">
                <a16:creationId xmlns:a16="http://schemas.microsoft.com/office/drawing/2014/main" id="{335C1C44-06D7-4984-95FC-50551CD23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925" y="5927923"/>
            <a:ext cx="2047875" cy="767953"/>
          </a:xfrm>
          <a:prstGeom prst="rect">
            <a:avLst/>
          </a:prstGeom>
        </p:spPr>
      </p:pic>
      <p:sp>
        <p:nvSpPr>
          <p:cNvPr id="4" name="Date Placeholder 3">
            <a:extLst>
              <a:ext uri="{FF2B5EF4-FFF2-40B4-BE49-F238E27FC236}">
                <a16:creationId xmlns:a16="http://schemas.microsoft.com/office/drawing/2014/main" id="{31CA89D7-4A8F-4A1F-A6F9-29A065F14516}"/>
              </a:ext>
            </a:extLst>
          </p:cNvPr>
          <p:cNvSpPr>
            <a:spLocks noGrp="1"/>
          </p:cNvSpPr>
          <p:nvPr>
            <p:ph type="dt" sz="half" idx="10"/>
          </p:nvPr>
        </p:nvSpPr>
        <p:spPr/>
        <p:txBody>
          <a:bodyPr/>
          <a:lstStyle/>
          <a:p>
            <a:fld id="{8727D571-5484-4169-AF50-E99B2D5EC5DA}" type="datetime3">
              <a:rPr lang="en-CA" smtClean="0"/>
              <a:t>14 February 2021</a:t>
            </a:fld>
            <a:endParaRPr lang="en-CA" dirty="0"/>
          </a:p>
        </p:txBody>
      </p:sp>
      <p:sp>
        <p:nvSpPr>
          <p:cNvPr id="6" name="Slide Number Placeholder 5">
            <a:extLst>
              <a:ext uri="{FF2B5EF4-FFF2-40B4-BE49-F238E27FC236}">
                <a16:creationId xmlns:a16="http://schemas.microsoft.com/office/drawing/2014/main" id="{CDD1D4DE-E44A-4531-B677-21FB3928BFBD}"/>
              </a:ext>
            </a:extLst>
          </p:cNvPr>
          <p:cNvSpPr>
            <a:spLocks noGrp="1"/>
          </p:cNvSpPr>
          <p:nvPr>
            <p:ph type="sldNum" sz="quarter" idx="12"/>
          </p:nvPr>
        </p:nvSpPr>
        <p:spPr/>
        <p:txBody>
          <a:bodyPr/>
          <a:lstStyle/>
          <a:p>
            <a:fld id="{1820DCDE-F8A0-4D56-8EA2-8A9B85CF700C}" type="slidenum">
              <a:rPr lang="en-CA" smtClean="0"/>
              <a:t>4</a:t>
            </a:fld>
            <a:endParaRPr lang="en-CA"/>
          </a:p>
        </p:txBody>
      </p:sp>
    </p:spTree>
    <p:extLst>
      <p:ext uri="{BB962C8B-B14F-4D97-AF65-F5344CB8AC3E}">
        <p14:creationId xmlns:p14="http://schemas.microsoft.com/office/powerpoint/2010/main" val="111370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066A-87FA-450C-853A-2E59863782FF}"/>
              </a:ext>
            </a:extLst>
          </p:cNvPr>
          <p:cNvSpPr>
            <a:spLocks noGrp="1"/>
          </p:cNvSpPr>
          <p:nvPr>
            <p:ph type="title"/>
          </p:nvPr>
        </p:nvSpPr>
        <p:spPr>
          <a:xfrm>
            <a:off x="1627188" y="93737"/>
            <a:ext cx="8691562" cy="1311128"/>
          </a:xfrm>
        </p:spPr>
        <p:txBody>
          <a:bodyPr/>
          <a:lstStyle/>
          <a:p>
            <a:pPr algn="ctr"/>
            <a:r>
              <a:rPr lang="en-CA" dirty="0"/>
              <a:t>TEAM SPORTS MANDATORY RESTRICTIONS</a:t>
            </a:r>
          </a:p>
        </p:txBody>
      </p:sp>
      <p:sp>
        <p:nvSpPr>
          <p:cNvPr id="3" name="Content Placeholder 2">
            <a:extLst>
              <a:ext uri="{FF2B5EF4-FFF2-40B4-BE49-F238E27FC236}">
                <a16:creationId xmlns:a16="http://schemas.microsoft.com/office/drawing/2014/main" id="{8FE52BF7-9622-4A6E-AD97-C14C7647F599}"/>
              </a:ext>
            </a:extLst>
          </p:cNvPr>
          <p:cNvSpPr>
            <a:spLocks noGrp="1"/>
          </p:cNvSpPr>
          <p:nvPr>
            <p:ph idx="1"/>
          </p:nvPr>
        </p:nvSpPr>
        <p:spPr>
          <a:xfrm>
            <a:off x="838200" y="1564849"/>
            <a:ext cx="10515600" cy="4612114"/>
          </a:xfrm>
        </p:spPr>
        <p:txBody>
          <a:bodyPr>
            <a:normAutofit fontScale="85000" lnSpcReduction="20000"/>
          </a:bodyPr>
          <a:lstStyle/>
          <a:p>
            <a:r>
              <a:rPr lang="en-CA" dirty="0"/>
              <a:t>Lessons , practices and conditioning activities are allowed indoor and outdoor, team based, minor sports/activities and school athletics.</a:t>
            </a:r>
          </a:p>
          <a:p>
            <a:r>
              <a:rPr lang="en-CA" dirty="0"/>
              <a:t>Games are not allowed.</a:t>
            </a:r>
          </a:p>
          <a:p>
            <a:r>
              <a:rPr lang="en-CA" dirty="0"/>
              <a:t>All participants must be 18 years old or younger, except coaches or trainers.</a:t>
            </a:r>
          </a:p>
          <a:p>
            <a:r>
              <a:rPr lang="en-CA" dirty="0"/>
              <a:t>Maximum of 10 total individuals, including all coaches, trainers, and participants.</a:t>
            </a:r>
          </a:p>
          <a:p>
            <a:r>
              <a:rPr lang="en-CA" dirty="0"/>
              <a:t>Participants must be masked at all times, except during training activity. Coaches, trainers/etc. must remain masked at all times.</a:t>
            </a:r>
          </a:p>
          <a:p>
            <a:r>
              <a:rPr lang="en-CA" dirty="0"/>
              <a:t>Access to change rooms must be limited, including accelerated arrival and departure, emergencies (for example) washroom use.</a:t>
            </a:r>
          </a:p>
          <a:p>
            <a:r>
              <a:rPr lang="en-CA" dirty="0"/>
              <a:t>Physical distancing must be maintained between participants at all times.</a:t>
            </a:r>
          </a:p>
          <a:p>
            <a:pPr lvl="1"/>
            <a:r>
              <a:rPr lang="en-CA" dirty="0"/>
              <a:t>3-meter physical distance for indoor activities </a:t>
            </a:r>
          </a:p>
          <a:p>
            <a:pPr lvl="1"/>
            <a:r>
              <a:rPr lang="en-CA" dirty="0"/>
              <a:t>2-meters physical distance for outdoor activities</a:t>
            </a:r>
          </a:p>
          <a:p>
            <a:pPr lvl="1"/>
            <a:r>
              <a:rPr lang="en-CA" dirty="0"/>
              <a:t>Coaches or trainers may enter physical distance space for brief interactions with participants (for example, to correct form or technique)</a:t>
            </a:r>
          </a:p>
          <a:p>
            <a:pPr lvl="1"/>
            <a:endParaRPr lang="en-CA" dirty="0">
              <a:hlinkClick r:id="rId2">
                <a:extLst>
                  <a:ext uri="{A12FA001-AC4F-418D-AE19-62706E023703}">
                    <ahyp:hlinkClr xmlns:ahyp="http://schemas.microsoft.com/office/drawing/2018/hyperlinkcolor" val="tx"/>
                  </a:ext>
                </a:extLst>
              </a:hlinkClick>
            </a:endParaRPr>
          </a:p>
          <a:p>
            <a:pPr lvl="1"/>
            <a:endParaRPr lang="en-CA" dirty="0">
              <a:hlinkClick r:id="rId2">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0A77E210-46EE-4EB6-87B5-1B28F37EA10F}"/>
              </a:ext>
            </a:extLst>
          </p:cNvPr>
          <p:cNvSpPr txBox="1"/>
          <p:nvPr/>
        </p:nvSpPr>
        <p:spPr>
          <a:xfrm>
            <a:off x="3059620" y="6303915"/>
            <a:ext cx="6078908" cy="430887"/>
          </a:xfrm>
          <a:prstGeom prst="rect">
            <a:avLst/>
          </a:prstGeom>
          <a:noFill/>
        </p:spPr>
        <p:txBody>
          <a:bodyPr wrap="none" rtlCol="0">
            <a:spAutoFit/>
          </a:bodyPr>
          <a:lstStyle/>
          <a:p>
            <a:r>
              <a:rPr lang="en-CA" sz="1100" dirty="0">
                <a:solidFill>
                  <a:schemeClr val="accent1">
                    <a:lumMod val="75000"/>
                  </a:schemeClr>
                </a:solidFill>
                <a:hlinkClick r:id="rId2">
                  <a:extLst>
                    <a:ext uri="{A12FA001-AC4F-418D-AE19-62706E023703}">
                      <ahyp:hlinkClr xmlns:ahyp="http://schemas.microsoft.com/office/drawing/2018/hyperlinkcolor" val="tx"/>
                    </a:ext>
                  </a:extLst>
                </a:hlinkClick>
              </a:rPr>
              <a:t>Reference: https://www.alberta.ca/release.cfm?xID=77225B0650E32-DAD2-724A-B0042CC256FF5DF4</a:t>
            </a:r>
            <a:endParaRPr lang="en-CA" sz="1100" dirty="0">
              <a:solidFill>
                <a:schemeClr val="accent1">
                  <a:lumMod val="75000"/>
                </a:schemeClr>
              </a:solidFill>
            </a:endParaRPr>
          </a:p>
          <a:p>
            <a:endParaRPr lang="en-CA" sz="1100" dirty="0">
              <a:solidFill>
                <a:schemeClr val="accent1">
                  <a:lumMod val="75000"/>
                </a:schemeClr>
              </a:solidFill>
            </a:endParaRPr>
          </a:p>
        </p:txBody>
      </p:sp>
      <p:sp>
        <p:nvSpPr>
          <p:cNvPr id="4" name="Date Placeholder 3">
            <a:extLst>
              <a:ext uri="{FF2B5EF4-FFF2-40B4-BE49-F238E27FC236}">
                <a16:creationId xmlns:a16="http://schemas.microsoft.com/office/drawing/2014/main" id="{F4455E0F-2BC7-46C3-812F-EF81B852A073}"/>
              </a:ext>
            </a:extLst>
          </p:cNvPr>
          <p:cNvSpPr>
            <a:spLocks noGrp="1"/>
          </p:cNvSpPr>
          <p:nvPr>
            <p:ph type="dt" sz="half" idx="10"/>
          </p:nvPr>
        </p:nvSpPr>
        <p:spPr/>
        <p:txBody>
          <a:bodyPr/>
          <a:lstStyle/>
          <a:p>
            <a:fld id="{8F40BEB9-EF19-4E46-9D76-6E6B4466BB15}"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2D0DD6A9-94C4-4887-BF26-A5AEECD2E88F}"/>
              </a:ext>
            </a:extLst>
          </p:cNvPr>
          <p:cNvSpPr>
            <a:spLocks noGrp="1"/>
          </p:cNvSpPr>
          <p:nvPr>
            <p:ph type="sldNum" sz="quarter" idx="12"/>
          </p:nvPr>
        </p:nvSpPr>
        <p:spPr/>
        <p:txBody>
          <a:bodyPr/>
          <a:lstStyle/>
          <a:p>
            <a:fld id="{1820DCDE-F8A0-4D56-8EA2-8A9B85CF700C}" type="slidenum">
              <a:rPr lang="en-CA" smtClean="0"/>
              <a:t>5</a:t>
            </a:fld>
            <a:endParaRPr lang="en-CA"/>
          </a:p>
        </p:txBody>
      </p:sp>
    </p:spTree>
    <p:extLst>
      <p:ext uri="{BB962C8B-B14F-4D97-AF65-F5344CB8AC3E}">
        <p14:creationId xmlns:p14="http://schemas.microsoft.com/office/powerpoint/2010/main" val="336643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a:xfrm>
            <a:off x="1627696" y="398406"/>
            <a:ext cx="8691512" cy="701731"/>
          </a:xfrm>
        </p:spPr>
        <p:txBody>
          <a:bodyPr/>
          <a:lstStyle/>
          <a:p>
            <a:r>
              <a:rPr lang="en-CA" dirty="0"/>
              <a:t>POTENTIAL OPTIONS MAY INCLUDE</a:t>
            </a:r>
          </a:p>
        </p:txBody>
      </p:sp>
      <p:sp>
        <p:nvSpPr>
          <p:cNvPr id="3" name="Content Placeholder 2">
            <a:extLst>
              <a:ext uri="{FF2B5EF4-FFF2-40B4-BE49-F238E27FC236}">
                <a16:creationId xmlns:a16="http://schemas.microsoft.com/office/drawing/2014/main" id="{5DF0D948-0BFA-4692-8589-639FBCDFB3F0}"/>
              </a:ext>
            </a:extLst>
          </p:cNvPr>
          <p:cNvSpPr>
            <a:spLocks noGrp="1"/>
          </p:cNvSpPr>
          <p:nvPr>
            <p:ph idx="1"/>
          </p:nvPr>
        </p:nvSpPr>
        <p:spPr>
          <a:xfrm>
            <a:off x="838200" y="1564849"/>
            <a:ext cx="10515600" cy="4612114"/>
          </a:xfrm>
        </p:spPr>
        <p:txBody>
          <a:bodyPr>
            <a:normAutofit/>
          </a:bodyPr>
          <a:lstStyle/>
          <a:p>
            <a:r>
              <a:rPr lang="en-CA" dirty="0"/>
              <a:t>Registration Opens: Not before February 15</a:t>
            </a:r>
          </a:p>
          <a:p>
            <a:r>
              <a:rPr lang="en-CA" dirty="0"/>
              <a:t>Limited Training Start Date: Not before March 1</a:t>
            </a:r>
          </a:p>
          <a:p>
            <a:r>
              <a:rPr lang="en-CA" dirty="0"/>
              <a:t>4on4 Game Play: Not before April 20</a:t>
            </a:r>
          </a:p>
          <a:p>
            <a:pPr lvl="1"/>
            <a:r>
              <a:rPr lang="en-CA" dirty="0"/>
              <a:t>Based on AHS Benchmark to ease restrictions according to hospitalizations</a:t>
            </a:r>
          </a:p>
          <a:p>
            <a:r>
              <a:rPr lang="en-CA" dirty="0"/>
              <a:t>4on4 Team Composition: 9 Players and 1 coach or 8 Players and 2 Coaches under current restrictions</a:t>
            </a:r>
          </a:p>
          <a:p>
            <a:r>
              <a:rPr lang="en-CA" dirty="0"/>
              <a:t>Playing Surface: Floors will be split into two – each side/group can have a total of 10 participants providing no co-mingling of groups takes place</a:t>
            </a:r>
          </a:p>
          <a:p>
            <a:r>
              <a:rPr lang="en-CA" dirty="0"/>
              <a:t>4on4 Season End Date: July 11</a:t>
            </a:r>
          </a:p>
        </p:txBody>
      </p:sp>
      <p:sp>
        <p:nvSpPr>
          <p:cNvPr id="4" name="Date Placeholder 3">
            <a:extLst>
              <a:ext uri="{FF2B5EF4-FFF2-40B4-BE49-F238E27FC236}">
                <a16:creationId xmlns:a16="http://schemas.microsoft.com/office/drawing/2014/main" id="{E58E9AC9-B71A-423B-9F61-5A408F7F0D71}"/>
              </a:ext>
            </a:extLst>
          </p:cNvPr>
          <p:cNvSpPr>
            <a:spLocks noGrp="1"/>
          </p:cNvSpPr>
          <p:nvPr>
            <p:ph type="dt" sz="half" idx="10"/>
          </p:nvPr>
        </p:nvSpPr>
        <p:spPr/>
        <p:txBody>
          <a:bodyPr/>
          <a:lstStyle/>
          <a:p>
            <a:fld id="{6D2DBE2F-5EE7-403D-8012-30C67D325DC3}"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92148BD3-0021-46FE-80D0-169C083AEB03}"/>
              </a:ext>
            </a:extLst>
          </p:cNvPr>
          <p:cNvSpPr>
            <a:spLocks noGrp="1"/>
          </p:cNvSpPr>
          <p:nvPr>
            <p:ph type="sldNum" sz="quarter" idx="12"/>
          </p:nvPr>
        </p:nvSpPr>
        <p:spPr/>
        <p:txBody>
          <a:bodyPr/>
          <a:lstStyle/>
          <a:p>
            <a:fld id="{1820DCDE-F8A0-4D56-8EA2-8A9B85CF700C}" type="slidenum">
              <a:rPr lang="en-CA" smtClean="0"/>
              <a:t>6</a:t>
            </a:fld>
            <a:endParaRPr lang="en-CA"/>
          </a:p>
        </p:txBody>
      </p:sp>
    </p:spTree>
    <p:extLst>
      <p:ext uri="{BB962C8B-B14F-4D97-AF65-F5344CB8AC3E}">
        <p14:creationId xmlns:p14="http://schemas.microsoft.com/office/powerpoint/2010/main" val="214448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p:txBody>
          <a:bodyPr/>
          <a:lstStyle/>
          <a:p>
            <a:pPr algn="ctr"/>
            <a:r>
              <a:rPr lang="en-CA" b="1" dirty="0">
                <a:latin typeface="Landasans Medium" panose="00000606000000000000" pitchFamily="50" charset="0"/>
              </a:rPr>
              <a:t>POTENTIAL OPTIONS MAY INCLUDE</a:t>
            </a:r>
          </a:p>
        </p:txBody>
      </p:sp>
      <p:sp>
        <p:nvSpPr>
          <p:cNvPr id="3" name="Content Placeholder 2">
            <a:extLst>
              <a:ext uri="{FF2B5EF4-FFF2-40B4-BE49-F238E27FC236}">
                <a16:creationId xmlns:a16="http://schemas.microsoft.com/office/drawing/2014/main" id="{5DF0D948-0BFA-4692-8589-639FBCDFB3F0}"/>
              </a:ext>
            </a:extLst>
          </p:cNvPr>
          <p:cNvSpPr>
            <a:spLocks noGrp="1"/>
          </p:cNvSpPr>
          <p:nvPr>
            <p:ph idx="1"/>
          </p:nvPr>
        </p:nvSpPr>
        <p:spPr/>
        <p:txBody>
          <a:bodyPr>
            <a:normAutofit/>
          </a:bodyPr>
          <a:lstStyle/>
          <a:p>
            <a:r>
              <a:rPr lang="en-CA" dirty="0">
                <a:latin typeface="Square721 Cn BT" panose="020B0406020202050204" pitchFamily="34" charset="0"/>
              </a:rPr>
              <a:t>Coaches and Players from different teams will have the ability to play with different teams.</a:t>
            </a:r>
          </a:p>
          <a:p>
            <a:r>
              <a:rPr lang="en-CA" dirty="0">
                <a:latin typeface="Square721 Cn BT" panose="020B0406020202050204" pitchFamily="34" charset="0"/>
              </a:rPr>
              <a:t>Coaches will be allowed to lead multiple sessions.</a:t>
            </a:r>
          </a:p>
          <a:p>
            <a:r>
              <a:rPr lang="en-CA" dirty="0">
                <a:latin typeface="Square721 Cn BT" panose="020B0406020202050204" pitchFamily="34" charset="0"/>
              </a:rPr>
              <a:t>Players are not restricted to one cohort at this time.</a:t>
            </a:r>
          </a:p>
          <a:p>
            <a:r>
              <a:rPr lang="en-CA" dirty="0">
                <a:latin typeface="Square721 Cn BT" panose="020B0406020202050204" pitchFamily="34" charset="0"/>
              </a:rPr>
              <a:t>Parity Teams will be formed: 10U – 16U.</a:t>
            </a:r>
          </a:p>
          <a:p>
            <a:r>
              <a:rPr lang="en-CA" dirty="0">
                <a:latin typeface="Square721 Cn BT" panose="020B0406020202050204" pitchFamily="34" charset="0"/>
              </a:rPr>
              <a:t>We hope to have players on the floor as soon as possible, working with coaches on skills, drills and fitness, similar to a camp program, until we can form larger groups and play games.</a:t>
            </a:r>
          </a:p>
        </p:txBody>
      </p:sp>
      <p:sp>
        <p:nvSpPr>
          <p:cNvPr id="4" name="Date Placeholder 3">
            <a:extLst>
              <a:ext uri="{FF2B5EF4-FFF2-40B4-BE49-F238E27FC236}">
                <a16:creationId xmlns:a16="http://schemas.microsoft.com/office/drawing/2014/main" id="{83E6D98F-237C-465A-BB15-BBA2B0642D94}"/>
              </a:ext>
            </a:extLst>
          </p:cNvPr>
          <p:cNvSpPr>
            <a:spLocks noGrp="1"/>
          </p:cNvSpPr>
          <p:nvPr>
            <p:ph type="dt" sz="half" idx="10"/>
          </p:nvPr>
        </p:nvSpPr>
        <p:spPr/>
        <p:txBody>
          <a:bodyPr/>
          <a:lstStyle/>
          <a:p>
            <a:fld id="{299CE51E-AE9F-41BC-BA1B-671C02DB6347}"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7FB54781-3513-491D-B339-55CF05A9FA67}"/>
              </a:ext>
            </a:extLst>
          </p:cNvPr>
          <p:cNvSpPr>
            <a:spLocks noGrp="1"/>
          </p:cNvSpPr>
          <p:nvPr>
            <p:ph type="sldNum" sz="quarter" idx="12"/>
          </p:nvPr>
        </p:nvSpPr>
        <p:spPr/>
        <p:txBody>
          <a:bodyPr/>
          <a:lstStyle/>
          <a:p>
            <a:fld id="{1820DCDE-F8A0-4D56-8EA2-8A9B85CF700C}" type="slidenum">
              <a:rPr lang="en-CA" smtClean="0"/>
              <a:t>7</a:t>
            </a:fld>
            <a:endParaRPr lang="en-CA"/>
          </a:p>
        </p:txBody>
      </p:sp>
    </p:spTree>
    <p:extLst>
      <p:ext uri="{BB962C8B-B14F-4D97-AF65-F5344CB8AC3E}">
        <p14:creationId xmlns:p14="http://schemas.microsoft.com/office/powerpoint/2010/main" val="338672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A277-D673-4AB2-ADBC-AACCDD127D40}"/>
              </a:ext>
            </a:extLst>
          </p:cNvPr>
          <p:cNvSpPr>
            <a:spLocks noGrp="1"/>
          </p:cNvSpPr>
          <p:nvPr>
            <p:ph type="title"/>
          </p:nvPr>
        </p:nvSpPr>
        <p:spPr>
          <a:xfrm>
            <a:off x="1627696" y="398406"/>
            <a:ext cx="8691512" cy="701731"/>
          </a:xfrm>
        </p:spPr>
        <p:txBody>
          <a:bodyPr/>
          <a:lstStyle/>
          <a:p>
            <a:r>
              <a:rPr lang="en-CA" dirty="0"/>
              <a:t>5 on 5 FORMAT – IF POSSIBLE</a:t>
            </a:r>
          </a:p>
        </p:txBody>
      </p:sp>
      <p:sp>
        <p:nvSpPr>
          <p:cNvPr id="3" name="Content Placeholder 2">
            <a:extLst>
              <a:ext uri="{FF2B5EF4-FFF2-40B4-BE49-F238E27FC236}">
                <a16:creationId xmlns:a16="http://schemas.microsoft.com/office/drawing/2014/main" id="{6A0C5E89-F249-4E7C-B766-3BAA6055236C}"/>
              </a:ext>
            </a:extLst>
          </p:cNvPr>
          <p:cNvSpPr>
            <a:spLocks noGrp="1"/>
          </p:cNvSpPr>
          <p:nvPr>
            <p:ph idx="1"/>
          </p:nvPr>
        </p:nvSpPr>
        <p:spPr>
          <a:xfrm>
            <a:off x="838200" y="1564849"/>
            <a:ext cx="10515600" cy="4612114"/>
          </a:xfrm>
        </p:spPr>
        <p:txBody>
          <a:bodyPr>
            <a:normAutofit fontScale="92500" lnSpcReduction="20000"/>
          </a:bodyPr>
          <a:lstStyle/>
          <a:p>
            <a:pPr marL="0" lvl="0" indent="0" algn="ctr">
              <a:buNone/>
            </a:pPr>
            <a:r>
              <a:rPr lang="en-CA" b="1" noProof="0" dirty="0"/>
              <a:t>4on4 May be substituted with 5on5 pending Government of Alberta cohort restrictions</a:t>
            </a:r>
          </a:p>
          <a:p>
            <a:endParaRPr lang="en-CA" dirty="0"/>
          </a:p>
          <a:p>
            <a:r>
              <a:rPr lang="en-CA" dirty="0"/>
              <a:t>We hope to eventually offer a lacrosse program this season that is as close to the regular 5on5 game as possible. If required by Alberta Health Services Cohort Groups will be formed. At this point it may be similar to how things are organized in hockey – a 50 person cohort of players and coaches.</a:t>
            </a:r>
          </a:p>
          <a:p>
            <a:endParaRPr lang="en-CA" dirty="0"/>
          </a:p>
          <a:p>
            <a:r>
              <a:rPr lang="en-CA" dirty="0"/>
              <a:t>All of this of course depends on how many registrations we get, what facilities we have access to and the AHS and ALA guidelines that will be in place. We will provide more details on this once we have a better handle on our forecasted registration numbers as well as guidance from AHS and ALA.</a:t>
            </a:r>
          </a:p>
        </p:txBody>
      </p:sp>
      <p:sp>
        <p:nvSpPr>
          <p:cNvPr id="4" name="Date Placeholder 3">
            <a:extLst>
              <a:ext uri="{FF2B5EF4-FFF2-40B4-BE49-F238E27FC236}">
                <a16:creationId xmlns:a16="http://schemas.microsoft.com/office/drawing/2014/main" id="{D86D0BE6-1AF9-453A-8F3B-A4E07AC51B5B}"/>
              </a:ext>
            </a:extLst>
          </p:cNvPr>
          <p:cNvSpPr>
            <a:spLocks noGrp="1"/>
          </p:cNvSpPr>
          <p:nvPr>
            <p:ph type="dt" sz="half" idx="10"/>
          </p:nvPr>
        </p:nvSpPr>
        <p:spPr/>
        <p:txBody>
          <a:bodyPr/>
          <a:lstStyle/>
          <a:p>
            <a:fld id="{5BE64434-151F-49EB-956B-C582C7DA2B46}"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AB94883B-B69C-47DA-9EE6-2ACD41970297}"/>
              </a:ext>
            </a:extLst>
          </p:cNvPr>
          <p:cNvSpPr>
            <a:spLocks noGrp="1"/>
          </p:cNvSpPr>
          <p:nvPr>
            <p:ph type="sldNum" sz="quarter" idx="12"/>
          </p:nvPr>
        </p:nvSpPr>
        <p:spPr/>
        <p:txBody>
          <a:bodyPr/>
          <a:lstStyle/>
          <a:p>
            <a:fld id="{1820DCDE-F8A0-4D56-8EA2-8A9B85CF700C}" type="slidenum">
              <a:rPr lang="en-CA" smtClean="0"/>
              <a:t>8</a:t>
            </a:fld>
            <a:endParaRPr lang="en-CA"/>
          </a:p>
        </p:txBody>
      </p:sp>
    </p:spTree>
    <p:extLst>
      <p:ext uri="{BB962C8B-B14F-4D97-AF65-F5344CB8AC3E}">
        <p14:creationId xmlns:p14="http://schemas.microsoft.com/office/powerpoint/2010/main" val="233828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CCEA-4ABB-41DA-814E-669B5D178E01}"/>
              </a:ext>
            </a:extLst>
          </p:cNvPr>
          <p:cNvSpPr>
            <a:spLocks noGrp="1"/>
          </p:cNvSpPr>
          <p:nvPr>
            <p:ph type="title"/>
          </p:nvPr>
        </p:nvSpPr>
        <p:spPr>
          <a:xfrm>
            <a:off x="1627696" y="398406"/>
            <a:ext cx="8691512" cy="701731"/>
          </a:xfrm>
        </p:spPr>
        <p:txBody>
          <a:bodyPr/>
          <a:lstStyle/>
          <a:p>
            <a:r>
              <a:rPr lang="en-CA" dirty="0"/>
              <a:t>PAY AS YOU PLAY (INSTALMENTS)</a:t>
            </a:r>
          </a:p>
        </p:txBody>
      </p:sp>
      <p:sp>
        <p:nvSpPr>
          <p:cNvPr id="3" name="Content Placeholder 2">
            <a:extLst>
              <a:ext uri="{FF2B5EF4-FFF2-40B4-BE49-F238E27FC236}">
                <a16:creationId xmlns:a16="http://schemas.microsoft.com/office/drawing/2014/main" id="{5DF0D948-0BFA-4692-8589-639FBCDFB3F0}"/>
              </a:ext>
            </a:extLst>
          </p:cNvPr>
          <p:cNvSpPr>
            <a:spLocks noGrp="1"/>
          </p:cNvSpPr>
          <p:nvPr>
            <p:ph idx="1"/>
          </p:nvPr>
        </p:nvSpPr>
        <p:spPr>
          <a:xfrm>
            <a:off x="838200" y="1564849"/>
            <a:ext cx="10515600" cy="4612114"/>
          </a:xfrm>
        </p:spPr>
        <p:txBody>
          <a:bodyPr>
            <a:normAutofit lnSpcReduction="10000"/>
          </a:bodyPr>
          <a:lstStyle/>
          <a:p>
            <a:r>
              <a:rPr lang="en-CA" dirty="0"/>
              <a:t>All clubs will have a similar fee structure but the actual fees the clubs charge will vary from club to club.</a:t>
            </a:r>
          </a:p>
          <a:p>
            <a:r>
              <a:rPr lang="en-CA" dirty="0"/>
              <a:t>Some clubs may use “Pay As You Play” The format will be an initial deposit $50.00 - $75.00 “Hold My Spot” and then the following installments would be approximately 30% of total fees each. If lacrosse is shut down due to COVID payments will not continue. We hope that our members will appreciate this “Pay as You Play” Structure as opposed to having to make a full payment up front with the concerns of future COVID restrictions.</a:t>
            </a:r>
          </a:p>
          <a:p>
            <a:endParaRPr lang="en-CA" dirty="0"/>
          </a:p>
          <a:p>
            <a:pPr marL="0" indent="0" algn="ctr">
              <a:buNone/>
            </a:pPr>
            <a:r>
              <a:rPr lang="en-CA" dirty="0">
                <a:solidFill>
                  <a:srgbClr val="FF0000"/>
                </a:solidFill>
              </a:rPr>
              <a:t>Please check with your home club for payment options as these may differ from club to club.</a:t>
            </a:r>
          </a:p>
        </p:txBody>
      </p:sp>
      <p:sp>
        <p:nvSpPr>
          <p:cNvPr id="4" name="Date Placeholder 3">
            <a:extLst>
              <a:ext uri="{FF2B5EF4-FFF2-40B4-BE49-F238E27FC236}">
                <a16:creationId xmlns:a16="http://schemas.microsoft.com/office/drawing/2014/main" id="{6AB6ED66-6EFE-4566-878F-1C8EB08043B5}"/>
              </a:ext>
            </a:extLst>
          </p:cNvPr>
          <p:cNvSpPr>
            <a:spLocks noGrp="1"/>
          </p:cNvSpPr>
          <p:nvPr>
            <p:ph type="dt" sz="half" idx="10"/>
          </p:nvPr>
        </p:nvSpPr>
        <p:spPr/>
        <p:txBody>
          <a:bodyPr/>
          <a:lstStyle/>
          <a:p>
            <a:fld id="{F22AAE47-82F5-47D1-A01A-D67378F1DB80}" type="datetime3">
              <a:rPr lang="en-CA" smtClean="0"/>
              <a:t>14 February 2021</a:t>
            </a:fld>
            <a:endParaRPr lang="en-CA" dirty="0"/>
          </a:p>
        </p:txBody>
      </p:sp>
      <p:sp>
        <p:nvSpPr>
          <p:cNvPr id="5" name="Slide Number Placeholder 4">
            <a:extLst>
              <a:ext uri="{FF2B5EF4-FFF2-40B4-BE49-F238E27FC236}">
                <a16:creationId xmlns:a16="http://schemas.microsoft.com/office/drawing/2014/main" id="{C852426A-D10B-48DF-8021-CCF439473381}"/>
              </a:ext>
            </a:extLst>
          </p:cNvPr>
          <p:cNvSpPr>
            <a:spLocks noGrp="1"/>
          </p:cNvSpPr>
          <p:nvPr>
            <p:ph type="sldNum" sz="quarter" idx="12"/>
          </p:nvPr>
        </p:nvSpPr>
        <p:spPr/>
        <p:txBody>
          <a:bodyPr/>
          <a:lstStyle/>
          <a:p>
            <a:fld id="{1820DCDE-F8A0-4D56-8EA2-8A9B85CF700C}" type="slidenum">
              <a:rPr lang="en-CA" smtClean="0"/>
              <a:t>9</a:t>
            </a:fld>
            <a:endParaRPr lang="en-CA"/>
          </a:p>
        </p:txBody>
      </p:sp>
    </p:spTree>
    <p:extLst>
      <p:ext uri="{BB962C8B-B14F-4D97-AF65-F5344CB8AC3E}">
        <p14:creationId xmlns:p14="http://schemas.microsoft.com/office/powerpoint/2010/main" val="2990564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1457</Words>
  <Application>Microsoft Office PowerPoint</Application>
  <PresentationFormat>Widescreen</PresentationFormat>
  <Paragraphs>160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Landasans Medium</vt:lpstr>
      <vt:lpstr>Square721 Cn BT</vt:lpstr>
      <vt:lpstr>Office Theme</vt:lpstr>
      <vt:lpstr>LIMITED TEAM SPORTS</vt:lpstr>
      <vt:lpstr>OUTLINE</vt:lpstr>
      <vt:lpstr>GELC Information</vt:lpstr>
      <vt:lpstr>GELC ANNOUNCMENT</vt:lpstr>
      <vt:lpstr>TEAM SPORTS MANDATORY RESTRICTIONS</vt:lpstr>
      <vt:lpstr>POTENTIAL OPTIONS MAY INCLUDE</vt:lpstr>
      <vt:lpstr>POTENTIAL OPTIONS MAY INCLUDE</vt:lpstr>
      <vt:lpstr>5 on 5 FORMAT – IF POSSIBLE</vt:lpstr>
      <vt:lpstr>PAY AS YOU PLAY (INSTALMENTS)</vt:lpstr>
      <vt:lpstr>COACHES &amp; REFEREE’S</vt:lpstr>
      <vt:lpstr>Rams Specific Information</vt:lpstr>
      <vt:lpstr>Rams Specific Details – Key Dates</vt:lpstr>
      <vt:lpstr>Rams Specific Details - Fees</vt:lpstr>
      <vt:lpstr>Rams Specific Details - Fees</vt:lpstr>
      <vt:lpstr>Rams Specific Details – Initial Program (1/2)</vt:lpstr>
      <vt:lpstr>Rams Specific Details – Initial Program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Glen C</cp:lastModifiedBy>
  <cp:revision>40</cp:revision>
  <dcterms:created xsi:type="dcterms:W3CDTF">2021-02-09T17:13:29Z</dcterms:created>
  <dcterms:modified xsi:type="dcterms:W3CDTF">2021-02-14T23:05:16Z</dcterms:modified>
</cp:coreProperties>
</file>