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Montserrat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914e0162fc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914e0162fc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14e0162fc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914e0162fc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14e0162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914e0162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14e0162f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914e0162fc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14e0162fc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914e0162fc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14e0162f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914e0162f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14e0162fc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914e0162fc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14e0162f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914e0162f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14e0162fc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914e0162fc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914e0162f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914e0162fc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rgbClr val="042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rgbClr val="81A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rgbClr val="7BB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7025" y="1517575"/>
            <a:ext cx="2503950" cy="250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17" name="Google Shape;11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042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7BB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81A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8" name="Google Shape;13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9050" y="0"/>
            <a:ext cx="1324950" cy="13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9050" y="0"/>
            <a:ext cx="1324950" cy="13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3" name="Google Shape;23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042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7BB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81A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9050" y="0"/>
            <a:ext cx="1324950" cy="13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6" name="Google Shape;46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81A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7BB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9050" y="0"/>
            <a:ext cx="1324950" cy="13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4" name="Google Shape;54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81A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7BB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9050" y="0"/>
            <a:ext cx="1324950" cy="13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3" name="Google Shape;63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81A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7BB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9050" y="0"/>
            <a:ext cx="1324950" cy="13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70" name="Google Shape;70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81A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7BB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9050" y="0"/>
            <a:ext cx="1324950" cy="13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8" name="Google Shape;78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042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7BB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81A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9050" y="0"/>
            <a:ext cx="1324950" cy="13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1" name="Google Shape;101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81A2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rgbClr val="7BBB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9050" y="0"/>
            <a:ext cx="1324950" cy="13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10" name="Google Shape;110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9050" y="0"/>
            <a:ext cx="1324950" cy="13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819050" y="0"/>
            <a:ext cx="1324950" cy="13249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s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etroseniorsoccer.c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 Pathway</a:t>
            </a:r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Fall/Winter 2023/24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Colloquial comparison</a:t>
            </a:r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3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NSSL AAA/AA: </a:t>
            </a:r>
            <a:endParaRPr b="1"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Has a pathway to Nationals in Summer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More coveted in terms of recruitment to Colleges and Universities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Fewer games for greater cost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Structured training program with Coaches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Competitive league - no guarantee of playing time; tough entry to Senior game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League delay in Winter to align with AUS schedule</a:t>
            </a:r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body" idx="2"/>
          </p:nvPr>
        </p:nvSpPr>
        <p:spPr>
          <a:xfrm>
            <a:off x="4933225" y="1567550"/>
            <a:ext cx="3403200" cy="3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Metro Leagues:</a:t>
            </a:r>
            <a:endParaRPr b="1"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pathway to Nationals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Less coveted in terms of recruitment to Colleges and Universities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More games for less cost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formal training program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Competitive league - great entry point to the Senior game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May have AUS players &amp; graduates playing too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Contact: info@udfc.ca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>
            <a:hlinkClick r:id="rId4" action="ppaction://hlinksldjump"/>
          </p:cNvPr>
          <p:cNvSpPr/>
          <p:nvPr/>
        </p:nvSpPr>
        <p:spPr>
          <a:xfrm rot="-2431232">
            <a:off x="1909678" y="2315856"/>
            <a:ext cx="277042" cy="147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4">
            <a:hlinkClick r:id="rId4" action="ppaction://hlinksldjump"/>
          </p:cNvPr>
          <p:cNvSpPr/>
          <p:nvPr/>
        </p:nvSpPr>
        <p:spPr>
          <a:xfrm rot="-2431232">
            <a:off x="2970004" y="2292831"/>
            <a:ext cx="277042" cy="166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4">
            <a:hlinkClick r:id="rId4" action="ppaction://hlinksldjump"/>
          </p:cNvPr>
          <p:cNvSpPr/>
          <p:nvPr/>
        </p:nvSpPr>
        <p:spPr>
          <a:xfrm rot="2700000">
            <a:off x="2734604" y="904816"/>
            <a:ext cx="277044" cy="128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14">
            <a:hlinkClick r:id="rId5" action="ppaction://hlinksldjump"/>
          </p:cNvPr>
          <p:cNvSpPr/>
          <p:nvPr/>
        </p:nvSpPr>
        <p:spPr>
          <a:xfrm rot="2700000">
            <a:off x="1820054" y="815641"/>
            <a:ext cx="277044" cy="128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14">
            <a:hlinkClick r:id="rId5" action="ppaction://hlinksldjump"/>
          </p:cNvPr>
          <p:cNvSpPr/>
          <p:nvPr/>
        </p:nvSpPr>
        <p:spPr>
          <a:xfrm rot="2700000">
            <a:off x="774479" y="815641"/>
            <a:ext cx="277044" cy="128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14">
            <a:hlinkClick r:id="rId5" action="ppaction://hlinksldjump"/>
          </p:cNvPr>
          <p:cNvSpPr/>
          <p:nvPr/>
        </p:nvSpPr>
        <p:spPr>
          <a:xfrm rot="8100000">
            <a:off x="836304" y="2311716"/>
            <a:ext cx="277044" cy="128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14">
            <a:hlinkClick r:id="rId6" action="ppaction://hlinksldjump"/>
          </p:cNvPr>
          <p:cNvSpPr/>
          <p:nvPr/>
        </p:nvSpPr>
        <p:spPr>
          <a:xfrm rot="2700000">
            <a:off x="3732504" y="904816"/>
            <a:ext cx="277044" cy="128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14">
            <a:hlinkClick r:id="rId6" action="ppaction://hlinksldjump"/>
          </p:cNvPr>
          <p:cNvSpPr/>
          <p:nvPr/>
        </p:nvSpPr>
        <p:spPr>
          <a:xfrm rot="8352774">
            <a:off x="3670337" y="2377173"/>
            <a:ext cx="401378" cy="128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4">
            <a:hlinkClick r:id="rId7" action="ppaction://hlinksldjump"/>
          </p:cNvPr>
          <p:cNvSpPr/>
          <p:nvPr/>
        </p:nvSpPr>
        <p:spPr>
          <a:xfrm rot="8352774">
            <a:off x="4373984" y="2391075"/>
            <a:ext cx="401378" cy="6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14">
            <a:hlinkClick r:id="rId7" action="ppaction://hlinksldjump"/>
          </p:cNvPr>
          <p:cNvSpPr/>
          <p:nvPr/>
        </p:nvSpPr>
        <p:spPr>
          <a:xfrm rot="2862459">
            <a:off x="4691728" y="1290120"/>
            <a:ext cx="309847" cy="81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14">
            <a:hlinkClick r:id="rId8" action="ppaction://hlinksldjump"/>
          </p:cNvPr>
          <p:cNvSpPr/>
          <p:nvPr/>
        </p:nvSpPr>
        <p:spPr>
          <a:xfrm rot="2862459">
            <a:off x="5629253" y="1217545"/>
            <a:ext cx="309847" cy="81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14">
            <a:hlinkClick r:id="rId8" action="ppaction://hlinksldjump"/>
          </p:cNvPr>
          <p:cNvSpPr/>
          <p:nvPr/>
        </p:nvSpPr>
        <p:spPr>
          <a:xfrm rot="8472614">
            <a:off x="5569458" y="2375175"/>
            <a:ext cx="309834" cy="112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4">
            <a:hlinkClick r:id="rId9" action="ppaction://hlinksldjump"/>
          </p:cNvPr>
          <p:cNvSpPr/>
          <p:nvPr/>
        </p:nvSpPr>
        <p:spPr>
          <a:xfrm rot="8472614">
            <a:off x="6506908" y="2375175"/>
            <a:ext cx="309834" cy="112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14">
            <a:hlinkClick r:id="rId9" action="ppaction://hlinksldjump"/>
          </p:cNvPr>
          <p:cNvSpPr/>
          <p:nvPr/>
        </p:nvSpPr>
        <p:spPr>
          <a:xfrm rot="5395756">
            <a:off x="6858364" y="1403877"/>
            <a:ext cx="243000" cy="1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14">
            <a:hlinkClick r:id="rId10" action="ppaction://hlinksldjump"/>
          </p:cNvPr>
          <p:cNvSpPr/>
          <p:nvPr/>
        </p:nvSpPr>
        <p:spPr>
          <a:xfrm rot="2696998">
            <a:off x="8338082" y="1115567"/>
            <a:ext cx="242891" cy="101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4">
            <a:hlinkClick r:id="rId10" action="ppaction://hlinksldjump"/>
          </p:cNvPr>
          <p:cNvSpPr/>
          <p:nvPr/>
        </p:nvSpPr>
        <p:spPr>
          <a:xfrm rot="8096067">
            <a:off x="8207997" y="2411745"/>
            <a:ext cx="370807" cy="82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U4-U8</a:t>
            </a:r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7038900" cy="317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Minis Program (distinct Winter and Summer seasons)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selection process (open registration)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Players may graduate into Community U10 or Skill Centre U8-U11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is no selection process for our Community and Skill Centre program, though players entering later years of Skill Centre with no prior playing experience may be recommended to try a season of Community before entering the Skill Centre.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U8-U11</a:t>
            </a:r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7038900" cy="3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U10/U12 Program (distinct Winter and Summer seasons)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Skill Centre U8/U9/U10/U11 (distinct Winter and Summer seasons)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selection process for either program (open registration)</a:t>
            </a:r>
            <a:endParaRPr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There is no selection process for our Community and Skill Centre program, though players entering later years of Skill Centre with no prior playing experience may be recommended to try a season of Community before entering the Skill Centre. Skill Centre is a higher time and cost commitment than Community.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Players may graduate by self-selecting into U12B or be assessed to play at U12A or AA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U12</a:t>
            </a:r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7038900" cy="3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U12 Program or U12B (distinct Winter and Summer seasons)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U12AA or A (distinct Winter and Summer seasons)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selection process for U12C or U12B (open registration). U12B is a higher time and cost commitment than U12C.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Players are assessed for the U12AA or A teams through formal assessments and/or prior Coach knowledge/recommendations.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Players may graduate by self-selecting into U13B or be assessed to play at U13A or AA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U13</a:t>
            </a:r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5355900" cy="3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U13B (distinct Winter and Summer seasons)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U13AA or A (distinct Winter and Summer seasons)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selection process for U13B (open registration).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Players are assessed for the U13AA or A teams through formal assessments and prior Coach knowledge/recommendations.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Players may graduate by self-selecting into U15B or be assessed to play at *U15AAA, AA or 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</a:t>
            </a:r>
            <a:r>
              <a:rPr lang="en" i="1"/>
              <a:t>AAA teams are formed in Fall each year for the next 12 months</a:t>
            </a:r>
            <a:endParaRPr i="1"/>
          </a:p>
        </p:txBody>
      </p:sp>
      <p:sp>
        <p:nvSpPr>
          <p:cNvPr id="194" name="Google Shape;194;p18"/>
          <p:cNvSpPr/>
          <p:nvPr/>
        </p:nvSpPr>
        <p:spPr>
          <a:xfrm>
            <a:off x="7136475" y="1776600"/>
            <a:ext cx="1801800" cy="1590300"/>
          </a:xfrm>
          <a:prstGeom prst="rect">
            <a:avLst/>
          </a:prstGeom>
          <a:solidFill>
            <a:srgbClr val="7BBB5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UDFC identifies &amp; recommends players for Soccer NS Provincial Program Camps from U13AA.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U15</a:t>
            </a:r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5547000" cy="3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U15B (distinct Winter and Summer seasons)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U15AAA (High-performance; October-September Program)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U15AA or A (distinct Winter and Summer seasons)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selection process for U15B (open registration)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Players are assessed for the U15AAA, AA or A teams through formal assessments and prior Coach knowledge/recommendations. AAA teams are formed in Fall each year for the next 12 months.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Players may graduate by self-selecting into U18B or be assessed to play at U17AAA, U18AA or A</a:t>
            </a:r>
            <a:endParaRPr/>
          </a:p>
        </p:txBody>
      </p:sp>
      <p:sp>
        <p:nvSpPr>
          <p:cNvPr id="201" name="Google Shape;201;p19"/>
          <p:cNvSpPr/>
          <p:nvPr/>
        </p:nvSpPr>
        <p:spPr>
          <a:xfrm>
            <a:off x="7136475" y="1426800"/>
            <a:ext cx="1801800" cy="2289900"/>
          </a:xfrm>
          <a:prstGeom prst="rect">
            <a:avLst/>
          </a:prstGeom>
          <a:solidFill>
            <a:srgbClr val="7BBB5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UDFC identifies &amp; recommends players for Soccer NS Whitecaps &amp; REX Program from U15AAA. Players may be identified for the Provincial Programs from 15AA too.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U18</a:t>
            </a:r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body" idx="1"/>
          </p:nvPr>
        </p:nvSpPr>
        <p:spPr>
          <a:xfrm>
            <a:off x="1297500" y="1307850"/>
            <a:ext cx="5033700" cy="3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U18B (distinct Winter and Summer seasons)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U17AAA (High-performance; October-September Program)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U18AA or A (distinct Winter and Summer seasons)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 selection process for U18B (open registration)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Players are assessed for the U17AAA, U18AA or A teams through formal assessments and prior Coach knowledge/recommendations. AAA teams are formed in Fall each year for the next 12 months.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Players may graduate by self-selecting into Senior Recreational or be assessed to play at Senior AAA or AA.</a:t>
            </a:r>
            <a:endParaRPr/>
          </a:p>
        </p:txBody>
      </p:sp>
      <p:sp>
        <p:nvSpPr>
          <p:cNvPr id="208" name="Google Shape;208;p20"/>
          <p:cNvSpPr/>
          <p:nvPr/>
        </p:nvSpPr>
        <p:spPr>
          <a:xfrm>
            <a:off x="7136475" y="1776600"/>
            <a:ext cx="1801800" cy="1590300"/>
          </a:xfrm>
          <a:prstGeom prst="rect">
            <a:avLst/>
          </a:prstGeom>
          <a:solidFill>
            <a:srgbClr val="7BBB5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UDFC identifies &amp; recommends players for Wanderers U18 Team &amp; various other combines.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to Senior </a:t>
            </a:r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body" idx="1"/>
          </p:nvPr>
        </p:nvSpPr>
        <p:spPr>
          <a:xfrm>
            <a:off x="1297500" y="1244975"/>
            <a:ext cx="7038900" cy="32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U17 (2006) players may move to either U18 or the Senior game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U18 (2005) players may move to the Senior game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Top Senior Division in NSSL: AAA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Second Senior Division in NSSL: AA </a:t>
            </a:r>
            <a:r>
              <a:rPr lang="en" i="1"/>
              <a:t>(may not happen in Winter)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Top Senior Division in </a:t>
            </a:r>
            <a:r>
              <a:rPr lang="en" u="sng">
                <a:solidFill>
                  <a:schemeClr val="hlink"/>
                </a:solidFill>
                <a:hlinkClick r:id="rId3"/>
              </a:rPr>
              <a:t>MSMSL</a:t>
            </a:r>
            <a:r>
              <a:rPr lang="en"/>
              <a:t>/</a:t>
            </a:r>
            <a:r>
              <a:rPr lang="en" u="sng">
                <a:solidFill>
                  <a:schemeClr val="hlink"/>
                </a:solidFill>
                <a:hlinkClick r:id="rId4"/>
              </a:rPr>
              <a:t>MSWSL</a:t>
            </a:r>
            <a:r>
              <a:rPr lang="en"/>
              <a:t> (Metro Leagues): 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Other MSMSL/MSWSL Divisions: 1 &gt; 2 &gt; 3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DFC Colour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Macintosh PowerPoint</Application>
  <PresentationFormat>On-screen Show (16:9)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Montserrat</vt:lpstr>
      <vt:lpstr>Lato</vt:lpstr>
      <vt:lpstr>Arial</vt:lpstr>
      <vt:lpstr>UDFC Colours</vt:lpstr>
      <vt:lpstr>Player Pathway</vt:lpstr>
      <vt:lpstr>PowerPoint Presentation</vt:lpstr>
      <vt:lpstr>U4-U8</vt:lpstr>
      <vt:lpstr>U8-U11</vt:lpstr>
      <vt:lpstr>U12</vt:lpstr>
      <vt:lpstr>U13</vt:lpstr>
      <vt:lpstr>U15</vt:lpstr>
      <vt:lpstr>U18</vt:lpstr>
      <vt:lpstr>Moving to Senior </vt:lpstr>
      <vt:lpstr>Colloquial comparison</vt:lpstr>
      <vt:lpstr>Contact: info@udfc.ca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Player Pathway</dc:title>
  <cp:lastModifiedBy>Anelise Karakostas</cp:lastModifiedBy>
  <cp:revision>1</cp:revision>
  <dcterms:modified xsi:type="dcterms:W3CDTF">2023-10-20T14:24:24Z</dcterms:modified>
</cp:coreProperties>
</file>