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de7181334a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de7181334a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e7181334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e7181334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e7181334a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e7181334a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e7181334a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e7181334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e7181334a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e7181334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e7181334a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e7181334a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e7181334a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e7181334a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e7181334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e7181334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e7181334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e7181334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e7181334a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e7181334a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7181334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e7181334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e7181334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e7181334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e7181334a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e7181334a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e7181334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e7181334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050" y="77000"/>
            <a:ext cx="6733448" cy="5066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6712000" y="254050"/>
            <a:ext cx="2243100" cy="129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          Tag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Change the tagger every 1 min.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6256675" y="540800"/>
            <a:ext cx="2681400" cy="333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 .</a:t>
            </a:r>
            <a:r>
              <a:rPr b="1" lang="en" sz="2000">
                <a:solidFill>
                  <a:schemeClr val="dk1"/>
                </a:solidFill>
              </a:rPr>
              <a:t>     Ball TAG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REd(the taggers) tries to tag the Blue players by hitting the blue players' ball using their ball.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1min games.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003701" cy="42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4452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6560225" y="321525"/>
            <a:ext cx="2748900" cy="452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   SNATCH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Coach to ask the players to perform different move when coach calls the SNATCH, first player to take the ball and clear the cline without getting tagged wins the game.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Rotate one side, to create different competition every game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6632400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6632400" y="220325"/>
            <a:ext cx="2794800" cy="358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TAG CHAMPIONSHIP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Blue team has 1 min to try and tag all the red players team, only one player can go ech time from blue team, if red get tagged they have to leave the circle.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If blue is not </a:t>
            </a:r>
            <a:r>
              <a:rPr lang="en" sz="1700"/>
              <a:t>successful</a:t>
            </a:r>
            <a:r>
              <a:rPr lang="en" sz="1700"/>
              <a:t> in 10 seconds next player in line can go in.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0900"/>
            <a:ext cx="654335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>
            <a:off x="6543350" y="332150"/>
            <a:ext cx="2600700" cy="273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</a:t>
            </a:r>
            <a:r>
              <a:rPr b="1" lang="en" sz="2000"/>
              <a:t>TIC TAC TOE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Each team trying to </a:t>
            </a:r>
            <a:r>
              <a:rPr b="1" lang="en" sz="1800"/>
              <a:t>create</a:t>
            </a:r>
            <a:r>
              <a:rPr b="1" lang="en" sz="1800"/>
              <a:t> a line up before the other team.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Players can use the ball instead of the cones.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40845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6425300" y="85425"/>
            <a:ext cx="2718600" cy="49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</a:t>
            </a:r>
            <a:r>
              <a:rPr b="1" lang="en" sz="2000">
                <a:solidFill>
                  <a:schemeClr val="dk1"/>
                </a:solidFill>
              </a:rPr>
              <a:t>SHARK TANK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3 Sharks trying to win the ball from the MINNOWS and score a goal.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Minnows trying to keep the ball away from the shark for 1 min.Minnows can score a point by dribbling through the gate.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1 min game and change the Sharks.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Extra point for any dribbling tricks.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52647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526475" y="304650"/>
            <a:ext cx="2617800" cy="39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       </a:t>
            </a:r>
            <a:r>
              <a:rPr b="1" lang="en" sz="2400"/>
              <a:t>SNATCH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Coach to ask the players to </a:t>
            </a:r>
            <a:r>
              <a:rPr b="1" lang="en" sz="1800"/>
              <a:t>perform</a:t>
            </a:r>
            <a:r>
              <a:rPr b="1" lang="en" sz="1800"/>
              <a:t> </a:t>
            </a:r>
            <a:r>
              <a:rPr b="1" lang="en" sz="1800"/>
              <a:t>different</a:t>
            </a:r>
            <a:r>
              <a:rPr b="1" lang="en" sz="1800"/>
              <a:t> move when coach calls the SNATCH, first player to take the ball wins the game.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Rotate one side, to create </a:t>
            </a:r>
            <a:r>
              <a:rPr b="1" lang="en" sz="1800"/>
              <a:t>different</a:t>
            </a:r>
            <a:r>
              <a:rPr b="1" lang="en" sz="1800"/>
              <a:t> </a:t>
            </a:r>
            <a:r>
              <a:rPr b="1" lang="en" sz="1800"/>
              <a:t>competition</a:t>
            </a:r>
            <a:r>
              <a:rPr b="1" lang="en" sz="1800"/>
              <a:t> </a:t>
            </a:r>
            <a:r>
              <a:rPr b="1" lang="en" sz="1800"/>
              <a:t>every</a:t>
            </a:r>
            <a:r>
              <a:rPr b="1" lang="en" sz="1800"/>
              <a:t> game.</a:t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850"/>
            <a:ext cx="6307251" cy="50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6357850" y="169750"/>
            <a:ext cx="2786100" cy="403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r>
              <a:rPr b="1" lang="en" sz="2000"/>
              <a:t>SHARK TANK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3 Sharks trying to win the ball from the </a:t>
            </a:r>
            <a:r>
              <a:rPr b="1" lang="en" sz="1800"/>
              <a:t>MINNOWS</a:t>
            </a:r>
            <a:r>
              <a:rPr b="1" lang="en" sz="1800"/>
              <a:t> and score a goal.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Minnows trying to keep the ball away from the shark for 1 min.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1 min game and change the Sharks.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Extra point for any dribbling tricks.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75" y="262500"/>
            <a:ext cx="6075726" cy="488099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6138625" y="388975"/>
            <a:ext cx="2799300" cy="263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</a:t>
            </a:r>
            <a:r>
              <a:rPr b="1" lang="en" sz="2000"/>
              <a:t>CHAIN TAG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Every time players get tagged they hold hand with the tagger to form a team of chain taggers.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Last player without getting tagged wins.2 min games.</a:t>
            </a:r>
            <a:endParaRPr b="1"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5" y="0"/>
            <a:ext cx="6788749" cy="514351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6851625" y="270925"/>
            <a:ext cx="2292300" cy="31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       CHAIN TAG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Every time players get tagged they hold hand with the tagger to form a team of chain taggers.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Last player without getting tagged wins.2 min games.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75" y="0"/>
            <a:ext cx="6788749" cy="514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6948075" y="304650"/>
            <a:ext cx="2196000" cy="437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b="1" lang="en" sz="2000"/>
              <a:t> DONKEY TAIL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Players to tuck their bibs in the shorts or pockets, tagger trying to steal the bibs from the running players, if you lose your bib you have to </a:t>
            </a:r>
            <a:r>
              <a:rPr b="1" lang="en" sz="1800"/>
              <a:t>perform</a:t>
            </a:r>
            <a:r>
              <a:rPr b="1" lang="en" sz="1800"/>
              <a:t> a move before </a:t>
            </a:r>
            <a:r>
              <a:rPr b="1" lang="en" sz="1800"/>
              <a:t>joining</a:t>
            </a:r>
            <a:r>
              <a:rPr b="1" lang="en" sz="1800"/>
              <a:t> the game again.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2 min games.</a:t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50" y="0"/>
            <a:ext cx="6788749" cy="514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7054000" y="270925"/>
            <a:ext cx="2089800" cy="326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b="1" lang="en" sz="2000"/>
              <a:t>HANDBALL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</a:t>
            </a:r>
            <a:r>
              <a:rPr b="1" lang="en" sz="1800"/>
              <a:t>LUE S RED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Each team is trying to keep the ball away from the other team.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Every 10 </a:t>
            </a:r>
            <a:r>
              <a:rPr b="1" lang="en" sz="1800"/>
              <a:t>consecutive</a:t>
            </a:r>
            <a:r>
              <a:rPr b="1" lang="en" sz="1800"/>
              <a:t> passes is a 1 point.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3 min games.</a:t>
            </a:r>
            <a:endParaRPr b="1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217901" cy="523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7217900" y="388975"/>
            <a:ext cx="2006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</a:t>
            </a:r>
            <a:r>
              <a:rPr b="1" lang="en" sz="2200"/>
              <a:t>TAG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Taggers can only tag the players who has the ball,</a:t>
            </a:r>
            <a:r>
              <a:rPr b="1" lang="en" sz="1800"/>
              <a:t>every time</a:t>
            </a:r>
            <a:r>
              <a:rPr b="1" lang="en" sz="1800"/>
              <a:t> a player gets tagged eliminate a ball, 1 min games.</a:t>
            </a:r>
            <a:endParaRPr b="1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25" y="-25"/>
            <a:ext cx="6480549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6425300" y="237200"/>
            <a:ext cx="2718900" cy="430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</a:t>
            </a:r>
            <a:r>
              <a:rPr b="1" lang="en" sz="2000">
                <a:solidFill>
                  <a:schemeClr val="dk1"/>
                </a:solidFill>
              </a:rPr>
              <a:t>SHARK TANK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3 Sharks trying to win the ball from the MINNOWS and score a goal.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Minnows trying to keep the ball away from the shark for 1 min.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1 min game and change the Sharks.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Extra point for any dribbling tricks.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