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82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2927" y="1432481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33710" y="1398627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53215" y="3547466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404755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061429" y="517015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090477" y="44354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521017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3805977" y="282044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236289" y="375521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80501" y="383571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512153" y="3894093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3805977" y="472245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144471" y="3918540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3805977" y="327607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096094" y="338266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0313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 Mobility (Overlap)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604" y="2835583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E5D03F-ADE5-4A3A-9C31-DD74D0D4E7D5}"/>
              </a:ext>
            </a:extLst>
          </p:cNvPr>
          <p:cNvCxnSpPr>
            <a:cxnSpLocks/>
          </p:cNvCxnSpPr>
          <p:nvPr/>
        </p:nvCxnSpPr>
        <p:spPr>
          <a:xfrm flipH="1">
            <a:off x="2517635" y="2427327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B3B0F-B0F9-4F12-8E59-611BBC924FAA}"/>
              </a:ext>
            </a:extLst>
          </p:cNvPr>
          <p:cNvCxnSpPr>
            <a:cxnSpLocks/>
          </p:cNvCxnSpPr>
          <p:nvPr/>
        </p:nvCxnSpPr>
        <p:spPr>
          <a:xfrm flipH="1">
            <a:off x="5044323" y="2490349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1 -0.01273 L -0.07005 -0.06319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61 -0.05578 L -0.17578 -0.05416 " pathEditMode="relative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25 -0.04838 L -0.14089 -0.01134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8 0.00949 L 0.04844 0.03611 " pathEditMode="relative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0.01458 L -0.08463 0.05439 " pathEditMode="relative" ptsTypes="AA">
                                      <p:cBhvr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15 0.06852 L -0.07904 0.46852 " pathEditMode="relative" ptsTypes="AA">
                                      <p:cBhvr>
                                        <p:cTn id="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61 0.0007 L -0.17747 0.3132 " pathEditMode="relative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83 0.31922 L -0.09753 0.31621 " pathEditMode="relative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2291 L -0.04349 0.16528 " pathEditMode="relative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22 0.32362 L -0.09583 0.39468 " pathEditMode="relative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7" grpId="0" animBg="1"/>
      <p:bldP spid="32" grpId="0" animBg="1"/>
      <p:bldP spid="48" grpId="0" animBg="1"/>
      <p:bldP spid="4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2927" y="1432481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33710" y="1398627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53215" y="3547466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404755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061429" y="517015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4609888" y="435242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090477" y="44354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521017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3805977" y="282044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306493" y="365192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80501" y="383571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512153" y="3894093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3805977" y="472245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144471" y="3918540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3805977" y="327607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096094" y="338266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3083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 Mobility (overlap and underlap)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604" y="2835583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E5D03F-ADE5-4A3A-9C31-DD74D0D4E7D5}"/>
              </a:ext>
            </a:extLst>
          </p:cNvPr>
          <p:cNvCxnSpPr>
            <a:cxnSpLocks/>
          </p:cNvCxnSpPr>
          <p:nvPr/>
        </p:nvCxnSpPr>
        <p:spPr>
          <a:xfrm flipH="1">
            <a:off x="2517635" y="2427327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B3B0F-B0F9-4F12-8E59-611BBC924FAA}"/>
              </a:ext>
            </a:extLst>
          </p:cNvPr>
          <p:cNvCxnSpPr>
            <a:cxnSpLocks/>
          </p:cNvCxnSpPr>
          <p:nvPr/>
        </p:nvCxnSpPr>
        <p:spPr>
          <a:xfrm flipH="1">
            <a:off x="5044323" y="2490349"/>
            <a:ext cx="23285" cy="34018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19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1 -0.01273 L -0.07005 -0.06319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22 -0.06018 L -0.15833 -0.078 " pathEditMode="relative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78 -0.06759 L -0.11667 -0.02453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0125 L 0.05846 0.04514 " pathEditMode="relative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9 0.00856 L -0.08933 0.10926 " pathEditMode="relative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02013 L -0.04922 0.10718 " pathEditMode="relative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2778 L 1.25E-6 0.16852 " pathEditMode="relative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45 0.10579 L 0.05169 0.14584 " pathEditMode="relative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0.18032 L -0.00169 0.43819 " pathEditMode="relative" ptsTypes="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61 0.15764 L 0.03997 0.37987 L 0.03997 0.37987 L 0.03997 0.37987 " pathEditMode="relative" ptsTypes="AA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39329 L -0.11172 0.34723 " pathEditMode="relative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3495 L 0.03243 0.22454 " pathEditMode="relative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16 0.13287 L -0.01602 0.34027 " pathEditMode="relative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28 0.35764 L -0.10339 0.41829 " pathEditMode="relative" ptsTypes="AA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7" grpId="0" animBg="1"/>
      <p:bldP spid="29" grpId="0" animBg="1"/>
      <p:bldP spid="29" grpId="1" animBg="1"/>
      <p:bldP spid="32" grpId="0" animBg="1"/>
      <p:bldP spid="34" grpId="0" animBg="1"/>
      <p:bldP spid="3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86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Winsloe Charlottetown Royals FC     9 Aside Formation - 4 – 3 -1 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13</cp:revision>
  <dcterms:created xsi:type="dcterms:W3CDTF">2021-04-19T17:25:03Z</dcterms:created>
  <dcterms:modified xsi:type="dcterms:W3CDTF">2021-04-22T16:56:30Z</dcterms:modified>
</cp:coreProperties>
</file>