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F1C8A-DB09-434F-BBDD-06519E2B7A6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101B7-D9D3-4F2C-AEE9-F0ECA0653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43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3B5465-E36A-0946-BC49-C7D8615AA9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84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63A1A-2A01-4BAB-B9C3-7F3A8BB61C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0D024-61BF-4FB9-9184-99AE29FADE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28037-F684-45E2-B7F8-627514641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F4C12-134A-4FDF-B44B-E99AA1C2A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8D329-B29E-46C8-A506-E8EC2CEFB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3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4E10-1A4F-417E-B4ED-F5E301B5C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A6E55-C10D-43DB-AE60-A1571BC9F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AB11C-921F-4718-AE28-BC8607B90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107FB-BF34-4099-8C18-3E259D21B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9F18A-A21C-471B-A246-D5744CE0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7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67AB13-65F4-4B41-8DF7-DD40DC6747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1499C-F523-44D1-AE94-A49586D33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21DD4-3864-43D7-B4C0-95CC62FC4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5D644-9A37-4ECA-9F17-194335F42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84F30-70B1-482E-AF84-2577663B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1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A74C5-27E0-4BC6-AF5A-7F2E4A986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61514-F820-4FD8-A14E-A44598E4D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A24C9-C9B7-48C2-B9E9-8EBD63650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84A7B-F209-4819-AE01-2E07533F8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86FBC-4803-4225-84D6-84E27E88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0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BA6C2-81FA-44ED-8A94-035111363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876D6-F876-427D-B141-FFEA0FC2C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1D233-431F-4E1F-8F2D-6F44D223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E924E-BAF5-41EE-8201-8316C6980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82AAD-C98F-4F6B-9D4D-FF5E8E885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4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026F4-1411-4648-B179-99B4C3851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40FF9-3110-41C7-B47F-8E802A3BB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482B5-3FB2-4654-991C-DC094BA86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866DA-5F49-4285-A939-42E77299E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96988B-BAE7-424F-A1B9-7C09FD61A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F4A10-3721-4F4F-8B6D-6248B6D7D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9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DAC3A-9FDA-40FE-94E8-B67EE490F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7FED0-5127-44A6-B1EC-F3413385F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88FEB-461C-408D-83C2-69453EEE0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4EEB5D-BF5E-40D3-BB92-5DD82E77EB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49ACBC-CE01-431C-9C6D-0B6A4A5EC3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FE7EA-A001-47AA-A036-497642C04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9E25D3-2829-4F99-A983-387DD3FA0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03641E-86E9-4D77-92DB-17F369E62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0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61A14-25AD-4A27-B758-2C4C9759A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C0750F-A946-4685-9503-FE725802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62267-9652-47E0-8DF5-F9A09EE69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39E362-198A-46C4-8376-C28EA4B8A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6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AF1616-3B32-4E1D-9357-E1B079A4F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664F82-BD96-4FDE-B6D2-DB6FE5A07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075DC-92F8-4EA1-925A-DFA81DF92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6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499F3-7F06-48BF-9C1E-751F9788F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40123-8ACF-4527-9E9B-3280AF8CC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8A5D35-C6BE-4C73-BC29-74C46D3D7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09A46-53B5-4CA2-BC50-3AA93A9B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39C366-586E-4649-9587-DB93B5858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E22DF-E39B-4FB9-8983-5E8BEA2CB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8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F3881-B380-4952-BC13-90902F1F3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95C37A-0F1D-42A9-8056-1B1B95C9F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35F7F-BDD9-41CC-BCED-EBD2C84B0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B6EBAD-CCA5-41B0-89FB-9CBB88E4B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F2206-0BF1-43F1-B721-4419E7EE8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DAD2E2-36B3-4C35-8046-1A6CE2F3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1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E78CDF-2A1D-42FA-A0C6-B89923331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8E79E-DF77-4787-8694-F9EF76070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DFC80-4954-45DA-8A2D-1F118251C6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E3FAF-83CB-48BF-B25D-BB66BB07F31F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807E2-A3EC-489D-B491-D465638D7D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49E21-EEBB-447E-BC51-60B58D976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5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310"/>
            <a:ext cx="9144000" cy="1421171"/>
          </a:xfrm>
          <a:noFill/>
          <a:ln w="317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   </a:t>
            </a:r>
            <a:r>
              <a:rPr lang="en-US" b="1" dirty="0" err="1"/>
              <a:t>Winsloe</a:t>
            </a:r>
            <a:r>
              <a:rPr lang="en-US" b="1" dirty="0"/>
              <a:t> Charlottetown Royals FC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chemeClr val="bg1"/>
                </a:solidFill>
              </a:rPr>
              <a:t>9 Aside Formation - 4 – 3 -1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26487" y="1462461"/>
            <a:ext cx="4000500" cy="5372100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19046" y="1513754"/>
            <a:ext cx="1600200" cy="4572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26637" y="6377361"/>
            <a:ext cx="1600200" cy="4572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461846" y="1376219"/>
            <a:ext cx="2514600" cy="10287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51662" y="5838888"/>
            <a:ext cx="2514600" cy="10287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rc 30"/>
          <p:cNvSpPr>
            <a:spLocks/>
          </p:cNvSpPr>
          <p:nvPr/>
        </p:nvSpPr>
        <p:spPr bwMode="auto">
          <a:xfrm rot="2699465" flipV="1">
            <a:off x="3310216" y="1913582"/>
            <a:ext cx="1004888" cy="10080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29"/>
          <p:cNvSpPr>
            <a:spLocks/>
          </p:cNvSpPr>
          <p:nvPr/>
        </p:nvSpPr>
        <p:spPr bwMode="auto">
          <a:xfrm rot="13488105" flipV="1">
            <a:off x="3321037" y="5326794"/>
            <a:ext cx="1004887" cy="1008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219510" y="3178208"/>
            <a:ext cx="1143000" cy="914400"/>
          </a:xfrm>
          <a:prstGeom prst="ellips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1900737" y="3635408"/>
            <a:ext cx="363681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23"/>
          <p:cNvSpPr>
            <a:spLocks noChangeArrowheads="1"/>
          </p:cNvSpPr>
          <p:nvPr/>
        </p:nvSpPr>
        <p:spPr bwMode="auto">
          <a:xfrm>
            <a:off x="2020613" y="3360257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23"/>
          <p:cNvSpPr>
            <a:spLocks noChangeArrowheads="1"/>
          </p:cNvSpPr>
          <p:nvPr/>
        </p:nvSpPr>
        <p:spPr bwMode="auto">
          <a:xfrm>
            <a:off x="5266888" y="3397758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23"/>
          <p:cNvSpPr>
            <a:spLocks noChangeArrowheads="1"/>
          </p:cNvSpPr>
          <p:nvPr/>
        </p:nvSpPr>
        <p:spPr bwMode="auto">
          <a:xfrm>
            <a:off x="2333834" y="3351105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3"/>
          <p:cNvSpPr>
            <a:spLocks noChangeArrowheads="1"/>
          </p:cNvSpPr>
          <p:nvPr/>
        </p:nvSpPr>
        <p:spPr bwMode="auto">
          <a:xfrm>
            <a:off x="4496158" y="3376007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3"/>
          <p:cNvSpPr>
            <a:spLocks noChangeArrowheads="1"/>
          </p:cNvSpPr>
          <p:nvPr/>
        </p:nvSpPr>
        <p:spPr bwMode="auto">
          <a:xfrm>
            <a:off x="2639803" y="3353594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4897860" y="3389883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3744023" y="3353594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lowchart: Connector 24"/>
          <p:cNvSpPr/>
          <p:nvPr/>
        </p:nvSpPr>
        <p:spPr>
          <a:xfrm>
            <a:off x="3917304" y="3196070"/>
            <a:ext cx="119686" cy="10795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1987872" y="1505216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5489419" y="1530724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23"/>
          <p:cNvSpPr>
            <a:spLocks noChangeArrowheads="1"/>
          </p:cNvSpPr>
          <p:nvPr/>
        </p:nvSpPr>
        <p:spPr bwMode="auto">
          <a:xfrm>
            <a:off x="2630456" y="1542020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23"/>
          <p:cNvSpPr>
            <a:spLocks noChangeArrowheads="1"/>
          </p:cNvSpPr>
          <p:nvPr/>
        </p:nvSpPr>
        <p:spPr bwMode="auto">
          <a:xfrm>
            <a:off x="4793144" y="1529256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23"/>
          <p:cNvSpPr>
            <a:spLocks noChangeArrowheads="1"/>
          </p:cNvSpPr>
          <p:nvPr/>
        </p:nvSpPr>
        <p:spPr bwMode="auto">
          <a:xfrm>
            <a:off x="5158374" y="1529256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23"/>
          <p:cNvSpPr>
            <a:spLocks noChangeArrowheads="1"/>
          </p:cNvSpPr>
          <p:nvPr/>
        </p:nvSpPr>
        <p:spPr bwMode="auto">
          <a:xfrm>
            <a:off x="3605993" y="1512368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507C2D-6C5D-409B-9D85-28C4329C54DD}"/>
              </a:ext>
            </a:extLst>
          </p:cNvPr>
          <p:cNvSpPr txBox="1"/>
          <p:nvPr/>
        </p:nvSpPr>
        <p:spPr>
          <a:xfrm>
            <a:off x="6627135" y="1628748"/>
            <a:ext cx="4031967" cy="258532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Conditioned Game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Counter attack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Click Slide Show Icon (bottom right)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Click mouse to initiate animation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    Click again for zonal set up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Picture 2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EA06B79-37BC-4AAE-A9F8-C42D6DA02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104" y="214072"/>
            <a:ext cx="1015645" cy="1015645"/>
          </a:xfrm>
          <a:prstGeom prst="rect">
            <a:avLst/>
          </a:prstGeom>
        </p:spPr>
      </p:pic>
      <p:sp>
        <p:nvSpPr>
          <p:cNvPr id="37" name="Arrow: Down 36">
            <a:extLst>
              <a:ext uri="{FF2B5EF4-FFF2-40B4-BE49-F238E27FC236}">
                <a16:creationId xmlns:a16="http://schemas.microsoft.com/office/drawing/2014/main" id="{F3E57785-BE0E-4296-B4BA-12C7689F0EB0}"/>
              </a:ext>
            </a:extLst>
          </p:cNvPr>
          <p:cNvSpPr/>
          <p:nvPr/>
        </p:nvSpPr>
        <p:spPr>
          <a:xfrm>
            <a:off x="772886" y="2639611"/>
            <a:ext cx="494961" cy="1839180"/>
          </a:xfrm>
          <a:prstGeom prst="downArrow">
            <a:avLst/>
          </a:prstGeom>
          <a:solidFill>
            <a:srgbClr val="0086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51999DC3-46AB-4DE7-BE64-25B91B120750}"/>
              </a:ext>
            </a:extLst>
          </p:cNvPr>
          <p:cNvSpPr/>
          <p:nvPr/>
        </p:nvSpPr>
        <p:spPr>
          <a:xfrm rot="10800000">
            <a:off x="5900557" y="2631154"/>
            <a:ext cx="494961" cy="18391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23">
            <a:extLst>
              <a:ext uri="{FF2B5EF4-FFF2-40B4-BE49-F238E27FC236}">
                <a16:creationId xmlns:a16="http://schemas.microsoft.com/office/drawing/2014/main" id="{20E91A6B-C2E5-4994-BA06-779AEB97F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6638" y="1529256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lowchart: Punched Tape 2">
            <a:extLst>
              <a:ext uri="{FF2B5EF4-FFF2-40B4-BE49-F238E27FC236}">
                <a16:creationId xmlns:a16="http://schemas.microsoft.com/office/drawing/2014/main" id="{12B31F7E-C122-4124-9A26-05897931C19D}"/>
              </a:ext>
            </a:extLst>
          </p:cNvPr>
          <p:cNvSpPr/>
          <p:nvPr/>
        </p:nvSpPr>
        <p:spPr>
          <a:xfrm>
            <a:off x="2947985" y="3145099"/>
            <a:ext cx="293883" cy="165143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Punched Tape 48">
            <a:extLst>
              <a:ext uri="{FF2B5EF4-FFF2-40B4-BE49-F238E27FC236}">
                <a16:creationId xmlns:a16="http://schemas.microsoft.com/office/drawing/2014/main" id="{730C9637-0CB2-4C11-9453-A817EE14DD04}"/>
              </a:ext>
            </a:extLst>
          </p:cNvPr>
          <p:cNvSpPr/>
          <p:nvPr/>
        </p:nvSpPr>
        <p:spPr>
          <a:xfrm>
            <a:off x="4438692" y="3182330"/>
            <a:ext cx="293883" cy="165143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BC09AB0-5504-4752-A06F-F5B45092A3E4}"/>
              </a:ext>
            </a:extLst>
          </p:cNvPr>
          <p:cNvCxnSpPr>
            <a:stCxn id="3" idx="1"/>
          </p:cNvCxnSpPr>
          <p:nvPr/>
        </p:nvCxnSpPr>
        <p:spPr>
          <a:xfrm>
            <a:off x="2947985" y="3227671"/>
            <a:ext cx="0" cy="40773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B77B940-9EDD-4AE0-B56E-735ABE8F6547}"/>
              </a:ext>
            </a:extLst>
          </p:cNvPr>
          <p:cNvCxnSpPr/>
          <p:nvPr/>
        </p:nvCxnSpPr>
        <p:spPr>
          <a:xfrm>
            <a:off x="4438692" y="3225131"/>
            <a:ext cx="0" cy="40773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17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63 -0.00324 L 0.05313 -0.04004 " pathEditMode="relative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-0.02222 L 0.0112 -0.06366 " pathEditMode="relative" ptsTypes="AA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29 -0.08194 L -0.04921 -0.18472 " pathEditMode="relative" ptsTypes="AA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83 -0.04328 L -0.01588 -0.14583 " pathEditMode="relative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36 -0.15393 L 0.0138 -0.24282 " pathEditMode="relative" ptsTypes="AA">
                                      <p:cBhvr>
                                        <p:cTn id="1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91 -0.16875 L -0.06015 -0.12291 " pathEditMode="relative" ptsTypes="AA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78 -0.23379 L -0.09206 -0.16273 L -0.09206 -0.16273 " pathEditMode="relative" ptsTypes="AAA">
                                      <p:cBhvr>
                                        <p:cTn id="2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0.01875 L 0.00039 0.01875 C 0.00065 0.02315 0.00117 0.02755 0.00117 0.03194 C 0.00117 0.04097 0.00039 0.0588 0.00039 0.0588 L 0.00039 0.0588 " pathEditMode="relative" ptsTypes="AAAAA">
                                      <p:cBhvr>
                                        <p:cTn id="2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25 L 0.00052 0.025 C 0.00157 0.02893 0.00326 0.0324 0.00378 0.0368 C 0.00521 0.04606 0.00638 0.06504 0.00638 0.06504 C 0.0056 0.09815 0.00951 0.09213 0.003 0.10648 C 0.00274 0.10694 0.00248 0.1074 0.00209 0.1081 L 0.00209 0.1081 " pathEditMode="relative" ptsTypes="AAAAAAA">
                                      <p:cBhvr>
                                        <p:cTn id="2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00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11389 L -0.10117 0.17014 " pathEditMode="relative" ptsTypes="AA">
                                      <p:cBhvr>
                                        <p:cTn id="3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33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06 -0.15532 L -0.03789 -0.06504 " pathEditMode="relative" ptsTypes="AA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8000"/>
                            </p:stCondLst>
                            <p:childTnLst>
                              <p:par>
                                <p:cTn id="36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2 -0.05162 L -0.02956 0.02986 L -0.02956 0.02986 L -0.02956 0.02986 " pathEditMode="relative" ptsTypes="AAAA">
                                      <p:cBhvr>
                                        <p:cTn id="3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0.02106 L 0.04531 -0.13657 " pathEditMode="relative" ptsTypes="AA">
                                      <p:cBhvr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92 0.16736 L -0.0345 0.10208 " pathEditMode="relative" ptsTypes="AA">
                                      <p:cBhvr>
                                        <p:cTn id="4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6 -0.02037 L -0.05703 -0.12708 " pathEditMode="relative" ptsTypes="AA"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000"/>
                            </p:stCondLst>
                            <p:childTnLst>
                              <p:par>
                                <p:cTn id="46" presetID="0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67 0.01505 L -0.13867 -0.11528 " pathEditMode="relative" ptsTypes="AA">
                                      <p:cBhvr>
                                        <p:cTn id="4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4000"/>
                            </p:stCondLst>
                            <p:childTnLst>
                              <p:par>
                                <p:cTn id="49" presetID="0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786 -0.11828 L -0.0345 -0.22199 " pathEditMode="relative" ptsTypes="AA">
                                      <p:cBhvr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6000"/>
                            </p:stCondLst>
                            <p:childTnLst>
                              <p:par>
                                <p:cTn id="5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4 0.02268 L -0.00026 0.18101 " pathEditMode="relative" ptsTypes="AA">
                                      <p:cBhvr>
                                        <p:cTn id="5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2 0.02639 L -0.02916 0.1493 " pathEditMode="relative" ptsTypes="AA">
                                      <p:cBhvr>
                                        <p:cTn id="5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1" grpId="2" animBg="1"/>
      <p:bldP spid="22" grpId="0" animBg="1"/>
      <p:bldP spid="23" grpId="0" animBg="1"/>
      <p:bldP spid="25" grpId="0" animBg="1"/>
      <p:bldP spid="25" grpId="1" animBg="1"/>
      <p:bldP spid="25" grpId="2" animBg="1"/>
      <p:bldP spid="25" grpId="3" animBg="1"/>
      <p:bldP spid="25" grpId="4" animBg="1"/>
      <p:bldP spid="25" grpId="5" animBg="1"/>
      <p:bldP spid="25" grpId="6" animBg="1"/>
      <p:bldP spid="25" grpId="7" animBg="1"/>
      <p:bldP spid="29" grpId="0" animBg="1"/>
      <p:bldP spid="30" grpId="0" animBg="1"/>
      <p:bldP spid="32" grpId="0" animBg="1"/>
      <p:bldP spid="33" grpId="0" animBg="1"/>
      <p:bldP spid="33" grpId="1" animBg="1"/>
      <p:bldP spid="33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47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Winsloe Charlottetown Royals FC     9 Aside Formation - 4 – 3 -1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Winsloe Charlottetown Royals FC     9 Aside Formation - 4 – 3 -1 </dc:title>
  <dc:creator>Andy Cameron</dc:creator>
  <cp:lastModifiedBy>Andy Cameron</cp:lastModifiedBy>
  <cp:revision>14</cp:revision>
  <dcterms:created xsi:type="dcterms:W3CDTF">2021-04-19T17:25:03Z</dcterms:created>
  <dcterms:modified xsi:type="dcterms:W3CDTF">2021-04-21T19:14:37Z</dcterms:modified>
</cp:coreProperties>
</file>