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6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FBF1F-3DD9-43A0-BF8E-6D8C52DA4B2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F38A88-734E-4E65-BD4B-87D885153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346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3B5465-E36A-0946-BC49-C7D8615AA9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4840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DE834-F3E9-4C75-91E0-AEEF626304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E59683-5F95-4FF8-8E82-9E72851768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E8F6A-D039-42C9-BD52-16D67D314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7DDF-24A7-40BC-AAD1-D26287AA5006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96EAC-90C2-45F7-A884-EB06D2AE1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FDE6D-28B6-4D83-9F30-0677FEFE5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52E4-F250-4BD9-83AB-2B2E0DF5B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35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555F4-F5D9-454D-83FC-BF540D777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3A7FF-28C4-40EF-B99B-E201DE87E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CFB75-593C-4A79-9EE9-C163E0103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7DDF-24A7-40BC-AAD1-D26287AA5006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CAC4C-533D-432F-BD97-D76D7D042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CFDBB-7E3E-434B-843D-EBF9D2C31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52E4-F250-4BD9-83AB-2B2E0DF5B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54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E1DFF5-6320-4E9B-8F1B-14BCFD85B1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A0CD49-0CD3-461A-BA06-168BBCC675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249DE-FEDE-4C50-92FF-51DD1A22E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7DDF-24A7-40BC-AAD1-D26287AA5006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6F8BC-9D30-4870-9756-688691D06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1D939-4D41-4338-977F-955B9F3E4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52E4-F250-4BD9-83AB-2B2E0DF5B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64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98289-851A-4DF2-923E-59D152736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818D1-FFBF-45AC-83AC-7CBB01C3B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C2BF1-9EB9-4794-89DF-CA5B08F7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7DDF-24A7-40BC-AAD1-D26287AA5006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C8A5D-69CE-43D1-AEFE-B6B043801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B0D8D-9BC1-46CD-9609-DBC59F543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52E4-F250-4BD9-83AB-2B2E0DF5B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83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79E57-0AF7-4829-B679-40F11A9DF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E49C07-E68B-4753-AAAA-44D42F395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40C04-600B-4DDB-99A0-DC437B7C3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7DDF-24A7-40BC-AAD1-D26287AA5006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3918D-0BA6-4DB7-A47B-A8492DEE0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B15EB-C128-4CEF-9D1F-15D7B6EFD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52E4-F250-4BD9-83AB-2B2E0DF5B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36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08EC0-3EB2-455F-A0D7-EC3302D2C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91428-CC5D-4668-8AE2-F916A587A4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B45F22-3603-409A-A6E4-03BF5EC1EC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6E10DD-959B-4E9D-B3DB-BA8B3D709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7DDF-24A7-40BC-AAD1-D26287AA5006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5CAC6A-4F7D-4B38-96C8-DC8FF6737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0E82AF-F8DB-4AA2-81CB-AD7B674A5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52E4-F250-4BD9-83AB-2B2E0DF5B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10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12042-14FF-449C-982B-1ED06F5DD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6BF4B-1A8D-45D8-83BE-89D4AA4F7B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F94613-18E3-4EE1-A271-1D65712371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0EF3B7-5C66-4176-AC97-7D022C79DE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F6A673-C588-4687-8DEE-EF6253C00A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87347B-196D-4C83-B6D5-8CCF8C702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7DDF-24A7-40BC-AAD1-D26287AA5006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206E54-AD26-44F2-BE75-7FFC3C95C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7481F3-4315-49E0-97D4-358DD832B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52E4-F250-4BD9-83AB-2B2E0DF5B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9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2061D-CF34-4BA2-B386-478F63BC9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0DE210-A75E-4B6A-9B3D-D669F4D5E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7DDF-24A7-40BC-AAD1-D26287AA5006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A6A1EC-909D-475E-82A0-50754C7EB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A7C8E1-30F5-42D9-8A64-3114955CB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52E4-F250-4BD9-83AB-2B2E0DF5B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732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DE4A30-C9D3-4510-BC0F-0531B7EE3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7DDF-24A7-40BC-AAD1-D26287AA5006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59FA77-3106-428A-BB52-357EBE30B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04DB88-D51B-4E9B-B90E-EC7CCB4C8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52E4-F250-4BD9-83AB-2B2E0DF5B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85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928F1-C0BE-4BA3-88D6-EC62649F4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06FCB-1438-4052-8903-942B99F90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88E7DD-F4CA-4BF8-9239-90A96A61F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BBF86A-87A4-4198-B62D-DE8BDABE1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7DDF-24A7-40BC-AAD1-D26287AA5006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0D72E0-5F64-4A0C-9BDE-AAAE61ADF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94994-3186-421B-B180-6E950558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52E4-F250-4BD9-83AB-2B2E0DF5B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2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26A71-C32C-4F36-B14A-18E1B9AAA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6E53A4-8830-4110-9F93-29D327E3F9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7FDA05-76A1-4292-A23D-A797AA5D77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5851F8-886E-4970-8167-49889BD4B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7DDF-24A7-40BC-AAD1-D26287AA5006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C88694-95AA-447C-B93C-394B1337A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DC43C-F6D5-4BED-852F-BAA94BC80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52E4-F250-4BD9-83AB-2B2E0DF5B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6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443E5D-A012-40E5-89DE-5C03511DD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4683F-2F05-40E1-BD79-B78207421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88992-FE62-43F6-99E6-15FC9AD4B7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D7DDF-24A7-40BC-AAD1-D26287AA5006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0BE3E-AFAA-4196-B3EC-B18DBEA258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AB8ED-0534-483B-A187-ABBE700E73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152E4-F250-4BD9-83AB-2B2E0DF5B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4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310"/>
            <a:ext cx="9144000" cy="1421171"/>
          </a:xfrm>
          <a:noFill/>
          <a:ln w="317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    </a:t>
            </a:r>
            <a:r>
              <a:rPr lang="en-US" b="1" dirty="0" err="1"/>
              <a:t>Winsloe</a:t>
            </a:r>
            <a:r>
              <a:rPr lang="en-US" b="1" dirty="0"/>
              <a:t> Charlottetown Royals FC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solidFill>
                  <a:schemeClr val="bg1"/>
                </a:solidFill>
              </a:rPr>
              <a:t>9 Aside Formation - 4 – 3 -1 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823230" y="1505216"/>
            <a:ext cx="4000500" cy="5372100"/>
          </a:xfrm>
          <a:prstGeom prst="rect">
            <a:avLst/>
          </a:prstGeom>
          <a:solidFill>
            <a:srgbClr val="00B05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990910" y="1537180"/>
            <a:ext cx="1600200" cy="457200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26637" y="6377361"/>
            <a:ext cx="1600200" cy="457200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461846" y="1376219"/>
            <a:ext cx="2514600" cy="10287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551662" y="5838888"/>
            <a:ext cx="2514600" cy="10287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Arc 30"/>
          <p:cNvSpPr>
            <a:spLocks/>
          </p:cNvSpPr>
          <p:nvPr/>
        </p:nvSpPr>
        <p:spPr bwMode="auto">
          <a:xfrm rot="2699465" flipV="1">
            <a:off x="3310216" y="1913582"/>
            <a:ext cx="1004888" cy="10080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c 29"/>
          <p:cNvSpPr>
            <a:spLocks/>
          </p:cNvSpPr>
          <p:nvPr/>
        </p:nvSpPr>
        <p:spPr bwMode="auto">
          <a:xfrm rot="13488105" flipV="1">
            <a:off x="3321037" y="5326794"/>
            <a:ext cx="1004887" cy="10080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3219510" y="3178208"/>
            <a:ext cx="1143000" cy="914400"/>
          </a:xfrm>
          <a:prstGeom prst="ellips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1900737" y="3635408"/>
            <a:ext cx="3636818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23"/>
          <p:cNvSpPr>
            <a:spLocks noChangeArrowheads="1"/>
          </p:cNvSpPr>
          <p:nvPr/>
        </p:nvSpPr>
        <p:spPr bwMode="auto">
          <a:xfrm>
            <a:off x="3130961" y="4924741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23"/>
          <p:cNvSpPr>
            <a:spLocks noChangeArrowheads="1"/>
          </p:cNvSpPr>
          <p:nvPr/>
        </p:nvSpPr>
        <p:spPr bwMode="auto">
          <a:xfrm>
            <a:off x="5299233" y="4443191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23"/>
          <p:cNvSpPr>
            <a:spLocks noChangeArrowheads="1"/>
          </p:cNvSpPr>
          <p:nvPr/>
        </p:nvSpPr>
        <p:spPr bwMode="auto">
          <a:xfrm>
            <a:off x="3291316" y="4232313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23"/>
          <p:cNvSpPr>
            <a:spLocks noChangeArrowheads="1"/>
          </p:cNvSpPr>
          <p:nvPr/>
        </p:nvSpPr>
        <p:spPr bwMode="auto">
          <a:xfrm>
            <a:off x="4493411" y="4882808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23"/>
          <p:cNvSpPr>
            <a:spLocks noChangeArrowheads="1"/>
          </p:cNvSpPr>
          <p:nvPr/>
        </p:nvSpPr>
        <p:spPr bwMode="auto">
          <a:xfrm>
            <a:off x="3727948" y="6533052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3"/>
          <p:cNvSpPr>
            <a:spLocks noChangeArrowheads="1"/>
          </p:cNvSpPr>
          <p:nvPr/>
        </p:nvSpPr>
        <p:spPr bwMode="auto">
          <a:xfrm>
            <a:off x="4388229" y="2876765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3"/>
          <p:cNvSpPr>
            <a:spLocks noChangeArrowheads="1"/>
          </p:cNvSpPr>
          <p:nvPr/>
        </p:nvSpPr>
        <p:spPr bwMode="auto">
          <a:xfrm>
            <a:off x="2681744" y="3896716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3"/>
          <p:cNvSpPr>
            <a:spLocks noChangeArrowheads="1"/>
          </p:cNvSpPr>
          <p:nvPr/>
        </p:nvSpPr>
        <p:spPr bwMode="auto">
          <a:xfrm>
            <a:off x="5428811" y="3719478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4081462" y="3590181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lowchart: Connector 24"/>
          <p:cNvSpPr/>
          <p:nvPr/>
        </p:nvSpPr>
        <p:spPr>
          <a:xfrm>
            <a:off x="5214767" y="4286288"/>
            <a:ext cx="119686" cy="10795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3"/>
          <p:cNvSpPr>
            <a:spLocks noChangeArrowheads="1"/>
          </p:cNvSpPr>
          <p:nvPr/>
        </p:nvSpPr>
        <p:spPr bwMode="auto">
          <a:xfrm>
            <a:off x="4072804" y="4389665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3"/>
          <p:cNvSpPr>
            <a:spLocks noChangeArrowheads="1"/>
          </p:cNvSpPr>
          <p:nvPr/>
        </p:nvSpPr>
        <p:spPr bwMode="auto">
          <a:xfrm>
            <a:off x="3373988" y="3831658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3"/>
          <p:cNvSpPr>
            <a:spLocks noChangeArrowheads="1"/>
          </p:cNvSpPr>
          <p:nvPr/>
        </p:nvSpPr>
        <p:spPr bwMode="auto">
          <a:xfrm>
            <a:off x="4710898" y="3846737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23"/>
          <p:cNvSpPr>
            <a:spLocks noChangeArrowheads="1"/>
          </p:cNvSpPr>
          <p:nvPr/>
        </p:nvSpPr>
        <p:spPr bwMode="auto">
          <a:xfrm>
            <a:off x="4264665" y="3321265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val 23"/>
          <p:cNvSpPr>
            <a:spLocks noChangeArrowheads="1"/>
          </p:cNvSpPr>
          <p:nvPr/>
        </p:nvSpPr>
        <p:spPr bwMode="auto">
          <a:xfrm>
            <a:off x="2539735" y="3216721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val 23"/>
          <p:cNvSpPr>
            <a:spLocks noChangeArrowheads="1"/>
          </p:cNvSpPr>
          <p:nvPr/>
        </p:nvSpPr>
        <p:spPr bwMode="auto">
          <a:xfrm>
            <a:off x="4682134" y="2812718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Oval 23"/>
          <p:cNvSpPr>
            <a:spLocks noChangeArrowheads="1"/>
          </p:cNvSpPr>
          <p:nvPr/>
        </p:nvSpPr>
        <p:spPr bwMode="auto">
          <a:xfrm>
            <a:off x="5216630" y="3490619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Oval 23"/>
          <p:cNvSpPr>
            <a:spLocks noChangeArrowheads="1"/>
          </p:cNvSpPr>
          <p:nvPr/>
        </p:nvSpPr>
        <p:spPr bwMode="auto">
          <a:xfrm>
            <a:off x="3719146" y="1562672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E507C2D-6C5D-409B-9D85-28C4329C54DD}"/>
              </a:ext>
            </a:extLst>
          </p:cNvPr>
          <p:cNvSpPr txBox="1"/>
          <p:nvPr/>
        </p:nvSpPr>
        <p:spPr>
          <a:xfrm>
            <a:off x="6627135" y="1628748"/>
            <a:ext cx="4031967" cy="507831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Conditioned Game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Using width and depth (dispersal) to transition to attack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Click Slide Show Icon (bottom right)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Click mouse to initiate animation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Points: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Ball is won in mid-field – can’t go forward so change the point of attack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Players drop behind line and get wide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Ball is played back and across the field to give time to transition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Look to go: around, through or beyond the other team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not, play between lines to maintain possession and look to penetrate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8" name="Picture 2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EA06B79-37BC-4AAE-A9F8-C42D6DA021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6104" y="214072"/>
            <a:ext cx="1015645" cy="1015645"/>
          </a:xfrm>
          <a:prstGeom prst="rect">
            <a:avLst/>
          </a:prstGeom>
        </p:spPr>
      </p:pic>
      <p:sp>
        <p:nvSpPr>
          <p:cNvPr id="37" name="Arrow: Down 36">
            <a:extLst>
              <a:ext uri="{FF2B5EF4-FFF2-40B4-BE49-F238E27FC236}">
                <a16:creationId xmlns:a16="http://schemas.microsoft.com/office/drawing/2014/main" id="{F3E57785-BE0E-4296-B4BA-12C7689F0EB0}"/>
              </a:ext>
            </a:extLst>
          </p:cNvPr>
          <p:cNvSpPr/>
          <p:nvPr/>
        </p:nvSpPr>
        <p:spPr>
          <a:xfrm>
            <a:off x="772886" y="2639611"/>
            <a:ext cx="494961" cy="1839180"/>
          </a:xfrm>
          <a:prstGeom prst="downArrow">
            <a:avLst/>
          </a:prstGeom>
          <a:solidFill>
            <a:srgbClr val="0086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Arrow: Down 37">
            <a:extLst>
              <a:ext uri="{FF2B5EF4-FFF2-40B4-BE49-F238E27FC236}">
                <a16:creationId xmlns:a16="http://schemas.microsoft.com/office/drawing/2014/main" id="{51999DC3-46AB-4DE7-BE64-25B91B120750}"/>
              </a:ext>
            </a:extLst>
          </p:cNvPr>
          <p:cNvSpPr/>
          <p:nvPr/>
        </p:nvSpPr>
        <p:spPr>
          <a:xfrm rot="10800000">
            <a:off x="5900557" y="2631154"/>
            <a:ext cx="494961" cy="183918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5AFB070-61B6-41F7-ABE1-565D6F9E2CA2}"/>
              </a:ext>
            </a:extLst>
          </p:cNvPr>
          <p:cNvCxnSpPr/>
          <p:nvPr/>
        </p:nvCxnSpPr>
        <p:spPr>
          <a:xfrm>
            <a:off x="1938776" y="4724405"/>
            <a:ext cx="6455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C6DAE5F-12C4-49B2-8D5A-199E4496A0FE}"/>
              </a:ext>
            </a:extLst>
          </p:cNvPr>
          <p:cNvCxnSpPr/>
          <p:nvPr/>
        </p:nvCxnSpPr>
        <p:spPr>
          <a:xfrm>
            <a:off x="2968016" y="4713516"/>
            <a:ext cx="6455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BEE750F-C110-43F1-BE0D-B75C8E4B7C1B}"/>
              </a:ext>
            </a:extLst>
          </p:cNvPr>
          <p:cNvCxnSpPr/>
          <p:nvPr/>
        </p:nvCxnSpPr>
        <p:spPr>
          <a:xfrm>
            <a:off x="3986683" y="4713516"/>
            <a:ext cx="6455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4CE3D2E7-8D9B-446E-9E74-3D14AF128DF8}"/>
              </a:ext>
            </a:extLst>
          </p:cNvPr>
          <p:cNvCxnSpPr/>
          <p:nvPr/>
        </p:nvCxnSpPr>
        <p:spPr>
          <a:xfrm>
            <a:off x="4891980" y="4713516"/>
            <a:ext cx="6455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9E9D7DA-4000-4832-85B0-EFE29925CB6B}"/>
              </a:ext>
            </a:extLst>
          </p:cNvPr>
          <p:cNvCxnSpPr/>
          <p:nvPr/>
        </p:nvCxnSpPr>
        <p:spPr>
          <a:xfrm>
            <a:off x="1894160" y="2884716"/>
            <a:ext cx="6455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84173C4-EC4C-4F72-9A5D-D58EE94348CB}"/>
              </a:ext>
            </a:extLst>
          </p:cNvPr>
          <p:cNvCxnSpPr/>
          <p:nvPr/>
        </p:nvCxnSpPr>
        <p:spPr>
          <a:xfrm>
            <a:off x="2877261" y="2884716"/>
            <a:ext cx="6455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6B0364C-25CE-40F8-ACA0-5302CD7D9F9F}"/>
              </a:ext>
            </a:extLst>
          </p:cNvPr>
          <p:cNvCxnSpPr/>
          <p:nvPr/>
        </p:nvCxnSpPr>
        <p:spPr>
          <a:xfrm>
            <a:off x="3808962" y="2920668"/>
            <a:ext cx="6455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908B12F-720F-416A-A520-005736D1E431}"/>
              </a:ext>
            </a:extLst>
          </p:cNvPr>
          <p:cNvCxnSpPr/>
          <p:nvPr/>
        </p:nvCxnSpPr>
        <p:spPr>
          <a:xfrm>
            <a:off x="4976446" y="2902541"/>
            <a:ext cx="6455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23">
            <a:extLst>
              <a:ext uri="{FF2B5EF4-FFF2-40B4-BE49-F238E27FC236}">
                <a16:creationId xmlns:a16="http://schemas.microsoft.com/office/drawing/2014/main" id="{20E91A6B-C2E5-4994-BA06-779AEB97F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5244" y="2801226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917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-0.02106 L -0.01758 -0.07431 " pathEditMode="relative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1806 L 0.00821 -0.04028 L 0.00821 -0.04028 " pathEditMode="relative" ptsTypes="AAA">
                                      <p:cBhvr>
                                        <p:cTn id="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5 -0.01366 L -0.00065 -0.01366 L -0.00065 -0.06574 L 0.00026 -0.06574 " pathEditMode="relative" ptsTypes="AAAA">
                                      <p:cBhvr>
                                        <p:cTn id="1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 -0.00903 L 0.0017 -0.00903 C 0.00222 -0.01436 0.00274 -0.01945 0.00339 -0.02454 C 0.00456 -0.03403 0.00391 -0.02709 0.00521 -0.03519 C 0.00547 -0.03727 0.00573 -0.03936 0.00612 -0.04144 C 0.00573 -0.04537 0.0056 -0.04954 0.00521 -0.05371 C 0.00495 -0.0551 0.00443 -0.05672 0.0043 -0.05834 C 0.00404 -0.06227 0.0043 -0.06644 0.0043 -0.07037 L 0.0043 -0.07037 " pathEditMode="relative" ptsTypes="AAAAAAAAA">
                                      <p:cBhvr>
                                        <p:cTn id="1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38 0.00255 L -0.00938 0.00255 L -0.05248 0.00255 L -0.05248 0.00255 " pathEditMode="relative" ptsTypes="AAAA">
                                      <p:cBhvr>
                                        <p:cTn id="1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01852 L -0.00104 0.01852 C -0.00196 0.02291 -0.00261 0.02777 -0.00365 0.03217 C -0.00443 0.03518 -0.00742 0.04074 -0.00886 0.04305 C -0.0099 0.04467 -0.0112 0.04583 -0.01237 0.04745 C -0.01328 0.04907 -0.01394 0.05069 -0.01485 0.05208 C -0.01719 0.05555 -0.01745 0.05532 -0.02006 0.05671 C -0.02097 0.05787 -0.02175 0.05879 -0.02266 0.05972 C -0.02383 0.06134 -0.02487 0.06296 -0.02604 0.06435 C -0.02839 0.06713 -0.03112 0.06875 -0.03295 0.07199 C -0.03724 0.07963 -0.0349 0.07754 -0.03985 0.07986 C -0.04076 0.08078 -0.04167 0.08171 -0.04245 0.08287 C -0.04362 0.08426 -0.04466 0.08634 -0.04597 0.0875 C -0.04753 0.08889 -0.05104 0.09051 -0.05104 0.09051 C -0.05339 0.09467 -0.05573 0.1 -0.05886 0.10277 C -0.05964 0.10347 -0.06055 0.1037 -0.06146 0.1044 C -0.06224 0.10578 -0.06302 0.10764 -0.06407 0.10879 C -0.06992 0.11643 -0.06511 0.10787 -0.07006 0.11504 C -0.07227 0.11828 -0.07253 0.1206 -0.07526 0.12268 C -0.07631 0.12361 -0.07748 0.12384 -0.07865 0.1243 C -0.07982 0.12569 -0.08099 0.12708 -0.08216 0.12893 C -0.08308 0.13032 -0.08464 0.13356 -0.08464 0.13356 L -0.08464 0.13356 " pathEditMode="relative" ptsTypes="AAAAAAAAAAAAAAAAAAAAAAA">
                                      <p:cBhvr>
                                        <p:cTn id="1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36 -0.08611 L -0.06341 -0.25648 " pathEditMode="relative" ptsTypes="AA">
                                      <p:cBhvr>
                                        <p:cTn id="2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088 -0.26111 L -0.25416 -0.16481 " pathEditMode="relative" ptsTypes="AA">
                                      <p:cBhvr>
                                        <p:cTn id="2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5" grpId="2" animBg="1"/>
      <p:bldP spid="29" grpId="0" animBg="1"/>
      <p:bldP spid="30" grpId="0" animBg="1"/>
      <p:bldP spid="32" grpId="0" animBg="1"/>
      <p:bldP spid="33" grpId="0" animBg="1"/>
      <p:bldP spid="4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7003</TotalTime>
  <Words>109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   Winsloe Charlottetown Royals FC     9 Aside Formation - 4 – 3 -1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Cameron</dc:creator>
  <cp:lastModifiedBy>Andy Cameron</cp:lastModifiedBy>
  <cp:revision>16</cp:revision>
  <dcterms:created xsi:type="dcterms:W3CDTF">2021-04-16T18:47:31Z</dcterms:created>
  <dcterms:modified xsi:type="dcterms:W3CDTF">2021-04-21T19:25:03Z</dcterms:modified>
</cp:coreProperties>
</file>