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FBF1F-3DD9-43A0-BF8E-6D8C52DA4B2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38A88-734E-4E65-BD4B-87D88515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5465-E36A-0946-BC49-C7D8615AA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E834-F3E9-4C75-91E0-AEEF62630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59683-5F95-4FF8-8E82-9E7285176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E8F6A-D039-42C9-BD52-16D67D31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96EAC-90C2-45F7-A884-EB06D2A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DE6D-28B6-4D83-9F30-0677FEFE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55F4-F5D9-454D-83FC-BF540D77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3A7FF-28C4-40EF-B99B-E201DE87E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FB75-593C-4A79-9EE9-C163E0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CAC4C-533D-432F-BD97-D76D7D04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CFDBB-7E3E-434B-843D-EBF9D2C3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1DFF5-6320-4E9B-8F1B-14BCFD85B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0CD49-0CD3-461A-BA06-168BBCC67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49DE-FEDE-4C50-92FF-51DD1A22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F8BC-9D30-4870-9756-688691D0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1D939-4D41-4338-977F-955B9F3E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8289-851A-4DF2-923E-59D152736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818D1-FFBF-45AC-83AC-7CBB01C3B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2BF1-9EB9-4794-89DF-CA5B08F7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8A5D-69CE-43D1-AEFE-B6B04380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B0D8D-9BC1-46CD-9609-DBC59F54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E57-0AF7-4829-B679-40F11A9D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49C07-E68B-4753-AAAA-44D42F39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40C04-600B-4DDB-99A0-DC437B7C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3918D-0BA6-4DB7-A47B-A8492DEE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15EB-C128-4CEF-9D1F-15D7B6EF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3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8EC0-3EB2-455F-A0D7-EC3302D2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91428-CC5D-4668-8AE2-F916A587A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45F22-3603-409A-A6E4-03BF5EC1E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E10DD-959B-4E9D-B3DB-BA8B3D70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AC6A-4F7D-4B38-96C8-DC8FF673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E82AF-F8DB-4AA2-81CB-AD7B674A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2042-14FF-449C-982B-1ED06F5D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BF4B-1A8D-45D8-83BE-89D4AA4F7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94613-18E3-4EE1-A271-1D6571237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EF3B7-5C66-4176-AC97-7D022C79D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6A673-C588-4687-8DEE-EF6253C0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7347B-196D-4C83-B6D5-8CCF8C70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06E54-AD26-44F2-BE75-7FFC3C95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481F3-4315-49E0-97D4-358DD832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061D-CF34-4BA2-B386-478F63BC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DE210-A75E-4B6A-9B3D-D669F4D5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6A1EC-909D-475E-82A0-50754C7E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7C8E1-30F5-42D9-8A64-3114955C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E4A30-C9D3-4510-BC0F-0531B7EE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9FA77-3106-428A-BB52-357EBE30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4DB88-D51B-4E9B-B90E-EC7CCB4C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28F1-C0BE-4BA3-88D6-EC62649F4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6FCB-1438-4052-8903-942B99F90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8E7DD-F4CA-4BF8-9239-90A96A61F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BF86A-87A4-4198-B62D-DE8BDABE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D72E0-5F64-4A0C-9BDE-AAAE61AD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94994-3186-421B-B180-6E950558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6A71-C32C-4F36-B14A-18E1B9AA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E53A4-8830-4110-9F93-29D327E3F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FDA05-76A1-4292-A23D-A797AA5D7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851F8-886E-4970-8167-49889BD4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88694-95AA-447C-B93C-394B1337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DC43C-F6D5-4BED-852F-BAA94BC8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43E5D-A012-40E5-89DE-5C03511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4683F-2F05-40E1-BD79-B78207421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88992-FE62-43F6-99E6-15FC9AD4B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7DDF-24A7-40BC-AAD1-D26287AA500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BE3E-AFAA-4196-B3EC-B18DBEA25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AB8ED-0534-483B-A187-ABBE700E7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130961" y="492474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291316" y="423231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488280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380789" y="301912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681744" y="38967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81462" y="359018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5" name="Flowchart: Connector 24"/>
          <p:cNvSpPr/>
          <p:nvPr/>
        </p:nvSpPr>
        <p:spPr>
          <a:xfrm>
            <a:off x="4572435" y="4070174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4072804" y="43896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474362" y="3672750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4264665" y="33212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539735" y="321672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769986" y="28767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5853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b="1" dirty="0"/>
              <a:t>Conditioned Game </a:t>
            </a:r>
            <a:r>
              <a:rPr lang="en-US" dirty="0"/>
              <a:t>– Zonal Game to bring out the principle of penetration</a:t>
            </a:r>
          </a:p>
          <a:p>
            <a:pPr algn="ctr"/>
            <a:endParaRPr lang="en-US" dirty="0"/>
          </a:p>
          <a:p>
            <a:r>
              <a:rPr lang="en-US" dirty="0"/>
              <a:t>     Click Slide Show Icon (bottom right)</a:t>
            </a:r>
          </a:p>
          <a:p>
            <a:r>
              <a:rPr lang="en-US" dirty="0"/>
              <a:t>     Click mouse to initiate animation</a:t>
            </a:r>
          </a:p>
          <a:p>
            <a:endParaRPr lang="en-US" dirty="0"/>
          </a:p>
          <a:p>
            <a:r>
              <a:rPr lang="en-US" b="1" dirty="0"/>
              <a:t>Points:</a:t>
            </a:r>
          </a:p>
          <a:p>
            <a:endParaRPr lang="en-US" dirty="0"/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315" y="291102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09158B-D844-4430-9C09-D8101E3CF825}"/>
              </a:ext>
            </a:extLst>
          </p:cNvPr>
          <p:cNvCxnSpPr/>
          <p:nvPr/>
        </p:nvCxnSpPr>
        <p:spPr>
          <a:xfrm>
            <a:off x="1900737" y="5994400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6EF9C71-FDFC-4D22-A850-FD7C82C83C95}"/>
              </a:ext>
            </a:extLst>
          </p:cNvPr>
          <p:cNvCxnSpPr/>
          <p:nvPr/>
        </p:nvCxnSpPr>
        <p:spPr>
          <a:xfrm>
            <a:off x="1900737" y="5232400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1EB719C-EE8D-4F27-88B6-E25E7768A329}"/>
              </a:ext>
            </a:extLst>
          </p:cNvPr>
          <p:cNvCxnSpPr/>
          <p:nvPr/>
        </p:nvCxnSpPr>
        <p:spPr>
          <a:xfrm>
            <a:off x="1847465" y="2875526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3C76EBC-E924-45C0-ABFE-D14A8264C04F}"/>
              </a:ext>
            </a:extLst>
          </p:cNvPr>
          <p:cNvCxnSpPr/>
          <p:nvPr/>
        </p:nvCxnSpPr>
        <p:spPr>
          <a:xfrm>
            <a:off x="1861983" y="2169531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46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59 -0.0044 L -0.03998 0.02222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56 0.02083 L -0.10156 -0.02801 " pathEditMode="relative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0.03079 L -0.02214 0.32709 " pathEditMode="relative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01181 L -0.175 0.18819 " pathEditMode="relative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47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Cameron</dc:creator>
  <cp:lastModifiedBy>Andy Cameron</cp:lastModifiedBy>
  <cp:revision>21</cp:revision>
  <dcterms:created xsi:type="dcterms:W3CDTF">2021-04-16T18:47:31Z</dcterms:created>
  <dcterms:modified xsi:type="dcterms:W3CDTF">2021-04-21T19:27:08Z</dcterms:modified>
</cp:coreProperties>
</file>