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68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35FCB5-8A7E-4EE8-9696-90737C3F512C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6BEE5D-1806-44F5-8FCF-D66965D77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211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3B5465-E36A-0946-BC49-C7D8615AA9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4840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BD9FA-2ADC-48AC-9B11-BABC84120B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D47856-A4AD-4A66-A043-B949AEDC65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C74EF-2B0D-498B-9B5F-1CC24A9FC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8221-DB1C-48B1-A521-836510E4D11A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EA40A0-5E7C-4E91-A6B5-6CCF4FDEC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6F36B-9C50-49A1-9231-A0203DF97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7C634-C352-47DE-AA81-209566199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70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A3300-8F26-4D36-9F88-CEBC83615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200A69-2185-4E91-B19E-813C6602AA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9D5F5-4794-4136-B67C-40462263F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8221-DB1C-48B1-A521-836510E4D11A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FF1032-B6FB-4B0A-9DA6-945456F6A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865DE2-6B6F-479D-AA48-407B1B70B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7C634-C352-47DE-AA81-209566199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891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7E9FB0-5CC1-4B83-9DF6-B85FFF8701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E63A0E-4A99-496E-9B7C-3D8184D74E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026E8-EE46-4748-82B0-03F7958E5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8221-DB1C-48B1-A521-836510E4D11A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F9D947-F58A-4DF6-A51D-15E7F273B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EFD15-2A02-4FDB-9F9E-9AC42DBC9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7C634-C352-47DE-AA81-209566199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183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7F103-1916-42F5-B80C-21F4BC6AD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380BE-04B6-422E-A8D1-69025F518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285E6-209F-475E-95C5-680ED3494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8221-DB1C-48B1-A521-836510E4D11A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190D60-881D-4355-A7B1-629F89978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9CF495-C3F2-4CEF-822A-785C93D73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7C634-C352-47DE-AA81-209566199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36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49795-B96A-4D87-ADC9-499695A40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4936D-4C79-43C9-92F1-68928D340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2743E-D2B0-4810-B543-5692B8FE8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8221-DB1C-48B1-A521-836510E4D11A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1E47C1-3DB1-4DA8-8BF2-6C1CE78B5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8A156-AE0C-4F92-9C0D-855F560EC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7C634-C352-47DE-AA81-209566199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1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99373-E896-4A63-810E-DF2C86E94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A37C2-D243-4C4B-BFC6-0F896A45E0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F5E163-B809-4E71-9EC1-8C842DF98C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721688-9793-43BF-A3C0-3D4BD5A0C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8221-DB1C-48B1-A521-836510E4D11A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1524EA-6141-444A-8B42-B09D423B7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69F10-78F4-4833-BB92-926C3D3CB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7C634-C352-47DE-AA81-209566199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02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59DA6-7130-40BA-B5DA-3F8834649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175D6D-AF12-4E63-8EFF-A4180CB8D5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9BFFD3-9855-4C03-9897-54193854A8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EC47B6-43A2-4040-A8D0-49950DDE85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BA96A2-7D36-46DA-B0A0-858C0BBF38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EC6FF5-8AAB-40C1-AF43-9EB34EDF6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8221-DB1C-48B1-A521-836510E4D11A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A0F4E1-35F4-4E67-A723-DC7FAB5BB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C28CC7-60FB-4245-BEB2-AE1350B17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7C634-C352-47DE-AA81-209566199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576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A6A26-6A6C-4D9B-824C-F92125F5B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044EAB-0A63-4054-895D-8C43D3307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8221-DB1C-48B1-A521-836510E4D11A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204DB2-E28C-4BCA-9788-4C716D47D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F70756-9F38-4E3A-B333-249537B90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7C634-C352-47DE-AA81-209566199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046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2FE51D-E89A-42F9-B183-BD78E1EC2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8221-DB1C-48B1-A521-836510E4D11A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4837B8-CCFE-441B-85D0-2D52351B1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95A042-A9EC-45B1-911D-632C45595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7C634-C352-47DE-AA81-209566199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724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8F655-FB89-4DC6-A26B-6AD50AA85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BD333-32A6-4CE2-BECC-787D0421D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0401D8-BCB6-4927-9DDC-CF1407F47F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EDD11E-CE62-4A39-A725-2D56D2EE1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8221-DB1C-48B1-A521-836510E4D11A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7A07F0-961A-446D-92C6-0ED8038A8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E54EC7-315C-48B5-99C5-32052E230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7C634-C352-47DE-AA81-209566199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8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E24F7-69C9-40B3-A3BE-63CFBCEAE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14416D-0F3B-424B-BC06-104DA10D3B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B20374-E40B-4AB9-9FE7-67CF13764A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D8B443-39B1-4C3D-AAC2-D8052C702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8221-DB1C-48B1-A521-836510E4D11A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61DACE-F5DA-43C3-A4F8-03A77248E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E13EC9-FBC2-4D28-975E-9EA42692C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7C634-C352-47DE-AA81-209566199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83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43D028-261E-445F-84D1-C0642180E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A4DCEA-5A96-4455-877E-6A2D777E5D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61D8A-066E-4BB7-8EF4-EDFA795031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E8221-DB1C-48B1-A521-836510E4D11A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E557A-E92A-4913-B25A-C1B9BF0D5D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36540-4B3C-4D5E-941A-3086FB8052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7C634-C352-47DE-AA81-209566199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91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310"/>
            <a:ext cx="9144000" cy="1421171"/>
          </a:xfrm>
          <a:noFill/>
          <a:ln w="317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    </a:t>
            </a:r>
            <a:r>
              <a:rPr lang="en-US" b="1" dirty="0" err="1"/>
              <a:t>Winsloe</a:t>
            </a:r>
            <a:r>
              <a:rPr lang="en-US" b="1" dirty="0"/>
              <a:t> Charlottetown Royals FC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>
                <a:solidFill>
                  <a:schemeClr val="bg1"/>
                </a:solidFill>
              </a:rPr>
              <a:t>9 Aside Formation - 4 – 3 -1 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823230" y="1505216"/>
            <a:ext cx="4000500" cy="53721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23"/>
          <p:cNvSpPr>
            <a:spLocks noChangeArrowheads="1"/>
          </p:cNvSpPr>
          <p:nvPr/>
        </p:nvSpPr>
        <p:spPr bwMode="auto">
          <a:xfrm>
            <a:off x="3903058" y="2939974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3"/>
          <p:cNvSpPr>
            <a:spLocks noChangeArrowheads="1"/>
          </p:cNvSpPr>
          <p:nvPr/>
        </p:nvSpPr>
        <p:spPr bwMode="auto">
          <a:xfrm>
            <a:off x="3299236" y="2359923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Flowchart: Connector 24"/>
          <p:cNvSpPr/>
          <p:nvPr/>
        </p:nvSpPr>
        <p:spPr>
          <a:xfrm>
            <a:off x="3625728" y="1837825"/>
            <a:ext cx="119686" cy="10795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3"/>
          <p:cNvSpPr>
            <a:spLocks noChangeArrowheads="1"/>
          </p:cNvSpPr>
          <p:nvPr/>
        </p:nvSpPr>
        <p:spPr bwMode="auto">
          <a:xfrm>
            <a:off x="3685571" y="6490733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val 23"/>
          <p:cNvSpPr>
            <a:spLocks noChangeArrowheads="1"/>
          </p:cNvSpPr>
          <p:nvPr/>
        </p:nvSpPr>
        <p:spPr bwMode="auto">
          <a:xfrm>
            <a:off x="5451452" y="2920668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val 23"/>
          <p:cNvSpPr>
            <a:spLocks noChangeArrowheads="1"/>
          </p:cNvSpPr>
          <p:nvPr/>
        </p:nvSpPr>
        <p:spPr bwMode="auto">
          <a:xfrm>
            <a:off x="1889273" y="2920668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Oval 23"/>
          <p:cNvSpPr>
            <a:spLocks noChangeArrowheads="1"/>
          </p:cNvSpPr>
          <p:nvPr/>
        </p:nvSpPr>
        <p:spPr bwMode="auto">
          <a:xfrm>
            <a:off x="3719146" y="1562672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E507C2D-6C5D-409B-9D85-28C4329C54DD}"/>
              </a:ext>
            </a:extLst>
          </p:cNvPr>
          <p:cNvSpPr txBox="1"/>
          <p:nvPr/>
        </p:nvSpPr>
        <p:spPr>
          <a:xfrm>
            <a:off x="6627135" y="1628748"/>
            <a:ext cx="4031967" cy="507831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Conditioned Game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Playing out of pressure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Click Slide Show Icon (bottom right)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Click mouse to initiate animation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Points: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Ball is won in mid-field – can’t go forward so change the point of attack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Players drop behind line and get wide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Ball is played back and across the field to give time to transition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Look to go: around, through or beyond the other team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not, play between lines to maintain possession and look to penetrate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8" name="Picture 2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EA06B79-37BC-4AAE-A9F8-C42D6DA021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6104" y="214072"/>
            <a:ext cx="1015645" cy="1015645"/>
          </a:xfrm>
          <a:prstGeom prst="rect">
            <a:avLst/>
          </a:prstGeom>
        </p:spPr>
      </p:pic>
      <p:sp>
        <p:nvSpPr>
          <p:cNvPr id="37" name="Arrow: Down 36">
            <a:extLst>
              <a:ext uri="{FF2B5EF4-FFF2-40B4-BE49-F238E27FC236}">
                <a16:creationId xmlns:a16="http://schemas.microsoft.com/office/drawing/2014/main" id="{F3E57785-BE0E-4296-B4BA-12C7689F0EB0}"/>
              </a:ext>
            </a:extLst>
          </p:cNvPr>
          <p:cNvSpPr/>
          <p:nvPr/>
        </p:nvSpPr>
        <p:spPr>
          <a:xfrm>
            <a:off x="772886" y="2639611"/>
            <a:ext cx="494961" cy="1839180"/>
          </a:xfrm>
          <a:prstGeom prst="downArrow">
            <a:avLst/>
          </a:prstGeom>
          <a:solidFill>
            <a:srgbClr val="0086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Arrow: Down 37">
            <a:extLst>
              <a:ext uri="{FF2B5EF4-FFF2-40B4-BE49-F238E27FC236}">
                <a16:creationId xmlns:a16="http://schemas.microsoft.com/office/drawing/2014/main" id="{51999DC3-46AB-4DE7-BE64-25B91B120750}"/>
              </a:ext>
            </a:extLst>
          </p:cNvPr>
          <p:cNvSpPr/>
          <p:nvPr/>
        </p:nvSpPr>
        <p:spPr>
          <a:xfrm rot="10800000">
            <a:off x="5900557" y="2631154"/>
            <a:ext cx="494961" cy="1839180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Oval 23">
            <a:extLst>
              <a:ext uri="{FF2B5EF4-FFF2-40B4-BE49-F238E27FC236}">
                <a16:creationId xmlns:a16="http://schemas.microsoft.com/office/drawing/2014/main" id="{20E91A6B-C2E5-4994-BA06-779AEB97F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5728" y="3748363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915F71E4-6DC3-4937-A533-4D72175B5B62}"/>
              </a:ext>
            </a:extLst>
          </p:cNvPr>
          <p:cNvCxnSpPr>
            <a:stCxn id="4" idx="1"/>
            <a:endCxn id="4" idx="3"/>
          </p:cNvCxnSpPr>
          <p:nvPr/>
        </p:nvCxnSpPr>
        <p:spPr>
          <a:xfrm>
            <a:off x="1823230" y="4191266"/>
            <a:ext cx="40005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917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6 0.00902 L -0.11432 0.13935 L -0.11432 0.13935 " pathEditMode="relative" ptsTypes="A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53 0.00764 L -0.11433 0.02153 " pathEditMode="relative" ptsTypes="AA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43 0.01551 L -0.02852 0.05232 " pathEditMode="relative" ptsTypes="AA">
                                      <p:cBhvr>
                                        <p:cTn id="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692 0.11481 L 0.03308 4.07407E-6 L 0.03308 4.07407E-6 " pathEditMode="relative" ptsTypes="AAA">
                                      <p:cBhvr>
                                        <p:cTn id="1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659 0.00902 L 0.13828 0.19768 " pathEditMode="relative" ptsTypes="AA">
                                      <p:cBhvr>
                                        <p:cTn id="1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75 0.20833 L 0.01589 0.64676 " pathEditMode="relative" ptsTypes="AA">
                                      <p:cBhvr>
                                        <p:cTn id="1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51 0.03958 L 0.00339 0.39213 " pathEditMode="relative" ptsTypes="AA">
                                      <p:cBhvr>
                                        <p:cTn id="2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26 0.12268 L 0.15404 0.26065 " pathEditMode="relative" ptsTypes="AA">
                                      <p:cBhvr>
                                        <p:cTn id="2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8 0.02014 L 0.03268 0.40324 " pathEditMode="relative" ptsTypes="AA">
                                      <p:cBhvr>
                                        <p:cTn id="2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29 -0.00949 L -0.1 -0.20116 " pathEditMode="relative" ptsTypes="AA">
                                      <p:cBhvr>
                                        <p:cTn id="2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47 0.02917 L -0.00743 0.40602 " pathEditMode="relative" ptsTypes="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8 0.02477 L 0.00247 0.41389 " pathEditMode="relative" ptsTypes="AA">
                                      <p:cBhvr>
                                        <p:cTn id="3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22" grpId="0" animBg="1"/>
      <p:bldP spid="22" grpId="1" animBg="1"/>
      <p:bldP spid="25" grpId="0" animBg="1"/>
      <p:bldP spid="25" grpId="1" animBg="1"/>
      <p:bldP spid="25" grpId="2" animBg="1"/>
      <p:bldP spid="25" grpId="3" animBg="1"/>
      <p:bldP spid="31" grpId="0" animBg="1"/>
      <p:bldP spid="32" grpId="0" animBg="1"/>
      <p:bldP spid="35" grpId="0" animBg="1"/>
      <p:bldP spid="4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102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   Winsloe Charlottetown Royals FC     9 Aside Formation - 4 – 3 -1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Cameron</dc:creator>
  <cp:lastModifiedBy>Andy Cameron</cp:lastModifiedBy>
  <cp:revision>5</cp:revision>
  <dcterms:created xsi:type="dcterms:W3CDTF">2021-04-22T13:45:33Z</dcterms:created>
  <dcterms:modified xsi:type="dcterms:W3CDTF">2021-04-22T14:18:48Z</dcterms:modified>
</cp:coreProperties>
</file>