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F1C8A-DB09-434F-BBDD-06519E2B7A6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101B7-D9D3-4F2C-AEE9-F0ECA0653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43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3B5465-E36A-0946-BC49-C7D8615AA9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84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63A1A-2A01-4BAB-B9C3-7F3A8BB61C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0D024-61BF-4FB9-9184-99AE29FAD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28037-F684-45E2-B7F8-627514641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F4C12-134A-4FDF-B44B-E99AA1C2A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8D329-B29E-46C8-A506-E8EC2CEF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3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4E10-1A4F-417E-B4ED-F5E301B5C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A6E55-C10D-43DB-AE60-A1571BC9F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AB11C-921F-4718-AE28-BC8607B90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107FB-BF34-4099-8C18-3E259D21B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9F18A-A21C-471B-A246-D5744CE0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7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67AB13-65F4-4B41-8DF7-DD40DC6747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1499C-F523-44D1-AE94-A49586D33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21DD4-3864-43D7-B4C0-95CC62FC4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5D644-9A37-4ECA-9F17-194335F42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84F30-70B1-482E-AF84-2577663B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1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A74C5-27E0-4BC6-AF5A-7F2E4A98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61514-F820-4FD8-A14E-A44598E4D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A24C9-C9B7-48C2-B9E9-8EBD63650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84A7B-F209-4819-AE01-2E07533F8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86FBC-4803-4225-84D6-84E27E88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BA6C2-81FA-44ED-8A94-035111363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876D6-F876-427D-B141-FFEA0FC2C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1D233-431F-4E1F-8F2D-6F44D223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E924E-BAF5-41EE-8201-8316C6980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82AAD-C98F-4F6B-9D4D-FF5E8E885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4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026F4-1411-4648-B179-99B4C3851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40FF9-3110-41C7-B47F-8E802A3BB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482B5-3FB2-4654-991C-DC094BA86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866DA-5F49-4285-A939-42E77299E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6988B-BAE7-424F-A1B9-7C09FD61A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F4A10-3721-4F4F-8B6D-6248B6D7D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9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DAC3A-9FDA-40FE-94E8-B67EE490F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7FED0-5127-44A6-B1EC-F3413385F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88FEB-461C-408D-83C2-69453EEE0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4EEB5D-BF5E-40D3-BB92-5DD82E77EB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49ACBC-CE01-431C-9C6D-0B6A4A5EC3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FE7EA-A001-47AA-A036-497642C04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9E25D3-2829-4F99-A983-387DD3FA0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03641E-86E9-4D77-92DB-17F369E62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0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61A14-25AD-4A27-B758-2C4C9759A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C0750F-A946-4685-9503-FE725802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62267-9652-47E0-8DF5-F9A09EE69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39E362-198A-46C4-8376-C28EA4B8A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6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F1616-3B32-4E1D-9357-E1B079A4F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664F82-BD96-4FDE-B6D2-DB6FE5A07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075DC-92F8-4EA1-925A-DFA81DF92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6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499F3-7F06-48BF-9C1E-751F9788F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40123-8ACF-4527-9E9B-3280AF8CC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8A5D35-C6BE-4C73-BC29-74C46D3D7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09A46-53B5-4CA2-BC50-3AA93A9B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9C366-586E-4649-9587-DB93B5858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E22DF-E39B-4FB9-8983-5E8BEA2CB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8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F3881-B380-4952-BC13-90902F1F3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95C37A-0F1D-42A9-8056-1B1B95C9F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35F7F-BDD9-41CC-BCED-EBD2C84B0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B6EBAD-CCA5-41B0-89FB-9CBB88E4B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F2206-0BF1-43F1-B721-4419E7EE8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DAD2E2-36B3-4C35-8046-1A6CE2F3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1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E78CDF-2A1D-42FA-A0C6-B89923331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8E79E-DF77-4787-8694-F9EF76070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DFC80-4954-45DA-8A2D-1F118251C6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E3FAF-83CB-48BF-B25D-BB66BB07F31F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807E2-A3EC-489D-B491-D465638D7D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49E21-EEBB-447E-BC51-60B58D976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5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310"/>
            <a:ext cx="9144000" cy="1421171"/>
          </a:xfrm>
          <a:noFill/>
          <a:ln w="317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   </a:t>
            </a:r>
            <a:r>
              <a:rPr lang="en-US" b="1" dirty="0" err="1"/>
              <a:t>Winsloe</a:t>
            </a:r>
            <a:r>
              <a:rPr lang="en-US" b="1" dirty="0"/>
              <a:t> Charlottetown Royals FC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chemeClr val="bg1"/>
                </a:solidFill>
              </a:rPr>
              <a:t>9 Aside Formation - 4 – 3 -1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23230" y="1505216"/>
            <a:ext cx="4000500" cy="5372100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90910" y="1537180"/>
            <a:ext cx="1600200" cy="4572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26637" y="6377361"/>
            <a:ext cx="1600200" cy="4572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461846" y="1376219"/>
            <a:ext cx="2514600" cy="10287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51662" y="5838888"/>
            <a:ext cx="2514600" cy="10287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rc 30"/>
          <p:cNvSpPr>
            <a:spLocks/>
          </p:cNvSpPr>
          <p:nvPr/>
        </p:nvSpPr>
        <p:spPr bwMode="auto">
          <a:xfrm rot="2699465" flipV="1">
            <a:off x="3310216" y="1913582"/>
            <a:ext cx="1004888" cy="10080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29"/>
          <p:cNvSpPr>
            <a:spLocks/>
          </p:cNvSpPr>
          <p:nvPr/>
        </p:nvSpPr>
        <p:spPr bwMode="auto">
          <a:xfrm rot="13488105" flipV="1">
            <a:off x="3321037" y="5326794"/>
            <a:ext cx="1004887" cy="1008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219510" y="3178208"/>
            <a:ext cx="1143000" cy="914400"/>
          </a:xfrm>
          <a:prstGeom prst="ellips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1900737" y="3635408"/>
            <a:ext cx="363681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23"/>
          <p:cNvSpPr>
            <a:spLocks noChangeArrowheads="1"/>
          </p:cNvSpPr>
          <p:nvPr/>
        </p:nvSpPr>
        <p:spPr bwMode="auto">
          <a:xfrm>
            <a:off x="3130961" y="4924741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23"/>
          <p:cNvSpPr>
            <a:spLocks noChangeArrowheads="1"/>
          </p:cNvSpPr>
          <p:nvPr/>
        </p:nvSpPr>
        <p:spPr bwMode="auto">
          <a:xfrm>
            <a:off x="5299233" y="4443191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23"/>
          <p:cNvSpPr>
            <a:spLocks noChangeArrowheads="1"/>
          </p:cNvSpPr>
          <p:nvPr/>
        </p:nvSpPr>
        <p:spPr bwMode="auto">
          <a:xfrm>
            <a:off x="3291316" y="4232313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23"/>
          <p:cNvSpPr>
            <a:spLocks noChangeArrowheads="1"/>
          </p:cNvSpPr>
          <p:nvPr/>
        </p:nvSpPr>
        <p:spPr bwMode="auto">
          <a:xfrm>
            <a:off x="4493411" y="4882808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23"/>
          <p:cNvSpPr>
            <a:spLocks noChangeArrowheads="1"/>
          </p:cNvSpPr>
          <p:nvPr/>
        </p:nvSpPr>
        <p:spPr bwMode="auto">
          <a:xfrm>
            <a:off x="3727948" y="6533052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3"/>
          <p:cNvSpPr>
            <a:spLocks noChangeArrowheads="1"/>
          </p:cNvSpPr>
          <p:nvPr/>
        </p:nvSpPr>
        <p:spPr bwMode="auto">
          <a:xfrm>
            <a:off x="4388229" y="2876765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3"/>
          <p:cNvSpPr>
            <a:spLocks noChangeArrowheads="1"/>
          </p:cNvSpPr>
          <p:nvPr/>
        </p:nvSpPr>
        <p:spPr bwMode="auto">
          <a:xfrm>
            <a:off x="2681744" y="3896716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5428811" y="3719478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081462" y="3590181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lowchart: Connector 24"/>
          <p:cNvSpPr/>
          <p:nvPr/>
        </p:nvSpPr>
        <p:spPr>
          <a:xfrm>
            <a:off x="5214767" y="4286288"/>
            <a:ext cx="119686" cy="10795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3"/>
          <p:cNvSpPr>
            <a:spLocks noChangeArrowheads="1"/>
          </p:cNvSpPr>
          <p:nvPr/>
        </p:nvSpPr>
        <p:spPr bwMode="auto">
          <a:xfrm>
            <a:off x="4072804" y="4389665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3373988" y="3831658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4710898" y="3846737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23"/>
          <p:cNvSpPr>
            <a:spLocks noChangeArrowheads="1"/>
          </p:cNvSpPr>
          <p:nvPr/>
        </p:nvSpPr>
        <p:spPr bwMode="auto">
          <a:xfrm>
            <a:off x="4264665" y="3321265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23"/>
          <p:cNvSpPr>
            <a:spLocks noChangeArrowheads="1"/>
          </p:cNvSpPr>
          <p:nvPr/>
        </p:nvSpPr>
        <p:spPr bwMode="auto">
          <a:xfrm>
            <a:off x="2539735" y="3216721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23"/>
          <p:cNvSpPr>
            <a:spLocks noChangeArrowheads="1"/>
          </p:cNvSpPr>
          <p:nvPr/>
        </p:nvSpPr>
        <p:spPr bwMode="auto">
          <a:xfrm>
            <a:off x="4682134" y="2812718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23"/>
          <p:cNvSpPr>
            <a:spLocks noChangeArrowheads="1"/>
          </p:cNvSpPr>
          <p:nvPr/>
        </p:nvSpPr>
        <p:spPr bwMode="auto">
          <a:xfrm>
            <a:off x="5216630" y="3490619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23"/>
          <p:cNvSpPr>
            <a:spLocks noChangeArrowheads="1"/>
          </p:cNvSpPr>
          <p:nvPr/>
        </p:nvSpPr>
        <p:spPr bwMode="auto">
          <a:xfrm>
            <a:off x="3719146" y="1562672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507C2D-6C5D-409B-9D85-28C4329C54DD}"/>
              </a:ext>
            </a:extLst>
          </p:cNvPr>
          <p:cNvSpPr txBox="1"/>
          <p:nvPr/>
        </p:nvSpPr>
        <p:spPr>
          <a:xfrm>
            <a:off x="6627135" y="1628748"/>
            <a:ext cx="4031967" cy="452431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Conditioned Game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Defending (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full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pressure – half pressure)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Click Slide Show Icon (bottom right)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Click mouse to initiate animation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    Click again for zonal set up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Both teams play full until a goal is scored.  Then the team that scored drops to play half pressure.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Coach defensive principles; pressure, cover, balance </a:t>
            </a:r>
            <a:r>
              <a:rPr lang="en-US">
                <a:solidFill>
                  <a:prstClr val="black"/>
                </a:solidFill>
                <a:latin typeface="Calibri" panose="020F0502020204030204"/>
              </a:rPr>
              <a:t>and compactness </a:t>
            </a: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Picture 2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EA06B79-37BC-4AAE-A9F8-C42D6DA02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104" y="214072"/>
            <a:ext cx="1015645" cy="1015645"/>
          </a:xfrm>
          <a:prstGeom prst="rect">
            <a:avLst/>
          </a:prstGeom>
        </p:spPr>
      </p:pic>
      <p:sp>
        <p:nvSpPr>
          <p:cNvPr id="37" name="Arrow: Down 36">
            <a:extLst>
              <a:ext uri="{FF2B5EF4-FFF2-40B4-BE49-F238E27FC236}">
                <a16:creationId xmlns:a16="http://schemas.microsoft.com/office/drawing/2014/main" id="{F3E57785-BE0E-4296-B4BA-12C7689F0EB0}"/>
              </a:ext>
            </a:extLst>
          </p:cNvPr>
          <p:cNvSpPr/>
          <p:nvPr/>
        </p:nvSpPr>
        <p:spPr>
          <a:xfrm>
            <a:off x="772886" y="2639611"/>
            <a:ext cx="494961" cy="1839180"/>
          </a:xfrm>
          <a:prstGeom prst="downArrow">
            <a:avLst/>
          </a:prstGeom>
          <a:solidFill>
            <a:srgbClr val="0086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51999DC3-46AB-4DE7-BE64-25B91B120750}"/>
              </a:ext>
            </a:extLst>
          </p:cNvPr>
          <p:cNvSpPr/>
          <p:nvPr/>
        </p:nvSpPr>
        <p:spPr>
          <a:xfrm rot="10800000">
            <a:off x="5900557" y="2631154"/>
            <a:ext cx="494961" cy="18391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23">
            <a:extLst>
              <a:ext uri="{FF2B5EF4-FFF2-40B4-BE49-F238E27FC236}">
                <a16:creationId xmlns:a16="http://schemas.microsoft.com/office/drawing/2014/main" id="{20E91A6B-C2E5-4994-BA06-779AEB97F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244" y="2801226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917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69 -0.00463 L -0.00169 -0.00463 C -0.0026 -0.0088 -0.00312 -0.01296 -0.00429 -0.01667 C -0.00482 -0.01852 -0.00625 -0.01921 -0.00677 -0.02106 C -0.0082 -0.02569 -0.00885 -0.0338 -0.00924 -0.03889 C -0.01015 -0.05046 -0.01002 -0.04815 -0.01002 -0.0537 L -0.01002 -0.0537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2 -0.00486 L 0.00482 -0.00486 C 0.00703 -0.00741 0.00938 -0.00949 0.01146 -0.01227 C 0.0125 -0.01389 0.01289 -0.01667 0.01393 -0.01829 C 0.0155 -0.0206 0.01901 -0.02407 0.01901 -0.02407 L 0.01901 -0.02407 " pathEditMode="relative" ptsTypes="AAAAAA"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1 -0.0463 L -0.11094 0.17315 " pathEditMode="relative" ptsTypes="AA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 0.02129 L -0.0013 0.02129 C -0.00703 0.02754 -0.00729 0.02546 -0.00964 0.0331 C -0.01029 0.03495 -0.01094 0.0368 -0.01133 0.03889 C -0.01198 0.0419 -0.01302 0.04791 -0.01302 0.04791 C -0.01328 0.06227 -0.01328 0.07662 -0.0138 0.09074 C -0.01393 0.09236 -0.01419 0.09398 -0.01471 0.09537 C -0.01615 0.0993 -0.01745 0.10416 -0.01966 0.10717 C -0.02083 0.10856 -0.02201 0.10972 -0.02305 0.11157 C -0.02435 0.11412 -0.02565 0.11713 -0.0263 0.12037 L -0.02708 0.125 L -0.02708 0.125 " pathEditMode="relative" ptsTypes="AAAAAAAAAAAA">
                                      <p:cBhvr>
                                        <p:cTn id="1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172 0.18056 L -0.08255 0.35532 " pathEditMode="relative" ptsTypes="AA"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169 L -0.00013 -0.0169 C -0.00065 -0.02153 -0.00169 -0.0257 -0.00169 -0.03033 C -0.00169 -0.04213 -0.00052 -0.05394 -0.00013 -0.06598 C -2.70833E-6 -0.06945 -0.00013 -0.07292 -0.00013 -0.07616 L -0.00013 -0.07616 " pathEditMode="relative" ptsTypes="AAAAAA">
                                      <p:cBhvr>
                                        <p:cTn id="1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-0.00811 L -0.00117 -0.00811 C -0.00156 -0.01274 -0.00195 -0.01713 -0.00195 -0.02153 C -0.00195 -0.04074 -0.00117 -0.07917 -0.00117 -0.07917 L -0.00117 -0.07917 " pathEditMode="relative" ptsTypes="AAAAA">
                                      <p:cBhvr>
                                        <p:cTn id="2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0.01227 L 1.25E-6 -0.01227 C 0.00026 -0.02315 0.00026 -0.03403 0.00078 -0.04491 C 0.00078 -0.04653 0.00143 -0.04792 0.00156 -0.04931 C 0.00195 -0.05185 0.00208 -0.0544 0.00234 -0.05671 C 0.0026 -0.05833 0.00299 -0.05972 0.00325 -0.06111 C 0.00377 -0.06528 0.00482 -0.075 0.00573 -0.08033 C 0.00599 -0.08195 0.00625 -0.08333 0.00651 -0.08472 C 0.00677 -0.0882 0.00742 -0.09167 0.00729 -0.09514 C 0.00716 -0.09838 0.00573 -0.10394 0.00573 -0.10394 L 0.00573 -0.10394 " pathEditMode="relative" ptsTypes="AAAAAAAAAAA">
                                      <p:cBhvr>
                                        <p:cTn id="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2 -0.02106 L -0.00182 -0.02106 C -0.00156 -0.03194 -0.00156 -0.04306 -0.00104 -0.0537 C -0.00091 -0.05579 -0.00065 -0.05787 -0.00026 -0.05972 C 0.00013 -0.06134 0.00104 -0.0625 0.00143 -0.06412 C 0.00222 -0.06713 0.00261 -0.07014 0.00313 -0.07315 L 0.00391 -0.07755 C 0.00417 -0.08542 0.00404 -0.09329 0.00482 -0.10116 C 0.00495 -0.10301 0.00651 -0.10556 0.00651 -0.10556 L 0.00651 -0.10556 " pathEditMode="relative" ptsTypes="AAAAAAAAAA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5 -0.00671 L -0.00195 -0.00671 C -0.00286 -0.01134 -0.00351 -0.01574 -0.00455 -0.02014 C -0.00494 -0.02176 -0.0056 -0.02315 -0.00612 -0.02454 C -0.00703 -0.02708 -0.00781 -0.02963 -0.00872 -0.03194 C -0.0095 -0.08148 -0.00299 -0.06921 -0.01028 -0.08218 L -0.01028 -0.08218 " pathEditMode="relative" ptsTypes="AAAAAAA">
                                      <p:cBhvr>
                                        <p:cTn id="2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01366 L 0.00117 -0.01366 C 0.00169 -0.01828 0.00182 -0.02291 0.00273 -0.02708 C 0.00325 -0.02893 0.00469 -0.02963 0.00521 -0.03148 C 0.00586 -0.03379 0.0056 -0.03657 0.00612 -0.03889 C 0.00638 -0.04074 0.00716 -0.0419 0.00781 -0.04352 C 0.00807 -0.04537 0.0082 -0.04745 0.00859 -0.0493 C 0.0095 -0.05347 0.01133 -0.05694 0.01185 -0.06111 C 0.01237 -0.06412 0.01289 -0.06852 0.01354 -0.07153 C 0.01406 -0.07361 0.01471 -0.07546 0.01523 -0.07754 C 0.01679 -0.09467 0.01445 -0.07986 0.01849 -0.09074 C 0.02278 -0.10231 0.01588 -0.08912 0.02109 -0.09815 L 0.02109 -0.09815 " pathEditMode="relative" ptsTypes="AAAAAAAAAAAAA">
                                      <p:cBhvr>
                                        <p:cTn id="2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01459 L 0.00117 -0.01459 C 0.00026 -0.01968 -0.00052 -0.02454 -0.00144 -0.0294 C -0.00196 -0.03241 -0.00313 -0.03843 -0.00313 -0.03843 C -0.00339 -0.04236 -0.00326 -0.04653 -0.00391 -0.05023 C -0.00417 -0.05209 -0.00521 -0.05301 -0.0056 -0.05463 C -0.00599 -0.05648 -0.00612 -0.05857 -0.00638 -0.06065 C -0.00664 -0.06551 -0.00677 -0.0706 -0.00729 -0.07547 C -0.00742 -0.07709 -0.00782 -0.07848 -0.00808 -0.07986 C -0.00847 -0.08241 -0.00834 -0.08496 -0.00886 -0.08727 C -0.01302 -0.10324 -0.01224 -0.08912 -0.01224 -0.10348 L -0.01224 -0.10348 " pathEditMode="relative" ptsTypes="AAAAAAAAAAAA">
                                      <p:cBhvr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1435 L -0.00208 -0.01435 C -0.003 -0.01852 -0.00339 -0.02269 -0.00469 -0.02639 C -0.00521 -0.02778 -0.00664 -0.02778 -0.00716 -0.02917 C -0.00781 -0.03102 -0.00768 -0.03334 -0.00794 -0.03519 C -0.0082 -0.03681 -0.00859 -0.0382 -0.00886 -0.03959 C -0.0099 -0.0463 -0.0099 -0.04815 -0.01042 -0.05602 C -0.01081 -0.05996 -0.01094 -0.06389 -0.01133 -0.06783 C -0.0125 -0.0794 -0.01276 -0.0801 -0.01458 -0.09005 L -0.0155 -0.09445 C -0.01576 -0.09584 -0.01589 -0.09769 -0.01628 -0.09885 C -0.02044 -0.10996 -0.01849 -0.10486 -0.02214 -0.11366 C -0.02396 -0.12361 -0.02136 -0.11227 -0.0263 -0.12269 C -0.02708 -0.12431 -0.02734 -0.12662 -0.028 -0.12848 C -0.02878 -0.13056 -0.02969 -0.13241 -0.03047 -0.13449 C -0.03138 -0.13935 -0.03125 -0.13727 -0.03125 -0.14028 L -0.03125 -0.14028 " pathEditMode="relative" ptsTypes="AAAAAAAAAAAAAAAAA">
                                      <p:cBhvr>
                                        <p:cTn id="3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5" grpId="2" animBg="1"/>
      <p:bldP spid="27" grpId="0" animBg="1"/>
      <p:bldP spid="27" grpId="1" animBg="1"/>
      <p:bldP spid="29" grpId="0" animBg="1"/>
      <p:bldP spid="30" grpId="0" animBg="1"/>
      <p:bldP spid="30" grpId="1" animBg="1"/>
      <p:bldP spid="31" grpId="0" animBg="1"/>
      <p:bldP spid="32" grpId="0" animBg="1"/>
      <p:bldP spid="33" grpId="0" animBg="1"/>
      <p:bldP spid="34" grpId="0" animBg="1"/>
      <p:bldP spid="4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85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Winsloe Charlottetown Royals FC     9 Aside Formation - 4 – 3 -1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Winsloe Charlottetown Royals FC     9 Aside Formation - 4 – 3 -1 </dc:title>
  <dc:creator>Andy Cameron</dc:creator>
  <cp:lastModifiedBy>Andy Cameron</cp:lastModifiedBy>
  <cp:revision>11</cp:revision>
  <dcterms:created xsi:type="dcterms:W3CDTF">2021-04-19T17:25:03Z</dcterms:created>
  <dcterms:modified xsi:type="dcterms:W3CDTF">2021-04-21T19:40:06Z</dcterms:modified>
</cp:coreProperties>
</file>