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F1C8A-DB09-434F-BBDD-06519E2B7A66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101B7-D9D3-4F2C-AEE9-F0ECA06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4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B5465-E36A-0946-BC49-C7D8615AA9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6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3A1A-2A01-4BAB-B9C3-7F3A8BB61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0D024-61BF-4FB9-9184-99AE29FAD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28037-F684-45E2-B7F8-62751464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F4C12-134A-4FDF-B44B-E99AA1C2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329-B29E-46C8-A506-E8EC2CEF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4E10-1A4F-417E-B4ED-F5E301B5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A6E55-C10D-43DB-AE60-A1571BC9F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AB11C-921F-4718-AE28-BC8607B9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07FB-BF34-4099-8C18-3E259D21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9F18A-A21C-471B-A246-D5744CE0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7AB13-65F4-4B41-8DF7-DD40DC674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1499C-F523-44D1-AE94-A49586D33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21DD4-3864-43D7-B4C0-95CC62FC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5D644-9A37-4ECA-9F17-194335F4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84F30-70B1-482E-AF84-2577663B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74C5-27E0-4BC6-AF5A-7F2E4A98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61514-F820-4FD8-A14E-A44598E4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A24C9-C9B7-48C2-B9E9-8EBD6365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84A7B-F209-4819-AE01-2E07533F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86FBC-4803-4225-84D6-84E27E88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A6C2-81FA-44ED-8A94-03511136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876D6-F876-427D-B141-FFEA0FC2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D233-431F-4E1F-8F2D-6F44D223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924E-BAF5-41EE-8201-8316C698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82AAD-C98F-4F6B-9D4D-FF5E8E88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4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26F4-1411-4648-B179-99B4C385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0FF9-3110-41C7-B47F-8E802A3BB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482B5-3FB2-4654-991C-DC094BA86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866DA-5F49-4285-A939-42E77299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6988B-BAE7-424F-A1B9-7C09FD61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F4A10-3721-4F4F-8B6D-6248B6D7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9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AC3A-9FDA-40FE-94E8-B67EE490F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7FED0-5127-44A6-B1EC-F3413385F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88FEB-461C-408D-83C2-69453EEE0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EEB5D-BF5E-40D3-BB92-5DD82E77E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9ACBC-CE01-431C-9C6D-0B6A4A5EC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FE7EA-A001-47AA-A036-497642C0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E25D3-2829-4F99-A983-387DD3FA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3641E-86E9-4D77-92DB-17F369E6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1A14-25AD-4A27-B758-2C4C9759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0750F-A946-4685-9503-FE725802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62267-9652-47E0-8DF5-F9A09EE6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9E362-198A-46C4-8376-C28EA4B8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F1616-3B32-4E1D-9357-E1B079A4F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64F82-BD96-4FDE-B6D2-DB6FE5A0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075DC-92F8-4EA1-925A-DFA81DF9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99F3-7F06-48BF-9C1E-751F9788F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0123-8ACF-4527-9E9B-3280AF8C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A5D35-C6BE-4C73-BC29-74C46D3D7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09A46-53B5-4CA2-BC50-3AA93A9B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9C366-586E-4649-9587-DB93B585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E22DF-E39B-4FB9-8983-5E8BEA2C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3881-B380-4952-BC13-90902F1F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95C37A-0F1D-42A9-8056-1B1B95C9F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35F7F-BDD9-41CC-BCED-EBD2C84B0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6EBAD-CCA5-41B0-89FB-9CBB88E4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F2206-0BF1-43F1-B721-4419E7EE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AD2E2-36B3-4C35-8046-1A6CE2F3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1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E78CDF-2A1D-42FA-A0C6-B8992333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8E79E-DF77-4787-8694-F9EF76070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DFC80-4954-45DA-8A2D-1F118251C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3FAF-83CB-48BF-B25D-BB66BB07F31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807E2-A3EC-489D-B491-D465638D7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49E21-EEBB-447E-BC51-60B58D976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F5B4E-DE17-4B13-925A-23BFB6D6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5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310"/>
            <a:ext cx="9144000" cy="1421171"/>
          </a:xfrm>
          <a:noFill/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Winsloe</a:t>
            </a:r>
            <a:r>
              <a:rPr lang="en-US" b="1" dirty="0"/>
              <a:t> Charlottetown Royals FC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bg1"/>
                </a:solidFill>
              </a:rPr>
              <a:t>9 Aside Formation - 4 – 3 -1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3230" y="1505216"/>
            <a:ext cx="4000500" cy="5372100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90910" y="1537180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6637" y="6377361"/>
            <a:ext cx="1600200" cy="457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61846" y="1376219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1662" y="5838888"/>
            <a:ext cx="2514600" cy="10287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2699465" flipV="1">
            <a:off x="3310216" y="1913582"/>
            <a:ext cx="1004888" cy="10080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rc 29"/>
          <p:cNvSpPr>
            <a:spLocks/>
          </p:cNvSpPr>
          <p:nvPr/>
        </p:nvSpPr>
        <p:spPr bwMode="auto">
          <a:xfrm rot="13488105" flipV="1">
            <a:off x="3321037" y="5326794"/>
            <a:ext cx="1004887" cy="100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219510" y="3178208"/>
            <a:ext cx="1143000" cy="9144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900737" y="3635408"/>
            <a:ext cx="363681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3312379" y="4707947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5299233" y="444319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3591474" y="397495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4362510" y="4633540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3727948" y="6533052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4047178" y="260314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2681744" y="3896716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428811" y="3719478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81462" y="3590181"/>
            <a:ext cx="217487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 dirty="0"/>
          </a:p>
        </p:txBody>
      </p:sp>
      <p:sp>
        <p:nvSpPr>
          <p:cNvPr id="25" name="Flowchart: Connector 24"/>
          <p:cNvSpPr/>
          <p:nvPr/>
        </p:nvSpPr>
        <p:spPr>
          <a:xfrm>
            <a:off x="4572435" y="4070174"/>
            <a:ext cx="119686" cy="1079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3998247" y="5270476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2757222" y="437089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4710898" y="384673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4264665" y="3321265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2539735" y="3216721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4769986" y="2876765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5216630" y="3490619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35" name="Oval 23"/>
          <p:cNvSpPr>
            <a:spLocks noChangeArrowheads="1"/>
          </p:cNvSpPr>
          <p:nvPr/>
        </p:nvSpPr>
        <p:spPr bwMode="auto">
          <a:xfrm>
            <a:off x="3719146" y="1562672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507C2D-6C5D-409B-9D85-28C4329C54DD}"/>
              </a:ext>
            </a:extLst>
          </p:cNvPr>
          <p:cNvSpPr txBox="1"/>
          <p:nvPr/>
        </p:nvSpPr>
        <p:spPr>
          <a:xfrm>
            <a:off x="6627135" y="1628748"/>
            <a:ext cx="4031967" cy="258532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b="1" dirty="0"/>
              <a:t>Conditioned Game </a:t>
            </a:r>
            <a:r>
              <a:rPr lang="en-US" dirty="0"/>
              <a:t>– Mobility with the </a:t>
            </a:r>
            <a:r>
              <a:rPr lang="en-US" dirty="0" err="1"/>
              <a:t>Sktriker</a:t>
            </a:r>
            <a:endParaRPr lang="en-US" dirty="0"/>
          </a:p>
          <a:p>
            <a:pPr algn="ctr"/>
            <a:endParaRPr lang="en-US" dirty="0"/>
          </a:p>
          <a:p>
            <a:r>
              <a:rPr lang="en-US" dirty="0"/>
              <a:t>     Click Slide Show Icon (bottom right)</a:t>
            </a:r>
          </a:p>
          <a:p>
            <a:r>
              <a:rPr lang="en-US" dirty="0"/>
              <a:t>     Click mouse to initiate animation</a:t>
            </a:r>
          </a:p>
          <a:p>
            <a:endParaRPr lang="en-US" dirty="0"/>
          </a:p>
          <a:p>
            <a:r>
              <a:rPr lang="en-US" b="1" dirty="0"/>
              <a:t>Points:</a:t>
            </a:r>
          </a:p>
          <a:p>
            <a:endParaRPr lang="en-US" dirty="0"/>
          </a:p>
        </p:txBody>
      </p:sp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A06B79-37BC-4AAE-A9F8-C42D6DA02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104" y="214072"/>
            <a:ext cx="1015645" cy="1015645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F3E57785-BE0E-4296-B4BA-12C7689F0EB0}"/>
              </a:ext>
            </a:extLst>
          </p:cNvPr>
          <p:cNvSpPr/>
          <p:nvPr/>
        </p:nvSpPr>
        <p:spPr>
          <a:xfrm>
            <a:off x="772886" y="2639611"/>
            <a:ext cx="494961" cy="1839180"/>
          </a:xfrm>
          <a:prstGeom prst="downArrow">
            <a:avLst/>
          </a:prstGeom>
          <a:solidFill>
            <a:srgbClr val="0086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1999DC3-46AB-4DE7-BE64-25B91B120750}"/>
              </a:ext>
            </a:extLst>
          </p:cNvPr>
          <p:cNvSpPr/>
          <p:nvPr/>
        </p:nvSpPr>
        <p:spPr>
          <a:xfrm rot="10800000">
            <a:off x="5900557" y="2631154"/>
            <a:ext cx="494961" cy="18391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23">
            <a:extLst>
              <a:ext uri="{FF2B5EF4-FFF2-40B4-BE49-F238E27FC236}">
                <a16:creationId xmlns:a16="http://schemas.microsoft.com/office/drawing/2014/main" id="{20E91A6B-C2E5-4994-BA06-779AEB97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1315" y="2911027"/>
            <a:ext cx="217487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000" b="1" dirty="0">
              <a:solidFill>
                <a:srgbClr val="3366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09158B-D844-4430-9C09-D8101E3CF825}"/>
              </a:ext>
            </a:extLst>
          </p:cNvPr>
          <p:cNvCxnSpPr/>
          <p:nvPr/>
        </p:nvCxnSpPr>
        <p:spPr>
          <a:xfrm>
            <a:off x="1900737" y="5994400"/>
            <a:ext cx="392299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6EF9C71-FDFC-4D22-A850-FD7C82C83C95}"/>
              </a:ext>
            </a:extLst>
          </p:cNvPr>
          <p:cNvCxnSpPr/>
          <p:nvPr/>
        </p:nvCxnSpPr>
        <p:spPr>
          <a:xfrm>
            <a:off x="1900737" y="5232400"/>
            <a:ext cx="392299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1EB719C-EE8D-4F27-88B6-E25E7768A329}"/>
              </a:ext>
            </a:extLst>
          </p:cNvPr>
          <p:cNvCxnSpPr/>
          <p:nvPr/>
        </p:nvCxnSpPr>
        <p:spPr>
          <a:xfrm>
            <a:off x="1847465" y="2875526"/>
            <a:ext cx="392299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3C76EBC-E924-45C0-ABFE-D14A8264C04F}"/>
              </a:ext>
            </a:extLst>
          </p:cNvPr>
          <p:cNvCxnSpPr/>
          <p:nvPr/>
        </p:nvCxnSpPr>
        <p:spPr>
          <a:xfrm>
            <a:off x="1861983" y="2169531"/>
            <a:ext cx="392299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46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2176 L -0.0069 -0.07639 " pathEditMode="relative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95 0.01042 L -0.05 0.09051 " pathEditMode="relative" ptsTypes="AA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86 0.02245 L 0.10169 0.17662 " pathEditMode="relative" ptsTypes="AA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 0.02199 L 0.04531 0.07824 " pathEditMode="relative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64 0.0787 L -0.11667 -0.02222 " pathEditMode="relative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7 0.13657 L 0.00078 0.08472 " pathEditMode="relative" ptsTypes="AA">
                                      <p:cBhvr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67 -0.00139 L -0.14323 0.0963 " pathEditMode="relative" ptsTypes="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2037 L -0.04023 0.22199 " pathEditMode="relative" ptsTypes="AA">
                                      <p:cBhvr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7" grpId="0" animBg="1"/>
      <p:bldP spid="29" grpId="0" animBg="1"/>
      <p:bldP spid="29" grpId="1" animBg="1"/>
      <p:bldP spid="30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Winsloe Charlottetown Royals FC     9 Aside Formation - 4 – 3 -1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Winsloe Charlottetown Royals FC     9 Aside Formation - 4 – 3 -1 </dc:title>
  <dc:creator>Andy Cameron</dc:creator>
  <cp:lastModifiedBy>Andy Cameron</cp:lastModifiedBy>
  <cp:revision>9</cp:revision>
  <dcterms:created xsi:type="dcterms:W3CDTF">2021-04-19T17:25:03Z</dcterms:created>
  <dcterms:modified xsi:type="dcterms:W3CDTF">2021-04-22T18:10:48Z</dcterms:modified>
</cp:coreProperties>
</file>