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2927" y="1432481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33710" y="1398627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53215" y="3547466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404755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061429" y="517015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090477" y="44354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521017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3805977" y="282044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306493" y="365192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80501" y="383571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512153" y="3894093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3805977" y="472245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144471" y="3918540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3805977" y="327607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096094" y="338266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5853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 Use of two wide goals to create width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attack.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604" y="2835583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E5D03F-ADE5-4A3A-9C31-DD74D0D4E7D5}"/>
              </a:ext>
            </a:extLst>
          </p:cNvPr>
          <p:cNvCxnSpPr>
            <a:cxnSpLocks/>
          </p:cNvCxnSpPr>
          <p:nvPr/>
        </p:nvCxnSpPr>
        <p:spPr>
          <a:xfrm flipH="1">
            <a:off x="2517635" y="2427327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B3B0F-B0F9-4F12-8E59-611BBC924FAA}"/>
              </a:ext>
            </a:extLst>
          </p:cNvPr>
          <p:cNvCxnSpPr>
            <a:cxnSpLocks/>
          </p:cNvCxnSpPr>
          <p:nvPr/>
        </p:nvCxnSpPr>
        <p:spPr>
          <a:xfrm flipH="1">
            <a:off x="5044323" y="2490349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1 -0.01273 L -0.07005 -0.06319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7 -0.05717 L -0.18411 0.07755 " pathEditMode="relative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1828 L -0.00651 0.11759 " pathEditMode="relative" ptsTypes="AA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86 0.09098 L -0.18581 0.33102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0.15023 L -0.00742 0.37986 " pathEditMode="relative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31 0.33542 L -0.08828 0.33403 " pathEditMode="relative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2014 L -0.03177 0.2037 " pathEditMode="relative" ptsTypes="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28 0.34885 L -0.09167 0.4051 " pathEditMode="relative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5" grpId="3" animBg="1"/>
      <p:bldP spid="25" grpId="4" animBg="1"/>
      <p:bldP spid="27" grpId="0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5</cp:revision>
  <dcterms:created xsi:type="dcterms:W3CDTF">2021-04-19T17:25:03Z</dcterms:created>
  <dcterms:modified xsi:type="dcterms:W3CDTF">2021-04-22T15:48:56Z</dcterms:modified>
</cp:coreProperties>
</file>