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F1C8A-DB09-434F-BBDD-06519E2B7A66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A101B7-D9D3-4F2C-AEE9-F0ECA0653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43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3B5465-E36A-0946-BC49-C7D8615AA9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4840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63A1A-2A01-4BAB-B9C3-7F3A8BB61C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90D024-61BF-4FB9-9184-99AE29FADE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28037-F684-45E2-B7F8-627514641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8F4C12-134A-4FDF-B44B-E99AA1C2A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8D329-B29E-46C8-A506-E8EC2CEFB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37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34E10-1A4F-417E-B4ED-F5E301B5C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1A6E55-C10D-43DB-AE60-A1571BC9FB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4AB11C-921F-4718-AE28-BC8607B90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107FB-BF34-4099-8C18-3E259D21B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9F18A-A21C-471B-A246-D5744CE07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772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67AB13-65F4-4B41-8DF7-DD40DC6747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E1499C-F523-44D1-AE94-A49586D339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21DD4-3864-43D7-B4C0-95CC62FC4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C5D644-9A37-4ECA-9F17-194335F42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784F30-70B1-482E-AF84-2577663BB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513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A74C5-27E0-4BC6-AF5A-7F2E4A986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61514-F820-4FD8-A14E-A44598E4D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A24C9-C9B7-48C2-B9E9-8EBD63650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984A7B-F209-4819-AE01-2E07533F8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86FBC-4803-4225-84D6-84E27E885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007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BA6C2-81FA-44ED-8A94-035111363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9876D6-F876-427D-B141-FFEA0FC2C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1D233-431F-4E1F-8F2D-6F44D223D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AE924E-BAF5-41EE-8201-8316C6980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F82AAD-C98F-4F6B-9D4D-FF5E8E885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747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026F4-1411-4648-B179-99B4C3851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40FF9-3110-41C7-B47F-8E802A3BBD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C482B5-3FB2-4654-991C-DC094BA86D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F866DA-5F49-4285-A939-42E77299E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96988B-BAE7-424F-A1B9-7C09FD61A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0F4A10-3721-4F4F-8B6D-6248B6D7D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99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DAC3A-9FDA-40FE-94E8-B67EE490F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D7FED0-5127-44A6-B1EC-F3413385FE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F88FEB-461C-408D-83C2-69453EEE0B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4EEB5D-BF5E-40D3-BB92-5DD82E77EB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49ACBC-CE01-431C-9C6D-0B6A4A5EC3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3FE7EA-A001-47AA-A036-497642C04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9E25D3-2829-4F99-A983-387DD3FA0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03641E-86E9-4D77-92DB-17F369E62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105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61A14-25AD-4A27-B758-2C4C9759A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C0750F-A946-4685-9503-FE7258020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162267-9652-47E0-8DF5-F9A09EE69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39E362-198A-46C4-8376-C28EA4B8A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26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AF1616-3B32-4E1D-9357-E1B079A4F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664F82-BD96-4FDE-B6D2-DB6FE5A07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8075DC-92F8-4EA1-925A-DFA81DF92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665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499F3-7F06-48BF-9C1E-751F9788F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40123-8ACF-4527-9E9B-3280AF8CC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8A5D35-C6BE-4C73-BC29-74C46D3D7E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A09A46-53B5-4CA2-BC50-3AA93A9B7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39C366-586E-4649-9587-DB93B5858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EE22DF-E39B-4FB9-8983-5E8BEA2CB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886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F3881-B380-4952-BC13-90902F1F3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95C37A-0F1D-42A9-8056-1B1B95C9FA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B35F7F-BDD9-41CC-BCED-EBD2C84B0B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B6EBAD-CCA5-41B0-89FB-9CBB88E4B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AF2206-0BF1-43F1-B721-4419E7EE8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DAD2E2-36B3-4C35-8046-1A6CE2F3C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612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E78CDF-2A1D-42FA-A0C6-B89923331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08E79E-DF77-4787-8694-F9EF76070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1DFC80-4954-45DA-8A2D-1F118251C6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E3FAF-83CB-48BF-B25D-BB66BB07F31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7807E2-A3EC-489D-B491-D465638D7D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49E21-EEBB-447E-BC51-60B58D9760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155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310"/>
            <a:ext cx="9144000" cy="1421171"/>
          </a:xfrm>
          <a:noFill/>
          <a:ln w="317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    </a:t>
            </a:r>
            <a:r>
              <a:rPr lang="en-US" b="1" dirty="0" err="1"/>
              <a:t>Winsloe</a:t>
            </a:r>
            <a:r>
              <a:rPr lang="en-US" b="1" dirty="0"/>
              <a:t> Charlottetown Royals FC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>
                <a:solidFill>
                  <a:schemeClr val="bg1"/>
                </a:solidFill>
              </a:rPr>
              <a:t>9 Aside Formation - 4 – 3 -1 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823230" y="1505216"/>
            <a:ext cx="4000500" cy="5372100"/>
          </a:xfrm>
          <a:prstGeom prst="rect">
            <a:avLst/>
          </a:prstGeom>
          <a:solidFill>
            <a:srgbClr val="00B05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990910" y="1537180"/>
            <a:ext cx="1600200" cy="457200"/>
          </a:xfrm>
          <a:prstGeom prst="rect">
            <a:avLst/>
          </a:prstGeom>
          <a:solidFill>
            <a:srgbClr val="00B050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026637" y="6377361"/>
            <a:ext cx="1600200" cy="457200"/>
          </a:xfrm>
          <a:prstGeom prst="rect">
            <a:avLst/>
          </a:prstGeom>
          <a:solidFill>
            <a:srgbClr val="00B050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461846" y="1376219"/>
            <a:ext cx="2514600" cy="102870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551662" y="5838888"/>
            <a:ext cx="2514600" cy="102870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Arc 30"/>
          <p:cNvSpPr>
            <a:spLocks/>
          </p:cNvSpPr>
          <p:nvPr/>
        </p:nvSpPr>
        <p:spPr bwMode="auto">
          <a:xfrm rot="2699465" flipV="1">
            <a:off x="3310216" y="1913582"/>
            <a:ext cx="1004888" cy="10080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rc 29"/>
          <p:cNvSpPr>
            <a:spLocks/>
          </p:cNvSpPr>
          <p:nvPr/>
        </p:nvSpPr>
        <p:spPr bwMode="auto">
          <a:xfrm rot="13488105" flipV="1">
            <a:off x="3321037" y="5326794"/>
            <a:ext cx="1004887" cy="10080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3219510" y="3178208"/>
            <a:ext cx="1143000" cy="914400"/>
          </a:xfrm>
          <a:prstGeom prst="ellips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1900737" y="3635408"/>
            <a:ext cx="3636818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23"/>
          <p:cNvSpPr>
            <a:spLocks noChangeArrowheads="1"/>
          </p:cNvSpPr>
          <p:nvPr/>
        </p:nvSpPr>
        <p:spPr bwMode="auto">
          <a:xfrm>
            <a:off x="4045370" y="4612507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23"/>
          <p:cNvSpPr>
            <a:spLocks noChangeArrowheads="1"/>
          </p:cNvSpPr>
          <p:nvPr/>
        </p:nvSpPr>
        <p:spPr bwMode="auto">
          <a:xfrm>
            <a:off x="4612444" y="4134249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23"/>
          <p:cNvSpPr>
            <a:spLocks noChangeArrowheads="1"/>
          </p:cNvSpPr>
          <p:nvPr/>
        </p:nvSpPr>
        <p:spPr bwMode="auto">
          <a:xfrm>
            <a:off x="3558202" y="4280745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23"/>
          <p:cNvSpPr>
            <a:spLocks noChangeArrowheads="1"/>
          </p:cNvSpPr>
          <p:nvPr/>
        </p:nvSpPr>
        <p:spPr bwMode="auto">
          <a:xfrm>
            <a:off x="5066262" y="4550048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3"/>
          <p:cNvSpPr>
            <a:spLocks noChangeArrowheads="1"/>
          </p:cNvSpPr>
          <p:nvPr/>
        </p:nvSpPr>
        <p:spPr bwMode="auto">
          <a:xfrm>
            <a:off x="3893247" y="2733543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3"/>
          <p:cNvSpPr>
            <a:spLocks noChangeArrowheads="1"/>
          </p:cNvSpPr>
          <p:nvPr/>
        </p:nvSpPr>
        <p:spPr bwMode="auto">
          <a:xfrm>
            <a:off x="2735933" y="4018187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3"/>
          <p:cNvSpPr>
            <a:spLocks noChangeArrowheads="1"/>
          </p:cNvSpPr>
          <p:nvPr/>
        </p:nvSpPr>
        <p:spPr bwMode="auto">
          <a:xfrm>
            <a:off x="5428811" y="3719478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3714736" y="3200580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Flowchart: Connector 24"/>
          <p:cNvSpPr/>
          <p:nvPr/>
        </p:nvSpPr>
        <p:spPr>
          <a:xfrm>
            <a:off x="4759798" y="3026566"/>
            <a:ext cx="119686" cy="10795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val 23"/>
          <p:cNvSpPr>
            <a:spLocks noChangeArrowheads="1"/>
          </p:cNvSpPr>
          <p:nvPr/>
        </p:nvSpPr>
        <p:spPr bwMode="auto">
          <a:xfrm>
            <a:off x="3449459" y="4787831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23"/>
          <p:cNvSpPr>
            <a:spLocks noChangeArrowheads="1"/>
          </p:cNvSpPr>
          <p:nvPr/>
        </p:nvSpPr>
        <p:spPr bwMode="auto">
          <a:xfrm>
            <a:off x="3373988" y="3831658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val 23"/>
          <p:cNvSpPr>
            <a:spLocks noChangeArrowheads="1"/>
          </p:cNvSpPr>
          <p:nvPr/>
        </p:nvSpPr>
        <p:spPr bwMode="auto">
          <a:xfrm>
            <a:off x="4710898" y="3846737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Oval 23"/>
          <p:cNvSpPr>
            <a:spLocks noChangeArrowheads="1"/>
          </p:cNvSpPr>
          <p:nvPr/>
        </p:nvSpPr>
        <p:spPr bwMode="auto">
          <a:xfrm>
            <a:off x="4264665" y="3321265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Oval 23"/>
          <p:cNvSpPr>
            <a:spLocks noChangeArrowheads="1"/>
          </p:cNvSpPr>
          <p:nvPr/>
        </p:nvSpPr>
        <p:spPr bwMode="auto">
          <a:xfrm>
            <a:off x="2539735" y="3216721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Oval 23"/>
          <p:cNvSpPr>
            <a:spLocks noChangeArrowheads="1"/>
          </p:cNvSpPr>
          <p:nvPr/>
        </p:nvSpPr>
        <p:spPr bwMode="auto">
          <a:xfrm>
            <a:off x="4682134" y="2812718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Oval 23"/>
          <p:cNvSpPr>
            <a:spLocks noChangeArrowheads="1"/>
          </p:cNvSpPr>
          <p:nvPr/>
        </p:nvSpPr>
        <p:spPr bwMode="auto">
          <a:xfrm>
            <a:off x="5216630" y="3490619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E507C2D-6C5D-409B-9D85-28C4329C54DD}"/>
              </a:ext>
            </a:extLst>
          </p:cNvPr>
          <p:cNvSpPr txBox="1"/>
          <p:nvPr/>
        </p:nvSpPr>
        <p:spPr>
          <a:xfrm>
            <a:off x="6627135" y="1628748"/>
            <a:ext cx="4031967" cy="34163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Conditioned Game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 creating width by changing the point of 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attack using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two small goals.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Variation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use two wide zones instead of goals.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Click Slide Show Icon (bottom right)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Click mouse to initiate animation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     Click again for zonal set up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Points: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8" name="Picture 2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EA06B79-37BC-4AAE-A9F8-C42D6DA021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6104" y="214072"/>
            <a:ext cx="1015645" cy="1015645"/>
          </a:xfrm>
          <a:prstGeom prst="rect">
            <a:avLst/>
          </a:prstGeom>
        </p:spPr>
      </p:pic>
      <p:sp>
        <p:nvSpPr>
          <p:cNvPr id="37" name="Arrow: Down 36">
            <a:extLst>
              <a:ext uri="{FF2B5EF4-FFF2-40B4-BE49-F238E27FC236}">
                <a16:creationId xmlns:a16="http://schemas.microsoft.com/office/drawing/2014/main" id="{F3E57785-BE0E-4296-B4BA-12C7689F0EB0}"/>
              </a:ext>
            </a:extLst>
          </p:cNvPr>
          <p:cNvSpPr/>
          <p:nvPr/>
        </p:nvSpPr>
        <p:spPr>
          <a:xfrm>
            <a:off x="772886" y="2639611"/>
            <a:ext cx="494961" cy="1839180"/>
          </a:xfrm>
          <a:prstGeom prst="downArrow">
            <a:avLst/>
          </a:prstGeom>
          <a:solidFill>
            <a:srgbClr val="0086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Arrow: Down 37">
            <a:extLst>
              <a:ext uri="{FF2B5EF4-FFF2-40B4-BE49-F238E27FC236}">
                <a16:creationId xmlns:a16="http://schemas.microsoft.com/office/drawing/2014/main" id="{51999DC3-46AB-4DE7-BE64-25B91B120750}"/>
              </a:ext>
            </a:extLst>
          </p:cNvPr>
          <p:cNvSpPr/>
          <p:nvPr/>
        </p:nvSpPr>
        <p:spPr>
          <a:xfrm rot="10800000">
            <a:off x="5900557" y="2631154"/>
            <a:ext cx="494961" cy="183918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Oval 23">
            <a:extLst>
              <a:ext uri="{FF2B5EF4-FFF2-40B4-BE49-F238E27FC236}">
                <a16:creationId xmlns:a16="http://schemas.microsoft.com/office/drawing/2014/main" id="{20E91A6B-C2E5-4994-BA06-779AEB97F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5244" y="2801226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A05D72F-D78A-43AD-8EC5-D560C43F648C}"/>
              </a:ext>
            </a:extLst>
          </p:cNvPr>
          <p:cNvCxnSpPr/>
          <p:nvPr/>
        </p:nvCxnSpPr>
        <p:spPr>
          <a:xfrm>
            <a:off x="1900737" y="2631154"/>
            <a:ext cx="392299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A3F5A7C7-CD89-4C7B-9CF0-009E103947D6}"/>
              </a:ext>
            </a:extLst>
          </p:cNvPr>
          <p:cNvCxnSpPr/>
          <p:nvPr/>
        </p:nvCxnSpPr>
        <p:spPr>
          <a:xfrm>
            <a:off x="1823230" y="5306665"/>
            <a:ext cx="392299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AC0C28DF-5275-48A8-B99A-749CAE64E5C6}"/>
              </a:ext>
            </a:extLst>
          </p:cNvPr>
          <p:cNvSpPr/>
          <p:nvPr/>
        </p:nvSpPr>
        <p:spPr>
          <a:xfrm>
            <a:off x="2208085" y="2364021"/>
            <a:ext cx="482373" cy="249934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D7C72B5-8E58-488A-B6AB-32C75F2F58F8}"/>
              </a:ext>
            </a:extLst>
          </p:cNvPr>
          <p:cNvSpPr/>
          <p:nvPr/>
        </p:nvSpPr>
        <p:spPr>
          <a:xfrm>
            <a:off x="5066262" y="2359414"/>
            <a:ext cx="482373" cy="249934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E301E54-D4F9-4A1C-894B-E8D2E2BD058E}"/>
              </a:ext>
            </a:extLst>
          </p:cNvPr>
          <p:cNvSpPr/>
          <p:nvPr/>
        </p:nvSpPr>
        <p:spPr>
          <a:xfrm>
            <a:off x="2210767" y="5041812"/>
            <a:ext cx="482373" cy="249934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AC011CB-7B3D-4C80-A31D-0147507449A6}"/>
              </a:ext>
            </a:extLst>
          </p:cNvPr>
          <p:cNvSpPr/>
          <p:nvPr/>
        </p:nvSpPr>
        <p:spPr>
          <a:xfrm>
            <a:off x="5031930" y="5041812"/>
            <a:ext cx="482373" cy="249934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507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18 0.02222 L 0.10872 0.12129 " pathEditMode="relative" ptsTypes="AA">
                                      <p:cBhvr>
                                        <p:cTn id="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0.0176 L -0.00482 0.10371 " pathEditMode="relative" ptsTypes="AA">
                                      <p:cBhvr>
                                        <p:cTn id="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11 0.10533 L -0.04505 0.08588 " pathEditMode="relative" ptsTypes="AA">
                                      <p:cBhvr>
                                        <p:cTn id="1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17 0.08287 L -0.19284 0.11829 " pathEditMode="relative" ptsTypes="AA">
                                      <p:cBhvr>
                                        <p:cTn id="1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55 0.01759 L -0.02891 0.07523 " pathEditMode="relative" ptsTypes="AA">
                                      <p:cBhvr>
                                        <p:cTn id="1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192 0.13912 L -0.19192 0.28125 " pathEditMode="relative" ptsTypes="AA">
                                      <p:cBhvr>
                                        <p:cTn id="2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5" grpId="2" animBg="1"/>
      <p:bldP spid="25" grpId="3" animBg="1"/>
      <p:bldP spid="29" grpId="0" animBg="1"/>
      <p:bldP spid="3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67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    Winsloe Charlottetown Royals FC     9 Aside Formation - 4 – 3 -1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Winsloe Charlottetown Royals FC     9 Aside Formation - 4 – 3 -1 </dc:title>
  <dc:creator>Andy Cameron</dc:creator>
  <cp:lastModifiedBy>Andy Cameron</cp:lastModifiedBy>
  <cp:revision>13</cp:revision>
  <dcterms:created xsi:type="dcterms:W3CDTF">2021-04-19T17:25:03Z</dcterms:created>
  <dcterms:modified xsi:type="dcterms:W3CDTF">2021-04-22T15:45:54Z</dcterms:modified>
</cp:coreProperties>
</file>